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3600450" cy="3600450"/>
  <p:notesSz cx="6858000" cy="9144000"/>
  <p:defaultTextStyle>
    <a:defPPr>
      <a:defRPr lang="pt-BR"/>
    </a:defPPr>
    <a:lvl1pPr marL="0" algn="l" defTabSz="345643" rtl="0" eaLnBrk="1" latinLnBrk="0" hangingPunct="1">
      <a:defRPr sz="680" kern="1200">
        <a:solidFill>
          <a:schemeClr val="tx1"/>
        </a:solidFill>
        <a:latin typeface="+mn-lt"/>
        <a:ea typeface="+mn-ea"/>
        <a:cs typeface="+mn-cs"/>
      </a:defRPr>
    </a:lvl1pPr>
    <a:lvl2pPr marL="172822" algn="l" defTabSz="345643" rtl="0" eaLnBrk="1" latinLnBrk="0" hangingPunct="1">
      <a:defRPr sz="680" kern="1200">
        <a:solidFill>
          <a:schemeClr val="tx1"/>
        </a:solidFill>
        <a:latin typeface="+mn-lt"/>
        <a:ea typeface="+mn-ea"/>
        <a:cs typeface="+mn-cs"/>
      </a:defRPr>
    </a:lvl2pPr>
    <a:lvl3pPr marL="345643" algn="l" defTabSz="345643" rtl="0" eaLnBrk="1" latinLnBrk="0" hangingPunct="1">
      <a:defRPr sz="680" kern="1200">
        <a:solidFill>
          <a:schemeClr val="tx1"/>
        </a:solidFill>
        <a:latin typeface="+mn-lt"/>
        <a:ea typeface="+mn-ea"/>
        <a:cs typeface="+mn-cs"/>
      </a:defRPr>
    </a:lvl3pPr>
    <a:lvl4pPr marL="518465" algn="l" defTabSz="345643" rtl="0" eaLnBrk="1" latinLnBrk="0" hangingPunct="1">
      <a:defRPr sz="680" kern="1200">
        <a:solidFill>
          <a:schemeClr val="tx1"/>
        </a:solidFill>
        <a:latin typeface="+mn-lt"/>
        <a:ea typeface="+mn-ea"/>
        <a:cs typeface="+mn-cs"/>
      </a:defRPr>
    </a:lvl4pPr>
    <a:lvl5pPr marL="691286" algn="l" defTabSz="345643" rtl="0" eaLnBrk="1" latinLnBrk="0" hangingPunct="1">
      <a:defRPr sz="680" kern="1200">
        <a:solidFill>
          <a:schemeClr val="tx1"/>
        </a:solidFill>
        <a:latin typeface="+mn-lt"/>
        <a:ea typeface="+mn-ea"/>
        <a:cs typeface="+mn-cs"/>
      </a:defRPr>
    </a:lvl5pPr>
    <a:lvl6pPr marL="864108" algn="l" defTabSz="345643" rtl="0" eaLnBrk="1" latinLnBrk="0" hangingPunct="1">
      <a:defRPr sz="680" kern="1200">
        <a:solidFill>
          <a:schemeClr val="tx1"/>
        </a:solidFill>
        <a:latin typeface="+mn-lt"/>
        <a:ea typeface="+mn-ea"/>
        <a:cs typeface="+mn-cs"/>
      </a:defRPr>
    </a:lvl6pPr>
    <a:lvl7pPr marL="1036930" algn="l" defTabSz="345643" rtl="0" eaLnBrk="1" latinLnBrk="0" hangingPunct="1">
      <a:defRPr sz="680" kern="1200">
        <a:solidFill>
          <a:schemeClr val="tx1"/>
        </a:solidFill>
        <a:latin typeface="+mn-lt"/>
        <a:ea typeface="+mn-ea"/>
        <a:cs typeface="+mn-cs"/>
      </a:defRPr>
    </a:lvl7pPr>
    <a:lvl8pPr marL="1209751" algn="l" defTabSz="345643" rtl="0" eaLnBrk="1" latinLnBrk="0" hangingPunct="1">
      <a:defRPr sz="680" kern="1200">
        <a:solidFill>
          <a:schemeClr val="tx1"/>
        </a:solidFill>
        <a:latin typeface="+mn-lt"/>
        <a:ea typeface="+mn-ea"/>
        <a:cs typeface="+mn-cs"/>
      </a:defRPr>
    </a:lvl8pPr>
    <a:lvl9pPr marL="1382573" algn="l" defTabSz="345643" rtl="0" eaLnBrk="1" latinLnBrk="0" hangingPunct="1">
      <a:defRPr sz="68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9" autoAdjust="0"/>
    <p:restoredTop sz="94660"/>
  </p:normalViewPr>
  <p:slideViewPr>
    <p:cSldViewPr snapToGrid="0">
      <p:cViewPr varScale="1">
        <p:scale>
          <a:sx n="138" d="100"/>
          <a:sy n="138" d="100"/>
        </p:scale>
        <p:origin x="206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034" y="589241"/>
            <a:ext cx="3060383" cy="1253490"/>
          </a:xfrm>
        </p:spPr>
        <p:txBody>
          <a:bodyPr anchor="b"/>
          <a:lstStyle>
            <a:lvl1pPr algn="ctr">
              <a:defRPr sz="236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056" y="1891070"/>
            <a:ext cx="2700338" cy="869275"/>
          </a:xfrm>
        </p:spPr>
        <p:txBody>
          <a:bodyPr/>
          <a:lstStyle>
            <a:lvl1pPr marL="0" indent="0" algn="ctr">
              <a:buNone/>
              <a:defRPr sz="945"/>
            </a:lvl1pPr>
            <a:lvl2pPr marL="180045" indent="0" algn="ctr">
              <a:buNone/>
              <a:defRPr sz="788"/>
            </a:lvl2pPr>
            <a:lvl3pPr marL="360091" indent="0" algn="ctr">
              <a:buNone/>
              <a:defRPr sz="709"/>
            </a:lvl3pPr>
            <a:lvl4pPr marL="540136" indent="0" algn="ctr">
              <a:buNone/>
              <a:defRPr sz="630"/>
            </a:lvl4pPr>
            <a:lvl5pPr marL="720181" indent="0" algn="ctr">
              <a:buNone/>
              <a:defRPr sz="630"/>
            </a:lvl5pPr>
            <a:lvl6pPr marL="900227" indent="0" algn="ctr">
              <a:buNone/>
              <a:defRPr sz="630"/>
            </a:lvl6pPr>
            <a:lvl7pPr marL="1080272" indent="0" algn="ctr">
              <a:buNone/>
              <a:defRPr sz="630"/>
            </a:lvl7pPr>
            <a:lvl8pPr marL="1260318" indent="0" algn="ctr">
              <a:buNone/>
              <a:defRPr sz="630"/>
            </a:lvl8pPr>
            <a:lvl9pPr marL="1440363" indent="0" algn="ctr">
              <a:buNone/>
              <a:defRPr sz="63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1FB8-6523-46AD-AEE1-FE52073CCF45}" type="datetimeFigureOut">
              <a:rPr lang="pt-BR" smtClean="0"/>
              <a:t>29/06/2022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BF77-7DD6-4333-B81A-32A9DBA8C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7042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1FB8-6523-46AD-AEE1-FE52073CCF45}" type="datetimeFigureOut">
              <a:rPr lang="pt-BR" smtClean="0"/>
              <a:t>29/06/2022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BF77-7DD6-4333-B81A-32A9DBA8C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7870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572" y="191691"/>
            <a:ext cx="776347" cy="305121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531" y="191691"/>
            <a:ext cx="2284035" cy="305121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1FB8-6523-46AD-AEE1-FE52073CCF45}" type="datetimeFigureOut">
              <a:rPr lang="pt-BR" smtClean="0"/>
              <a:t>29/06/2022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BF77-7DD6-4333-B81A-32A9DBA8C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3194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1FB8-6523-46AD-AEE1-FE52073CCF45}" type="datetimeFigureOut">
              <a:rPr lang="pt-BR" smtClean="0"/>
              <a:t>29/06/2022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BF77-7DD6-4333-B81A-32A9DBA8C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4344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56" y="897613"/>
            <a:ext cx="3105388" cy="1497687"/>
          </a:xfrm>
        </p:spPr>
        <p:txBody>
          <a:bodyPr anchor="b"/>
          <a:lstStyle>
            <a:lvl1pPr>
              <a:defRPr sz="236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56" y="2409469"/>
            <a:ext cx="3105388" cy="787598"/>
          </a:xfrm>
        </p:spPr>
        <p:txBody>
          <a:bodyPr/>
          <a:lstStyle>
            <a:lvl1pPr marL="0" indent="0">
              <a:buNone/>
              <a:defRPr sz="945">
                <a:solidFill>
                  <a:schemeClr val="tx1"/>
                </a:solidFill>
              </a:defRPr>
            </a:lvl1pPr>
            <a:lvl2pPr marL="18004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2pPr>
            <a:lvl3pPr marL="360091" indent="0">
              <a:buNone/>
              <a:defRPr sz="709">
                <a:solidFill>
                  <a:schemeClr val="tx1">
                    <a:tint val="75000"/>
                  </a:schemeClr>
                </a:solidFill>
              </a:defRPr>
            </a:lvl3pPr>
            <a:lvl4pPr marL="540136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4pPr>
            <a:lvl5pPr marL="720181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5pPr>
            <a:lvl6pPr marL="900227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6pPr>
            <a:lvl7pPr marL="1080272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7pPr>
            <a:lvl8pPr marL="1260318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8pPr>
            <a:lvl9pPr marL="1440363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1FB8-6523-46AD-AEE1-FE52073CCF45}" type="datetimeFigureOut">
              <a:rPr lang="pt-BR" smtClean="0"/>
              <a:t>29/06/2022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BF77-7DD6-4333-B81A-32A9DBA8C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7002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531" y="958453"/>
            <a:ext cx="1530191" cy="228445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728" y="958453"/>
            <a:ext cx="1530191" cy="228445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1FB8-6523-46AD-AEE1-FE52073CCF45}" type="datetimeFigureOut">
              <a:rPr lang="pt-BR" smtClean="0"/>
              <a:t>29/06/2022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BF77-7DD6-4333-B81A-32A9DBA8C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336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191691"/>
            <a:ext cx="3105388" cy="69592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000" y="882610"/>
            <a:ext cx="1523159" cy="432554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000" y="1315164"/>
            <a:ext cx="1523159" cy="193440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728" y="882610"/>
            <a:ext cx="1530660" cy="432554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728" y="1315164"/>
            <a:ext cx="1530660" cy="193440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1FB8-6523-46AD-AEE1-FE52073CCF45}" type="datetimeFigureOut">
              <a:rPr lang="pt-BR" smtClean="0"/>
              <a:t>29/06/2022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BF77-7DD6-4333-B81A-32A9DBA8C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8795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1FB8-6523-46AD-AEE1-FE52073CCF45}" type="datetimeFigureOut">
              <a:rPr lang="pt-BR" smtClean="0"/>
              <a:t>29/06/2022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BF77-7DD6-4333-B81A-32A9DBA8C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1065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1FB8-6523-46AD-AEE1-FE52073CCF45}" type="datetimeFigureOut">
              <a:rPr lang="pt-BR" smtClean="0"/>
              <a:t>29/06/2022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BF77-7DD6-4333-B81A-32A9DBA8C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246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240030"/>
            <a:ext cx="1161239" cy="840105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660" y="518399"/>
            <a:ext cx="1822728" cy="2558653"/>
          </a:xfrm>
        </p:spPr>
        <p:txBody>
          <a:bodyPr/>
          <a:lstStyle>
            <a:lvl1pPr>
              <a:defRPr sz="1260"/>
            </a:lvl1pPr>
            <a:lvl2pPr>
              <a:defRPr sz="1103"/>
            </a:lvl2pPr>
            <a:lvl3pPr>
              <a:defRPr sz="945"/>
            </a:lvl3pPr>
            <a:lvl4pPr>
              <a:defRPr sz="788"/>
            </a:lvl4pPr>
            <a:lvl5pPr>
              <a:defRPr sz="788"/>
            </a:lvl5pPr>
            <a:lvl6pPr>
              <a:defRPr sz="788"/>
            </a:lvl6pPr>
            <a:lvl7pPr>
              <a:defRPr sz="788"/>
            </a:lvl7pPr>
            <a:lvl8pPr>
              <a:defRPr sz="788"/>
            </a:lvl8pPr>
            <a:lvl9pPr>
              <a:defRPr sz="788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080135"/>
            <a:ext cx="1161239" cy="2001084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1FB8-6523-46AD-AEE1-FE52073CCF45}" type="datetimeFigureOut">
              <a:rPr lang="pt-BR" smtClean="0"/>
              <a:t>29/06/2022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BF77-7DD6-4333-B81A-32A9DBA8C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2807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240030"/>
            <a:ext cx="1161239" cy="840105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660" y="518399"/>
            <a:ext cx="1822728" cy="2558653"/>
          </a:xfrm>
        </p:spPr>
        <p:txBody>
          <a:bodyPr anchor="t"/>
          <a:lstStyle>
            <a:lvl1pPr marL="0" indent="0">
              <a:buNone/>
              <a:defRPr sz="1260"/>
            </a:lvl1pPr>
            <a:lvl2pPr marL="180045" indent="0">
              <a:buNone/>
              <a:defRPr sz="1103"/>
            </a:lvl2pPr>
            <a:lvl3pPr marL="360091" indent="0">
              <a:buNone/>
              <a:defRPr sz="945"/>
            </a:lvl3pPr>
            <a:lvl4pPr marL="540136" indent="0">
              <a:buNone/>
              <a:defRPr sz="788"/>
            </a:lvl4pPr>
            <a:lvl5pPr marL="720181" indent="0">
              <a:buNone/>
              <a:defRPr sz="788"/>
            </a:lvl5pPr>
            <a:lvl6pPr marL="900227" indent="0">
              <a:buNone/>
              <a:defRPr sz="788"/>
            </a:lvl6pPr>
            <a:lvl7pPr marL="1080272" indent="0">
              <a:buNone/>
              <a:defRPr sz="788"/>
            </a:lvl7pPr>
            <a:lvl8pPr marL="1260318" indent="0">
              <a:buNone/>
              <a:defRPr sz="788"/>
            </a:lvl8pPr>
            <a:lvl9pPr marL="1440363" indent="0">
              <a:buNone/>
              <a:defRPr sz="788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080135"/>
            <a:ext cx="1161239" cy="2001084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1FB8-6523-46AD-AEE1-FE52073CCF45}" type="datetimeFigureOut">
              <a:rPr lang="pt-BR" smtClean="0"/>
              <a:t>29/06/2022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BF77-7DD6-4333-B81A-32A9DBA8C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5577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531" y="191691"/>
            <a:ext cx="3105388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531" y="958453"/>
            <a:ext cx="3105388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531" y="3337084"/>
            <a:ext cx="810101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A1FB8-6523-46AD-AEE1-FE52073CCF45}" type="datetimeFigureOut">
              <a:rPr lang="pt-BR" smtClean="0"/>
              <a:t>29/06/2022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649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818" y="3337084"/>
            <a:ext cx="810101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FBF77-7DD6-4333-B81A-32A9DBA8C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718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0091" rtl="0" eaLnBrk="1" latinLnBrk="0" hangingPunct="1">
        <a:lnSpc>
          <a:spcPct val="90000"/>
        </a:lnSpc>
        <a:spcBef>
          <a:spcPct val="0"/>
        </a:spcBef>
        <a:buNone/>
        <a:defRPr sz="17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023" indent="-90023" algn="l" defTabSz="360091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103" kern="1200">
          <a:solidFill>
            <a:schemeClr val="tx1"/>
          </a:solidFill>
          <a:latin typeface="+mn-lt"/>
          <a:ea typeface="+mn-ea"/>
          <a:cs typeface="+mn-cs"/>
        </a:defRPr>
      </a:lvl1pPr>
      <a:lvl2pPr marL="270068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50113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3pPr>
      <a:lvl4pPr marL="63015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810204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9024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170295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350340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530386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1pPr>
      <a:lvl2pPr marL="180045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2pPr>
      <a:lvl3pPr marL="360091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3pPr>
      <a:lvl4pPr marL="540136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720181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00227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080272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260318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440363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231849" y="637144"/>
            <a:ext cx="3041438" cy="183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solidFill>
                  <a:schemeClr val="bg1"/>
                </a:solidFill>
                <a:latin typeface="Agenda Bold" panose="02000603040000020004" pitchFamily="50" charset="0"/>
              </a:rPr>
              <a:t>Perdeu a palestra da Funpresp?</a:t>
            </a:r>
            <a:endParaRPr lang="pt-BR" sz="1400" dirty="0">
              <a:solidFill>
                <a:schemeClr val="bg1"/>
              </a:solidFill>
              <a:latin typeface="Agenda Bold" panose="02000603040000020004" pitchFamily="50" charset="0"/>
            </a:endParaRPr>
          </a:p>
          <a:p>
            <a:endParaRPr lang="pt-BR" sz="900" dirty="0" smtClean="0">
              <a:solidFill>
                <a:schemeClr val="bg1"/>
              </a:solidFill>
              <a:latin typeface="Agenda Regular" panose="02000603040000020004" pitchFamily="50" charset="0"/>
            </a:endParaRPr>
          </a:p>
          <a:p>
            <a:r>
              <a:rPr lang="pt-BR" sz="900" dirty="0" smtClean="0">
                <a:solidFill>
                  <a:schemeClr val="bg1"/>
                </a:solidFill>
                <a:latin typeface="Agenda Bold" panose="02000603040000020004"/>
              </a:rPr>
              <a:t>Não se preocupe!  Agende um atendimento com a assessora previdenciária exclusiva da Fundação.</a:t>
            </a:r>
          </a:p>
          <a:p>
            <a:endParaRPr lang="pt-BR" sz="900" dirty="0">
              <a:solidFill>
                <a:schemeClr val="bg1"/>
              </a:solidFill>
              <a:latin typeface="Agenda Bold" panose="02000603040000020004"/>
            </a:endParaRPr>
          </a:p>
          <a:p>
            <a:r>
              <a:rPr lang="pt-BR" sz="900" dirty="0" smtClean="0">
                <a:solidFill>
                  <a:schemeClr val="bg1"/>
                </a:solidFill>
                <a:latin typeface="Agenda Bold" panose="02000603040000020004"/>
              </a:rPr>
              <a:t>Ela vai fazer todas simulações personalizadas para que voc</a:t>
            </a:r>
            <a:r>
              <a:rPr lang="pt-BR" sz="900" dirty="0">
                <a:solidFill>
                  <a:schemeClr val="bg1"/>
                </a:solidFill>
                <a:latin typeface="Agenda Bold" panose="02000603040000020004"/>
              </a:rPr>
              <a:t>ê</a:t>
            </a:r>
            <a:r>
              <a:rPr lang="pt-BR" sz="900" dirty="0" smtClean="0">
                <a:solidFill>
                  <a:schemeClr val="bg1"/>
                </a:solidFill>
                <a:latin typeface="Agenda Bold" panose="02000603040000020004"/>
              </a:rPr>
              <a:t> possa tomar a melhor decisão sobre a migração de regime previdenciário e adesão à </a:t>
            </a:r>
            <a:r>
              <a:rPr lang="pt-BR" sz="900" dirty="0" err="1" smtClean="0">
                <a:solidFill>
                  <a:schemeClr val="bg1"/>
                </a:solidFill>
                <a:latin typeface="Agenda Bold" panose="02000603040000020004"/>
              </a:rPr>
              <a:t>Funpresp</a:t>
            </a:r>
            <a:r>
              <a:rPr lang="pt-BR" sz="900" dirty="0" smtClean="0">
                <a:solidFill>
                  <a:schemeClr val="bg1"/>
                </a:solidFill>
                <a:latin typeface="Agenda Bold" panose="02000603040000020004"/>
              </a:rPr>
              <a:t>. </a:t>
            </a:r>
          </a:p>
          <a:p>
            <a:endParaRPr lang="pt-BR" sz="900" dirty="0">
              <a:solidFill>
                <a:schemeClr val="bg1"/>
              </a:solidFill>
              <a:latin typeface="Agenda Bold" panose="02000603040000020004"/>
            </a:endParaRPr>
          </a:p>
          <a:p>
            <a:r>
              <a:rPr lang="pt-BR" sz="900" dirty="0" smtClean="0">
                <a:solidFill>
                  <a:schemeClr val="bg1"/>
                </a:solidFill>
                <a:latin typeface="Agenda Bold" panose="02000603040000020004"/>
              </a:rPr>
              <a:t>A assessoria é gratuita e pode ser feita no formato virtual. </a:t>
            </a:r>
          </a:p>
          <a:p>
            <a:r>
              <a:rPr lang="pt-BR" sz="900" dirty="0" smtClean="0">
                <a:solidFill>
                  <a:schemeClr val="bg1"/>
                </a:solidFill>
                <a:latin typeface="Agenda Bold" panose="02000603040000020004"/>
              </a:rPr>
              <a:t>Conheça a assessora da sua região e agende seu atendimento:</a:t>
            </a:r>
            <a:endParaRPr lang="pt-BR" sz="900" dirty="0">
              <a:solidFill>
                <a:schemeClr val="bg1"/>
              </a:solidFill>
              <a:latin typeface="Agenda Bold" panose="02000603040000020004"/>
            </a:endParaRPr>
          </a:p>
          <a:p>
            <a:endParaRPr lang="pt-BR" sz="900" b="1" dirty="0" smtClean="0">
              <a:solidFill>
                <a:schemeClr val="bg1"/>
              </a:solidFill>
              <a:latin typeface="Agenda Bold" panose="02000603040000020004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31849" y="237034"/>
            <a:ext cx="29884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Agenda Bold" panose="02000603040000020004" pitchFamily="50" charset="0"/>
              </a:rPr>
              <a:t>Olá, </a:t>
            </a:r>
            <a:r>
              <a:rPr lang="pt-BR" sz="2000" b="1" dirty="0" smtClean="0">
                <a:solidFill>
                  <a:schemeClr val="bg1"/>
                </a:solidFill>
                <a:latin typeface="Agenda Bold" panose="02000603040000020004" pitchFamily="50" charset="0"/>
              </a:rPr>
              <a:t>Servidor do XX!</a:t>
            </a:r>
            <a:endParaRPr lang="pt-BR" sz="2000" b="1" dirty="0">
              <a:solidFill>
                <a:schemeClr val="bg1"/>
              </a:solidFill>
              <a:latin typeface="Agenda Bold" panose="02000603040000020004" pitchFamily="50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31849" y="2519254"/>
            <a:ext cx="304143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900" dirty="0" smtClean="0">
                <a:solidFill>
                  <a:schemeClr val="bg1"/>
                </a:solidFill>
                <a:latin typeface="Agenda Bold" panose="02000603040000020004"/>
              </a:rPr>
              <a:t>Maria da Silva </a:t>
            </a:r>
            <a:endParaRPr lang="pt-BR" sz="900" dirty="0">
              <a:solidFill>
                <a:schemeClr val="bg1"/>
              </a:solidFill>
              <a:latin typeface="Agenda Bold" panose="02000603040000020004"/>
            </a:endParaRPr>
          </a:p>
          <a:p>
            <a:r>
              <a:rPr lang="pt-BR" sz="900" dirty="0">
                <a:solidFill>
                  <a:schemeClr val="bg1"/>
                </a:solidFill>
                <a:latin typeface="Agenda Bold" panose="02000603040000020004"/>
              </a:rPr>
              <a:t>Telefone: </a:t>
            </a:r>
            <a:r>
              <a:rPr lang="pt-BR" sz="900" dirty="0" smtClean="0">
                <a:solidFill>
                  <a:schemeClr val="bg1"/>
                </a:solidFill>
                <a:latin typeface="Agenda Bold" panose="02000603040000020004"/>
              </a:rPr>
              <a:t>(</a:t>
            </a:r>
            <a:r>
              <a:rPr lang="pt-BR" sz="900" dirty="0" err="1" smtClean="0">
                <a:solidFill>
                  <a:schemeClr val="bg1"/>
                </a:solidFill>
                <a:latin typeface="Agenda Bold" panose="02000603040000020004"/>
              </a:rPr>
              <a:t>xx</a:t>
            </a:r>
            <a:r>
              <a:rPr lang="pt-BR" sz="900" dirty="0" smtClean="0">
                <a:solidFill>
                  <a:schemeClr val="bg1"/>
                </a:solidFill>
                <a:latin typeface="Agenda Bold" panose="02000603040000020004"/>
              </a:rPr>
              <a:t>) </a:t>
            </a:r>
            <a:r>
              <a:rPr lang="pt-BR" sz="900" dirty="0" err="1" smtClean="0">
                <a:solidFill>
                  <a:schemeClr val="bg1"/>
                </a:solidFill>
                <a:latin typeface="Agenda Bold" panose="02000603040000020004"/>
              </a:rPr>
              <a:t>xxxxx-xxxx</a:t>
            </a:r>
            <a:endParaRPr lang="pt-BR" sz="900" dirty="0">
              <a:solidFill>
                <a:schemeClr val="bg1"/>
              </a:solidFill>
              <a:latin typeface="Agenda Bold" panose="02000603040000020004"/>
            </a:endParaRPr>
          </a:p>
          <a:p>
            <a:r>
              <a:rPr lang="pt-BR" sz="900" dirty="0">
                <a:solidFill>
                  <a:schemeClr val="bg1"/>
                </a:solidFill>
                <a:latin typeface="Agenda Bold" panose="02000603040000020004"/>
              </a:rPr>
              <a:t>E-mail: </a:t>
            </a:r>
            <a:r>
              <a:rPr lang="pt-BR" sz="900" dirty="0" smtClean="0">
                <a:solidFill>
                  <a:schemeClr val="bg1"/>
                </a:solidFill>
                <a:latin typeface="Agenda Bold" panose="02000603040000020004"/>
              </a:rPr>
              <a:t>mariadasilva@funpresp.com.br</a:t>
            </a:r>
            <a:endParaRPr lang="pt-BR" sz="900" dirty="0">
              <a:solidFill>
                <a:schemeClr val="bg1"/>
              </a:solidFill>
              <a:latin typeface="Agenda Bold" panose="02000603040000020004"/>
            </a:endParaRPr>
          </a:p>
        </p:txBody>
      </p:sp>
    </p:spTree>
    <p:extLst>
      <p:ext uri="{BB962C8B-B14F-4D97-AF65-F5344CB8AC3E}">
        <p14:creationId xmlns:p14="http://schemas.microsoft.com/office/powerpoint/2010/main" val="15650245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74dfd30-4758-4b01-9c94-de421810fb8f">
      <Terms xmlns="http://schemas.microsoft.com/office/infopath/2007/PartnerControls"/>
    </lcf76f155ced4ddcb4097134ff3c332f>
    <TaxCatchAll xmlns="dd4e7b8c-a433-4bb1-8cfe-532ddfd306aa" xsi:nil="true"/>
    <SharedWithUsers xmlns="dd4e7b8c-a433-4bb1-8cfe-532ddfd306aa">
      <UserInfo>
        <DisplayName>Bruna Sania Brum Alencar</DisplayName>
        <AccountId>15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2868591F139A43AB2F2BF99ED1ECC5" ma:contentTypeVersion="10" ma:contentTypeDescription="Create a new document." ma:contentTypeScope="" ma:versionID="c453531663a947410eded3f429173e21">
  <xsd:schema xmlns:xsd="http://www.w3.org/2001/XMLSchema" xmlns:xs="http://www.w3.org/2001/XMLSchema" xmlns:p="http://schemas.microsoft.com/office/2006/metadata/properties" xmlns:ns2="f74dfd30-4758-4b01-9c94-de421810fb8f" xmlns:ns3="dd4e7b8c-a433-4bb1-8cfe-532ddfd306aa" targetNamespace="http://schemas.microsoft.com/office/2006/metadata/properties" ma:root="true" ma:fieldsID="1388b2e3d4943838430018149cb39465" ns2:_="" ns3:_="">
    <xsd:import namespace="f74dfd30-4758-4b01-9c94-de421810fb8f"/>
    <xsd:import namespace="dd4e7b8c-a433-4bb1-8cfe-532ddfd306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4dfd30-4758-4b01-9c94-de421810fb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10acb639-2897-4d56-b6b0-535b9d50dcb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4e7b8c-a433-4bb1-8cfe-532ddfd306aa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e9af9039-f2a6-45b1-a219-e03132d495c7}" ma:internalName="TaxCatchAll" ma:showField="CatchAllData" ma:web="dd4e7b8c-a433-4bb1-8cfe-532ddfd306a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73975E-0AEA-4121-BD70-2B93513AD416}">
  <ds:schemaRefs>
    <ds:schemaRef ds:uri="f74dfd30-4758-4b01-9c94-de421810fb8f"/>
    <ds:schemaRef ds:uri="http://schemas.microsoft.com/office/2006/metadata/properties"/>
    <ds:schemaRef ds:uri="http://www.w3.org/XML/1998/namespace"/>
    <ds:schemaRef ds:uri="http://purl.org/dc/terms/"/>
    <ds:schemaRef ds:uri="http://purl.org/dc/dcmitype/"/>
    <ds:schemaRef ds:uri="dd4e7b8c-a433-4bb1-8cfe-532ddfd306aa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657D25F1-479A-4FCB-A15A-9EFA136486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1CE24D-1960-4FBD-8515-F9730ADC6A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4dfd30-4758-4b01-9c94-de421810fb8f"/>
    <ds:schemaRef ds:uri="dd4e7b8c-a433-4bb1-8cfe-532ddfd306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87</Words>
  <Application>Microsoft Office PowerPoint</Application>
  <PresentationFormat>Personalizar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Agenda Bold</vt:lpstr>
      <vt:lpstr>Agenda Regular</vt:lpstr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Isabella de Farias Sampaio</dc:creator>
  <cp:lastModifiedBy>Bruna Sania Brum Alencar</cp:lastModifiedBy>
  <cp:revision>12</cp:revision>
  <dcterms:created xsi:type="dcterms:W3CDTF">2022-06-13T16:47:41Z</dcterms:created>
  <dcterms:modified xsi:type="dcterms:W3CDTF">2022-06-29T15:32:36Z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0x010100B42868591F139A43AB2F2BF99ED1ECC5</vt:lpwstr>
  </property>
</Properties>
</file>