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9144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C609A-8E09-161E-DFCE-1F05FB078365}" v="1" dt="2022-05-09T18:42:13.658"/>
    <p1510:client id="{A5AAA70D-B5A8-8C22-33C4-DCC3DF963255}" v="1" dt="2022-05-09T18:42:34.958"/>
    <p1510:client id="{FEE2CD16-58D1-433B-8349-F6CF2E243300}" v="9" dt="2022-05-09T18:29:41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a de Farias Sampaio" userId="S::isabella.sampaio@funpresp.com.br::8b6cde7e-65a3-4bff-82f3-cc875f1496d1" providerId="AD" clId="Web-{44FC609A-8E09-161E-DFCE-1F05FB078365}"/>
    <pc:docChg chg="modSld">
      <pc:chgData name="Isabella de Farias Sampaio" userId="S::isabella.sampaio@funpresp.com.br::8b6cde7e-65a3-4bff-82f3-cc875f1496d1" providerId="AD" clId="Web-{44FC609A-8E09-161E-DFCE-1F05FB078365}" dt="2022-05-09T18:42:13.642" v="0" actId="14100"/>
      <pc:docMkLst>
        <pc:docMk/>
      </pc:docMkLst>
      <pc:sldChg chg="modSp">
        <pc:chgData name="Isabella de Farias Sampaio" userId="S::isabella.sampaio@funpresp.com.br::8b6cde7e-65a3-4bff-82f3-cc875f1496d1" providerId="AD" clId="Web-{44FC609A-8E09-161E-DFCE-1F05FB078365}" dt="2022-05-09T18:42:13.642" v="0" actId="14100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44FC609A-8E09-161E-DFCE-1F05FB078365}" dt="2022-05-09T18:42:13.642" v="0" actId="14100"/>
          <ac:spMkLst>
            <pc:docMk/>
            <pc:sldMk cId="2210866551" sldId="256"/>
            <ac:spMk id="3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A5AAA70D-B5A8-8C22-33C4-DCC3DF963255}"/>
    <pc:docChg chg="modSld">
      <pc:chgData name="Isabella de Farias Sampaio" userId="S::isabella.sampaio@funpresp.com.br::8b6cde7e-65a3-4bff-82f3-cc875f1496d1" providerId="AD" clId="Web-{A5AAA70D-B5A8-8C22-33C4-DCC3DF963255}" dt="2022-05-09T18:42:34.958" v="0" actId="14100"/>
      <pc:docMkLst>
        <pc:docMk/>
      </pc:docMkLst>
      <pc:sldChg chg="modSp">
        <pc:chgData name="Isabella de Farias Sampaio" userId="S::isabella.sampaio@funpresp.com.br::8b6cde7e-65a3-4bff-82f3-cc875f1496d1" providerId="AD" clId="Web-{A5AAA70D-B5A8-8C22-33C4-DCC3DF963255}" dt="2022-05-09T18:42:34.958" v="0" actId="14100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A5AAA70D-B5A8-8C22-33C4-DCC3DF963255}" dt="2022-05-09T18:42:34.958" v="0" actId="14100"/>
          <ac:spMkLst>
            <pc:docMk/>
            <pc:sldMk cId="2210866551" sldId="256"/>
            <ac:spMk id="4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FEE2CD16-58D1-433B-8349-F6CF2E243300}"/>
    <pc:docChg chg="mod modSld modMainMaster setSldSz">
      <pc:chgData name="Isabella de Farias Sampaio" userId="S::isabella.sampaio@funpresp.com.br::8b6cde7e-65a3-4bff-82f3-cc875f1496d1" providerId="AD" clId="Web-{FEE2CD16-58D1-433B-8349-F6CF2E243300}" dt="2022-05-09T18:29:41.951" v="8" actId="20577"/>
      <pc:docMkLst>
        <pc:docMk/>
      </pc:docMkLst>
      <pc:sldChg chg="modSp mod setBg">
        <pc:chgData name="Isabella de Farias Sampaio" userId="S::isabella.sampaio@funpresp.com.br::8b6cde7e-65a3-4bff-82f3-cc875f1496d1" providerId="AD" clId="Web-{FEE2CD16-58D1-433B-8349-F6CF2E243300}" dt="2022-05-09T18:29:41.951" v="8" actId="20577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FEE2CD16-58D1-433B-8349-F6CF2E243300}" dt="2022-05-09T18:29:41.951" v="8" actId="20577"/>
          <ac:spMkLst>
            <pc:docMk/>
            <pc:sldMk cId="2210866551" sldId="256"/>
            <ac:spMk id="2" creationId="{00000000-0000-0000-0000-000000000000}"/>
          </ac:spMkLst>
        </pc:spChg>
      </pc:sldChg>
      <pc:sldMasterChg chg="modSp modSldLayout">
        <pc:chgData name="Isabella de Farias Sampaio" userId="S::isabella.sampaio@funpresp.com.br::8b6cde7e-65a3-4bff-82f3-cc875f1496d1" providerId="AD" clId="Web-{FEE2CD16-58D1-433B-8349-F6CF2E243300}" dt="2022-05-09T18:28:38.559" v="0"/>
        <pc:sldMasterMkLst>
          <pc:docMk/>
          <pc:sldMasterMk cId="2675746937" sldId="2147483648"/>
        </pc:sldMasterMkLst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2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3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4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5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6" creationId="{00000000-0000-0000-0000-000000000000}"/>
          </ac:spMkLst>
        </pc:sp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877683876" sldId="2147483649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877683876" sldId="214748364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877683876" sldId="2147483649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3781375764" sldId="2147483651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781375764" sldId="2147483651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781375764" sldId="2147483651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124613824" sldId="2147483652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124613824" sldId="2147483652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124613824" sldId="2147483652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3694421058" sldId="2147483653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4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5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6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217836567" sldId="2147483656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245566346" sldId="2147483657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1306397509" sldId="2147483659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1306397509" sldId="214748365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1306397509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496484"/>
            <a:ext cx="68580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486834"/>
            <a:ext cx="1971675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486834"/>
            <a:ext cx="5800725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2279652"/>
            <a:ext cx="7886700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6119285"/>
            <a:ext cx="7886700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86834"/>
            <a:ext cx="78867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2241551"/>
            <a:ext cx="388739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3340100"/>
            <a:ext cx="3887391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486834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8475134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6018" y="909224"/>
            <a:ext cx="7347639" cy="1039319"/>
          </a:xfrm>
        </p:spPr>
        <p:txBody>
          <a:bodyPr>
            <a:normAutofit fontScale="90000"/>
          </a:bodyPr>
          <a:lstStyle/>
          <a:p>
            <a:pPr algn="l"/>
            <a:r>
              <a:rPr lang="de-DE" sz="7000" dirty="0" smtClean="0">
                <a:solidFill>
                  <a:schemeClr val="bg1"/>
                </a:solidFill>
                <a:latin typeface="Agenda BoldCondensed" panose="02000606040000020004" pitchFamily="50" charset="0"/>
                <a:ea typeface="Calibri Light"/>
                <a:cs typeface="Calibri Light"/>
              </a:rPr>
              <a:t>Olá, Servidor!</a:t>
            </a:r>
            <a:endParaRPr lang="de-DE" sz="7000" dirty="0">
              <a:solidFill>
                <a:schemeClr val="bg1"/>
              </a:solidFill>
              <a:latin typeface="Agenda BoldCondensed" panose="02000606040000020004" pitchFamily="50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97629" y="6152546"/>
            <a:ext cx="5011887" cy="465968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Agenda Bold" panose="02000603040000020004" pitchFamily="50" charset="0"/>
              </a:rPr>
              <a:t>Maria da Silva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6018" y="2019302"/>
            <a:ext cx="7893388" cy="1643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000" dirty="0">
                <a:solidFill>
                  <a:schemeClr val="bg1"/>
                </a:solidFill>
                <a:latin typeface="Agenda Semibold" panose="02000603040000020004" pitchFamily="50" charset="0"/>
                <a:ea typeface="Calibri Light"/>
                <a:cs typeface="Calibri Light"/>
              </a:rPr>
              <a:t>Você conhece os impactos que a última reforma da previdência trouxe nos seus benefícios previdenciários?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Agenda Semibold" panose="02000603040000020004" pitchFamily="50" charset="0"/>
              <a:ea typeface="Calibri Light"/>
              <a:cs typeface="Calibri Light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Agenda Semibold" panose="02000603040000020004" pitchFamily="50" charset="0"/>
                <a:ea typeface="Calibri Light"/>
                <a:cs typeface="Calibri Light"/>
              </a:rPr>
              <a:t>Venha </a:t>
            </a:r>
            <a:r>
              <a:rPr lang="pt-BR" sz="2000" dirty="0">
                <a:solidFill>
                  <a:schemeClr val="bg1"/>
                </a:solidFill>
                <a:latin typeface="Agenda Semibold" panose="02000603040000020004" pitchFamily="50" charset="0"/>
                <a:ea typeface="Calibri Light"/>
                <a:cs typeface="Calibri Light"/>
              </a:rPr>
              <a:t>entender as regras atuais da sua aposentadoria e como a Funpresp pode te ajudar a manter um presente e um futuro tranquilos para você e sua família</a:t>
            </a:r>
            <a:r>
              <a:rPr lang="pt-BR" sz="2000" dirty="0" smtClean="0">
                <a:solidFill>
                  <a:schemeClr val="bg1"/>
                </a:solidFill>
                <a:latin typeface="Agenda Semibold" panose="02000603040000020004" pitchFamily="50" charset="0"/>
                <a:ea typeface="Calibri Light"/>
                <a:cs typeface="Calibri Light"/>
              </a:rPr>
              <a:t>:</a:t>
            </a:r>
            <a:endParaRPr lang="de-DE" sz="2000" dirty="0">
              <a:solidFill>
                <a:schemeClr val="bg1"/>
              </a:solidFill>
              <a:latin typeface="Agenda Semibold" panose="02000603040000020004" pitchFamily="50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657599" y="7043058"/>
            <a:ext cx="4299856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dirty="0">
              <a:solidFill>
                <a:schemeClr val="bg1"/>
              </a:solidFill>
              <a:latin typeface="Agenda Semibold" panose="02000603040000020004" pitchFamily="50" charset="0"/>
              <a:ea typeface="Calibri Light"/>
              <a:cs typeface="Calibri Light"/>
            </a:endParaRPr>
          </a:p>
          <a:p>
            <a:pPr algn="l"/>
            <a:r>
              <a:rPr lang="de-DE" sz="2400" dirty="0" smtClean="0">
                <a:solidFill>
                  <a:schemeClr val="bg1"/>
                </a:solidFill>
                <a:latin typeface="Agenda Semibold" panose="02000603040000020004" pitchFamily="50" charset="0"/>
                <a:ea typeface="Calibri Light"/>
                <a:cs typeface="Calibri Light"/>
              </a:rPr>
              <a:t>xxxxx@funpresp.com.br</a:t>
            </a:r>
            <a:endParaRPr lang="de-DE" sz="2400" dirty="0">
              <a:solidFill>
                <a:schemeClr val="bg1"/>
              </a:solidFill>
              <a:latin typeface="Agenda Semibold" panose="02000603040000020004" pitchFamily="50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1515" y="6689273"/>
            <a:ext cx="4299856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dirty="0">
              <a:solidFill>
                <a:schemeClr val="bg1"/>
              </a:solidFill>
              <a:latin typeface="Agenda Semibold" panose="02000603040000020004" pitchFamily="50" charset="0"/>
              <a:ea typeface="Calibri Light"/>
              <a:cs typeface="Calibri Light"/>
            </a:endParaRPr>
          </a:p>
          <a:p>
            <a:pPr algn="l"/>
            <a:r>
              <a:rPr lang="de-DE" sz="2400" dirty="0" smtClean="0">
                <a:solidFill>
                  <a:schemeClr val="bg1"/>
                </a:solidFill>
                <a:latin typeface="Agenda Semibold" panose="02000603040000020004" pitchFamily="50" charset="0"/>
                <a:cs typeface="Calibri Light"/>
              </a:rPr>
              <a:t>XX XXXXX-XXXX</a:t>
            </a:r>
            <a:endParaRPr lang="de-DE" sz="2400" dirty="0">
              <a:solidFill>
                <a:schemeClr val="bg1"/>
              </a:solidFill>
              <a:latin typeface="Agenda Semibold" panose="02000603040000020004" pitchFamily="50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9" r="16669"/>
          <a:stretch/>
        </p:blipFill>
        <p:spPr>
          <a:xfrm>
            <a:off x="859972" y="6058322"/>
            <a:ext cx="1496363" cy="1496363"/>
          </a:xfrm>
          <a:prstGeom prst="flowChartConnector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709055" y="3881819"/>
            <a:ext cx="6248399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dirty="0" smtClean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Polícia </a:t>
            </a:r>
            <a:r>
              <a:rPr lang="de-DE" sz="2400" dirty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Federal</a:t>
            </a:r>
            <a:endParaRPr lang="de-DE" sz="24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564609" y="4274763"/>
            <a:ext cx="6686762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err="1" smtClean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Saus</a:t>
            </a:r>
            <a:r>
              <a:rPr lang="pt-BR" sz="2400" dirty="0" smtClean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 </a:t>
            </a:r>
            <a:r>
              <a:rPr lang="pt-BR" sz="2400" dirty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Quadra 6 - Asa Sul, Brasília</a:t>
            </a:r>
            <a:endParaRPr lang="de-DE" sz="24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489873" y="4664917"/>
            <a:ext cx="6686762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09/05/2022</a:t>
            </a:r>
            <a:endParaRPr lang="de-DE" sz="24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892644" y="5053092"/>
            <a:ext cx="6686762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>
                <a:solidFill>
                  <a:schemeClr val="bg1"/>
                </a:solidFill>
                <a:latin typeface="Agenda Regular" panose="02000603040000020004" pitchFamily="50" charset="0"/>
                <a:ea typeface="Calibri Light"/>
                <a:cs typeface="Calibri Light"/>
              </a:rPr>
              <a:t>14h</a:t>
            </a:r>
            <a:endParaRPr lang="de-DE" sz="24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6B964177478499AE83ED6007525E0" ma:contentTypeVersion="12" ma:contentTypeDescription="Create a new document." ma:contentTypeScope="" ma:versionID="1fc697abc6ac3ab767333738e0d1c09f">
  <xsd:schema xmlns:xsd="http://www.w3.org/2001/XMLSchema" xmlns:xs="http://www.w3.org/2001/XMLSchema" xmlns:p="http://schemas.microsoft.com/office/2006/metadata/properties" xmlns:ns2="1c9493f8-5108-4c49-8641-b311553f280e" xmlns:ns3="a228c76b-3839-4106-b6ef-8222106990c8" targetNamespace="http://schemas.microsoft.com/office/2006/metadata/properties" ma:root="true" ma:fieldsID="df18a6be1628dd8dc59f72ffd286682f" ns2:_="" ns3:_="">
    <xsd:import namespace="1c9493f8-5108-4c49-8641-b311553f280e"/>
    <xsd:import namespace="a228c76b-3839-4106-b6ef-822210699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493f8-5108-4c49-8641-b311553f2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8c76b-3839-4106-b6ef-822210699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28C28F-6753-4836-A0CD-D68B0AFBF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B7A8B7-D911-4E78-A3B2-15272BA5F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493f8-5108-4c49-8641-b311553f280e"/>
    <ds:schemaRef ds:uri="a228c76b-3839-4106-b6ef-822210699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52723B-6BE5-4A06-AC2B-6C6544765E7A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a228c76b-3839-4106-b6ef-8222106990c8"/>
    <ds:schemaRef ds:uri="http://schemas.microsoft.com/office/infopath/2007/PartnerControls"/>
    <ds:schemaRef ds:uri="1c9493f8-5108-4c49-8641-b311553f280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Agenda Bold</vt:lpstr>
      <vt:lpstr>Agenda BoldCondensed</vt:lpstr>
      <vt:lpstr>Agenda Regular</vt:lpstr>
      <vt:lpstr>Agenda Semibold</vt:lpstr>
      <vt:lpstr>Arial</vt:lpstr>
      <vt:lpstr>Calibri</vt:lpstr>
      <vt:lpstr>Calibri Light</vt:lpstr>
      <vt:lpstr>Tema do Office</vt:lpstr>
      <vt:lpstr>Olá, Servidor!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Sania Brum Alencar</dc:creator>
  <cp:lastModifiedBy>Bruna Sania Brum Alencar</cp:lastModifiedBy>
  <cp:revision>15</cp:revision>
  <dcterms:created xsi:type="dcterms:W3CDTF">2022-05-09T18:27:50Z</dcterms:created>
  <dcterms:modified xsi:type="dcterms:W3CDTF">2022-05-13T19:03:19Z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0x010100B3B6B964177478499AE83ED6007525E0</vt:lpwstr>
  </property>
</Properties>
</file>