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9144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FC609A-8E09-161E-DFCE-1F05FB078365}" v="1" dt="2022-05-09T18:42:13.658"/>
    <p1510:client id="{47EDA853-9436-B4CD-4E38-3226DCDBBFC8}" v="3" dt="2022-05-13T20:56:38.334"/>
    <p1510:client id="{A5AAA70D-B5A8-8C22-33C4-DCC3DF963255}" v="1" dt="2022-05-09T18:42:34.958"/>
    <p1510:client id="{FEE2CD16-58D1-433B-8349-F6CF2E243300}" v="9" dt="2022-05-09T18:29:41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88" d="100"/>
          <a:sy n="88" d="100"/>
        </p:scale>
        <p:origin x="208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abella de Farias Sampaio" userId="S::isabella.sampaio@funpresp.com.br::8b6cde7e-65a3-4bff-82f3-cc875f1496d1" providerId="AD" clId="Web-{44FC609A-8E09-161E-DFCE-1F05FB078365}"/>
    <pc:docChg chg="modSld">
      <pc:chgData name="Isabella de Farias Sampaio" userId="S::isabella.sampaio@funpresp.com.br::8b6cde7e-65a3-4bff-82f3-cc875f1496d1" providerId="AD" clId="Web-{44FC609A-8E09-161E-DFCE-1F05FB078365}" dt="2022-05-09T18:42:13.642" v="0" actId="14100"/>
      <pc:docMkLst>
        <pc:docMk/>
      </pc:docMkLst>
      <pc:sldChg chg="modSp">
        <pc:chgData name="Isabella de Farias Sampaio" userId="S::isabella.sampaio@funpresp.com.br::8b6cde7e-65a3-4bff-82f3-cc875f1496d1" providerId="AD" clId="Web-{44FC609A-8E09-161E-DFCE-1F05FB078365}" dt="2022-05-09T18:42:13.642" v="0" actId="14100"/>
        <pc:sldMkLst>
          <pc:docMk/>
          <pc:sldMk cId="2210866551" sldId="256"/>
        </pc:sldMkLst>
        <pc:spChg chg="mod">
          <ac:chgData name="Isabella de Farias Sampaio" userId="S::isabella.sampaio@funpresp.com.br::8b6cde7e-65a3-4bff-82f3-cc875f1496d1" providerId="AD" clId="Web-{44FC609A-8E09-161E-DFCE-1F05FB078365}" dt="2022-05-09T18:42:13.642" v="0" actId="14100"/>
          <ac:spMkLst>
            <pc:docMk/>
            <pc:sldMk cId="2210866551" sldId="256"/>
            <ac:spMk id="3" creationId="{00000000-0000-0000-0000-000000000000}"/>
          </ac:spMkLst>
        </pc:spChg>
      </pc:sldChg>
    </pc:docChg>
  </pc:docChgLst>
  <pc:docChgLst>
    <pc:chgData name="Isabella de Farias Sampaio" userId="S::isabella.sampaio@funpresp.com.br::8b6cde7e-65a3-4bff-82f3-cc875f1496d1" providerId="AD" clId="Web-{A5AAA70D-B5A8-8C22-33C4-DCC3DF963255}"/>
    <pc:docChg chg="modSld">
      <pc:chgData name="Isabella de Farias Sampaio" userId="S::isabella.sampaio@funpresp.com.br::8b6cde7e-65a3-4bff-82f3-cc875f1496d1" providerId="AD" clId="Web-{A5AAA70D-B5A8-8C22-33C4-DCC3DF963255}" dt="2022-05-09T18:42:34.958" v="0" actId="14100"/>
      <pc:docMkLst>
        <pc:docMk/>
      </pc:docMkLst>
      <pc:sldChg chg="modSp">
        <pc:chgData name="Isabella de Farias Sampaio" userId="S::isabella.sampaio@funpresp.com.br::8b6cde7e-65a3-4bff-82f3-cc875f1496d1" providerId="AD" clId="Web-{A5AAA70D-B5A8-8C22-33C4-DCC3DF963255}" dt="2022-05-09T18:42:34.958" v="0" actId="14100"/>
        <pc:sldMkLst>
          <pc:docMk/>
          <pc:sldMk cId="2210866551" sldId="256"/>
        </pc:sldMkLst>
        <pc:spChg chg="mod">
          <ac:chgData name="Isabella de Farias Sampaio" userId="S::isabella.sampaio@funpresp.com.br::8b6cde7e-65a3-4bff-82f3-cc875f1496d1" providerId="AD" clId="Web-{A5AAA70D-B5A8-8C22-33C4-DCC3DF963255}" dt="2022-05-09T18:42:34.958" v="0" actId="14100"/>
          <ac:spMkLst>
            <pc:docMk/>
            <pc:sldMk cId="2210866551" sldId="256"/>
            <ac:spMk id="4" creationId="{00000000-0000-0000-0000-000000000000}"/>
          </ac:spMkLst>
        </pc:spChg>
      </pc:sldChg>
    </pc:docChg>
  </pc:docChgLst>
  <pc:docChgLst>
    <pc:chgData name="Isabella de Farias Sampaio" userId="S::isabella.sampaio@funpresp.com.br::8b6cde7e-65a3-4bff-82f3-cc875f1496d1" providerId="AD" clId="Web-{FEE2CD16-58D1-433B-8349-F6CF2E243300}"/>
    <pc:docChg chg="mod modSld modMainMaster setSldSz">
      <pc:chgData name="Isabella de Farias Sampaio" userId="S::isabella.sampaio@funpresp.com.br::8b6cde7e-65a3-4bff-82f3-cc875f1496d1" providerId="AD" clId="Web-{FEE2CD16-58D1-433B-8349-F6CF2E243300}" dt="2022-05-09T18:29:41.951" v="8" actId="20577"/>
      <pc:docMkLst>
        <pc:docMk/>
      </pc:docMkLst>
      <pc:sldChg chg="modSp mod setBg">
        <pc:chgData name="Isabella de Farias Sampaio" userId="S::isabella.sampaio@funpresp.com.br::8b6cde7e-65a3-4bff-82f3-cc875f1496d1" providerId="AD" clId="Web-{FEE2CD16-58D1-433B-8349-F6CF2E243300}" dt="2022-05-09T18:29:41.951" v="8" actId="20577"/>
        <pc:sldMkLst>
          <pc:docMk/>
          <pc:sldMk cId="2210866551" sldId="256"/>
        </pc:sldMkLst>
        <pc:spChg chg="mod">
          <ac:chgData name="Isabella de Farias Sampaio" userId="S::isabella.sampaio@funpresp.com.br::8b6cde7e-65a3-4bff-82f3-cc875f1496d1" providerId="AD" clId="Web-{FEE2CD16-58D1-433B-8349-F6CF2E243300}" dt="2022-05-09T18:29:41.951" v="8" actId="20577"/>
          <ac:spMkLst>
            <pc:docMk/>
            <pc:sldMk cId="2210866551" sldId="256"/>
            <ac:spMk id="2" creationId="{00000000-0000-0000-0000-000000000000}"/>
          </ac:spMkLst>
        </pc:spChg>
      </pc:sldChg>
      <pc:sldMasterChg chg="modSp modSldLayout">
        <pc:chgData name="Isabella de Farias Sampaio" userId="S::isabella.sampaio@funpresp.com.br::8b6cde7e-65a3-4bff-82f3-cc875f1496d1" providerId="AD" clId="Web-{FEE2CD16-58D1-433B-8349-F6CF2E243300}" dt="2022-05-09T18:28:38.559" v="0"/>
        <pc:sldMasterMkLst>
          <pc:docMk/>
          <pc:sldMasterMk cId="2675746937" sldId="2147483648"/>
        </pc:sldMasterMkLst>
        <pc:spChg chg="mod">
          <ac:chgData name="Isabella de Farias Sampaio" userId="S::isabella.sampaio@funpresp.com.br::8b6cde7e-65a3-4bff-82f3-cc875f1496d1" providerId="AD" clId="Web-{FEE2CD16-58D1-433B-8349-F6CF2E243300}" dt="2022-05-09T18:28:38.559" v="0"/>
          <ac:spMkLst>
            <pc:docMk/>
            <pc:sldMasterMk cId="2675746937" sldId="2147483648"/>
            <ac:spMk id="2" creationId="{00000000-0000-0000-0000-000000000000}"/>
          </ac:spMkLst>
        </pc:spChg>
        <pc:spChg chg="mod">
          <ac:chgData name="Isabella de Farias Sampaio" userId="S::isabella.sampaio@funpresp.com.br::8b6cde7e-65a3-4bff-82f3-cc875f1496d1" providerId="AD" clId="Web-{FEE2CD16-58D1-433B-8349-F6CF2E243300}" dt="2022-05-09T18:28:38.559" v="0"/>
          <ac:spMkLst>
            <pc:docMk/>
            <pc:sldMasterMk cId="2675746937" sldId="2147483648"/>
            <ac:spMk id="3" creationId="{00000000-0000-0000-0000-000000000000}"/>
          </ac:spMkLst>
        </pc:spChg>
        <pc:spChg chg="mod">
          <ac:chgData name="Isabella de Farias Sampaio" userId="S::isabella.sampaio@funpresp.com.br::8b6cde7e-65a3-4bff-82f3-cc875f1496d1" providerId="AD" clId="Web-{FEE2CD16-58D1-433B-8349-F6CF2E243300}" dt="2022-05-09T18:28:38.559" v="0"/>
          <ac:spMkLst>
            <pc:docMk/>
            <pc:sldMasterMk cId="2675746937" sldId="2147483648"/>
            <ac:spMk id="4" creationId="{00000000-0000-0000-0000-000000000000}"/>
          </ac:spMkLst>
        </pc:spChg>
        <pc:spChg chg="mod">
          <ac:chgData name="Isabella de Farias Sampaio" userId="S::isabella.sampaio@funpresp.com.br::8b6cde7e-65a3-4bff-82f3-cc875f1496d1" providerId="AD" clId="Web-{FEE2CD16-58D1-433B-8349-F6CF2E243300}" dt="2022-05-09T18:28:38.559" v="0"/>
          <ac:spMkLst>
            <pc:docMk/>
            <pc:sldMasterMk cId="2675746937" sldId="2147483648"/>
            <ac:spMk id="5" creationId="{00000000-0000-0000-0000-000000000000}"/>
          </ac:spMkLst>
        </pc:spChg>
        <pc:spChg chg="mod">
          <ac:chgData name="Isabella de Farias Sampaio" userId="S::isabella.sampaio@funpresp.com.br::8b6cde7e-65a3-4bff-82f3-cc875f1496d1" providerId="AD" clId="Web-{FEE2CD16-58D1-433B-8349-F6CF2E243300}" dt="2022-05-09T18:28:38.559" v="0"/>
          <ac:spMkLst>
            <pc:docMk/>
            <pc:sldMasterMk cId="2675746937" sldId="2147483648"/>
            <ac:spMk id="6" creationId="{00000000-0000-0000-0000-000000000000}"/>
          </ac:spMkLst>
        </pc:sp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877683876" sldId="2147483649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877683876" sldId="2147483649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877683876" sldId="2147483649"/>
              <ac:spMk id="3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3781375764" sldId="2147483651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781375764" sldId="2147483651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781375764" sldId="2147483651"/>
              <ac:spMk id="3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2124613824" sldId="2147483652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124613824" sldId="2147483652"/>
              <ac:spMk id="3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124613824" sldId="2147483652"/>
              <ac:spMk id="4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3694421058" sldId="2147483653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694421058" sldId="2147483653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694421058" sldId="2147483653"/>
              <ac:spMk id="3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694421058" sldId="2147483653"/>
              <ac:spMk id="4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694421058" sldId="2147483653"/>
              <ac:spMk id="5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3694421058" sldId="2147483653"/>
              <ac:spMk id="6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2217836567" sldId="2147483656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217836567" sldId="2147483656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217836567" sldId="2147483656"/>
              <ac:spMk id="3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217836567" sldId="2147483656"/>
              <ac:spMk id="4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2245566346" sldId="2147483657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245566346" sldId="2147483657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245566346" sldId="2147483657"/>
              <ac:spMk id="3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2245566346" sldId="2147483657"/>
              <ac:spMk id="4" creationId="{00000000-0000-0000-0000-000000000000}"/>
            </ac:spMkLst>
          </pc:spChg>
        </pc:sldLayoutChg>
        <pc:sldLayoutChg chg="modSp">
          <pc:chgData name="Isabella de Farias Sampaio" userId="S::isabella.sampaio@funpresp.com.br::8b6cde7e-65a3-4bff-82f3-cc875f1496d1" providerId="AD" clId="Web-{FEE2CD16-58D1-433B-8349-F6CF2E243300}" dt="2022-05-09T18:28:38.559" v="0"/>
          <pc:sldLayoutMkLst>
            <pc:docMk/>
            <pc:sldMasterMk cId="2675746937" sldId="2147483648"/>
            <pc:sldLayoutMk cId="1306397509" sldId="2147483659"/>
          </pc:sldLayoutMkLst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1306397509" sldId="2147483659"/>
              <ac:spMk id="2" creationId="{00000000-0000-0000-0000-000000000000}"/>
            </ac:spMkLst>
          </pc:spChg>
          <pc:spChg chg="mod">
            <ac:chgData name="Isabella de Farias Sampaio" userId="S::isabella.sampaio@funpresp.com.br::8b6cde7e-65a3-4bff-82f3-cc875f1496d1" providerId="AD" clId="Web-{FEE2CD16-58D1-433B-8349-F6CF2E243300}" dt="2022-05-09T18:28:38.559" v="0"/>
            <ac:spMkLst>
              <pc:docMk/>
              <pc:sldMasterMk cId="2675746937" sldId="2147483648"/>
              <pc:sldLayoutMk cId="1306397509" sldId="2147483659"/>
              <ac:spMk id="3" creationId="{00000000-0000-0000-0000-000000000000}"/>
            </ac:spMkLst>
          </pc:spChg>
        </pc:sldLayoutChg>
      </pc:sldMasterChg>
    </pc:docChg>
  </pc:docChgLst>
  <pc:docChgLst>
    <pc:chgData name="Isabella de Farias Sampaio" userId="S::isabella.sampaio@funpresp.com.br::8b6cde7e-65a3-4bff-82f3-cc875f1496d1" providerId="AD" clId="Web-{47EDA853-9436-B4CD-4E38-3226DCDBBFC8}"/>
    <pc:docChg chg="modSld">
      <pc:chgData name="Isabella de Farias Sampaio" userId="S::isabella.sampaio@funpresp.com.br::8b6cde7e-65a3-4bff-82f3-cc875f1496d1" providerId="AD" clId="Web-{47EDA853-9436-B4CD-4E38-3226DCDBBFC8}" dt="2022-05-13T20:56:38.334" v="2" actId="1076"/>
      <pc:docMkLst>
        <pc:docMk/>
      </pc:docMkLst>
      <pc:sldChg chg="modSp mod setBg">
        <pc:chgData name="Isabella de Farias Sampaio" userId="S::isabella.sampaio@funpresp.com.br::8b6cde7e-65a3-4bff-82f3-cc875f1496d1" providerId="AD" clId="Web-{47EDA853-9436-B4CD-4E38-3226DCDBBFC8}" dt="2022-05-13T20:56:38.334" v="2" actId="1076"/>
        <pc:sldMkLst>
          <pc:docMk/>
          <pc:sldMk cId="2210866551" sldId="256"/>
        </pc:sldMkLst>
        <pc:spChg chg="mod">
          <ac:chgData name="Isabella de Farias Sampaio" userId="S::isabella.sampaio@funpresp.com.br::8b6cde7e-65a3-4bff-82f3-cc875f1496d1" providerId="AD" clId="Web-{47EDA853-9436-B4CD-4E38-3226DCDBBFC8}" dt="2022-05-13T20:56:38.334" v="2" actId="1076"/>
          <ac:spMkLst>
            <pc:docMk/>
            <pc:sldMk cId="2210866551" sldId="256"/>
            <ac:spMk id="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496484"/>
            <a:ext cx="68580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4802717"/>
            <a:ext cx="68580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7683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46588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486834"/>
            <a:ext cx="1971675" cy="774911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486834"/>
            <a:ext cx="5800725" cy="77491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9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05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2279652"/>
            <a:ext cx="7886700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6119285"/>
            <a:ext cx="7886700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375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2434167"/>
            <a:ext cx="388620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2434167"/>
            <a:ext cx="3886200" cy="5801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24613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86834"/>
            <a:ext cx="7886700" cy="17674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2241551"/>
            <a:ext cx="3868340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3340100"/>
            <a:ext cx="3868340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2241551"/>
            <a:ext cx="3887391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3340100"/>
            <a:ext cx="3887391" cy="4912784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4421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8533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8281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1316567"/>
            <a:ext cx="4629150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7836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609600"/>
            <a:ext cx="2949178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1316567"/>
            <a:ext cx="4629150" cy="649816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743200"/>
            <a:ext cx="2949178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56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486834"/>
            <a:ext cx="78867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2434167"/>
            <a:ext cx="78867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8475134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13.05.2022</a:t>
            </a:fld>
            <a:endParaRPr lang="de-D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8475134"/>
            <a:ext cx="30861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8475134"/>
            <a:ext cx="2057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74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09055" y="258279"/>
            <a:ext cx="7347639" cy="1039319"/>
          </a:xfrm>
        </p:spPr>
        <p:txBody>
          <a:bodyPr>
            <a:normAutofit/>
          </a:bodyPr>
          <a:lstStyle/>
          <a:p>
            <a:pPr algn="l"/>
            <a:r>
              <a:rPr lang="de-DE" sz="5000" dirty="0" smtClean="0">
                <a:solidFill>
                  <a:schemeClr val="bg1"/>
                </a:solidFill>
                <a:latin typeface="Agenda BoldCondensed" panose="02000606040000020004" pitchFamily="50" charset="0"/>
                <a:ea typeface="Calibri Light"/>
                <a:cs typeface="Calibri Light"/>
              </a:rPr>
              <a:t>Servidor!</a:t>
            </a:r>
            <a:endParaRPr lang="de-DE" sz="5000" dirty="0">
              <a:solidFill>
                <a:schemeClr val="bg1"/>
              </a:solidFill>
              <a:latin typeface="Agenda BoldCondensed" panose="02000606040000020004" pitchFamily="50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797629" y="6152546"/>
            <a:ext cx="5011887" cy="465968"/>
          </a:xfrm>
        </p:spPr>
        <p:txBody>
          <a:bodyPr>
            <a:noAutofit/>
          </a:bodyPr>
          <a:lstStyle/>
          <a:p>
            <a:pPr algn="l"/>
            <a:r>
              <a:rPr lang="pt-BR" sz="3000" dirty="0" smtClean="0">
                <a:solidFill>
                  <a:schemeClr val="bg1"/>
                </a:solidFill>
                <a:latin typeface="Agenda Bold" panose="02000603040000020004" pitchFamily="50" charset="0"/>
              </a:rPr>
              <a:t>M</a:t>
            </a:r>
            <a:r>
              <a:rPr lang="pt-BR" sz="2800" dirty="0" smtClean="0">
                <a:solidFill>
                  <a:prstClr val="white"/>
                </a:solidFill>
                <a:latin typeface="Agenda Bold" panose="02000603040000020004" pitchFamily="50" charset="0"/>
              </a:rPr>
              <a:t>aria </a:t>
            </a:r>
            <a:r>
              <a:rPr lang="pt-BR" sz="2800" dirty="0">
                <a:solidFill>
                  <a:prstClr val="white"/>
                </a:solidFill>
                <a:latin typeface="Agenda Bold" panose="02000603040000020004" pitchFamily="50" charset="0"/>
              </a:rPr>
              <a:t>da Silva </a:t>
            </a:r>
          </a:p>
          <a:p>
            <a:pPr algn="l"/>
            <a:endParaRPr lang="pt-BR" sz="3000" dirty="0">
              <a:solidFill>
                <a:schemeClr val="bg1"/>
              </a:solidFill>
              <a:latin typeface="Agenda Bold" panose="02000603040000020004" pitchFamily="50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645624" y="2989592"/>
            <a:ext cx="7877890" cy="22537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dirty="0">
                <a:solidFill>
                  <a:schemeClr val="bg1"/>
                </a:solidFill>
                <a:latin typeface="Agenda Medium" panose="02000603040000020004" pitchFamily="50" charset="0"/>
                <a:ea typeface="Calibri Light"/>
                <a:cs typeface="Calibri Light"/>
              </a:rPr>
              <a:t>No dia 11/05, às 10 horas, nossos assessores estarão na recepção da superintendência, localizada ao lado do auditório, para atendê-lo.</a:t>
            </a:r>
          </a:p>
          <a:p>
            <a:pPr algn="l"/>
            <a:endParaRPr lang="pt-BR" sz="1200" dirty="0">
              <a:solidFill>
                <a:schemeClr val="bg1"/>
              </a:solidFill>
              <a:latin typeface="Agenda Medium" panose="02000603040000020004" pitchFamily="50" charset="0"/>
              <a:ea typeface="Calibri Light"/>
              <a:cs typeface="Calibri Light"/>
            </a:endParaRPr>
          </a:p>
          <a:p>
            <a:pPr algn="l"/>
            <a:r>
              <a:rPr lang="pt-BR" sz="2400" dirty="0">
                <a:solidFill>
                  <a:schemeClr val="bg1"/>
                </a:solidFill>
                <a:latin typeface="Agenda Medium" panose="02000603040000020004" pitchFamily="50" charset="0"/>
                <a:ea typeface="Calibri Light"/>
                <a:cs typeface="Calibri Light"/>
              </a:rPr>
              <a:t>Se preferir, entre em contato com a assessora da </a:t>
            </a:r>
            <a:r>
              <a:rPr lang="pt-BR" sz="2400" dirty="0" err="1">
                <a:solidFill>
                  <a:schemeClr val="bg1"/>
                </a:solidFill>
                <a:latin typeface="Agenda Medium" panose="02000603040000020004" pitchFamily="50" charset="0"/>
                <a:ea typeface="Calibri Light"/>
                <a:cs typeface="Calibri Light"/>
              </a:rPr>
              <a:t>Funpresp</a:t>
            </a:r>
            <a:r>
              <a:rPr lang="pt-BR" sz="2400" dirty="0">
                <a:solidFill>
                  <a:schemeClr val="bg1"/>
                </a:solidFill>
                <a:latin typeface="Agenda Medium" panose="02000603040000020004" pitchFamily="50" charset="0"/>
                <a:ea typeface="Calibri Light"/>
                <a:cs typeface="Calibri Light"/>
              </a:rPr>
              <a:t> exclusiva da sua região. Ela está te esperando para tirar dúvidas sobre as vantagens dos nossos Planos de Benefícios.</a:t>
            </a:r>
            <a:endParaRPr lang="de-DE" sz="2400" dirty="0">
              <a:solidFill>
                <a:schemeClr val="bg1"/>
              </a:solidFill>
              <a:latin typeface="Agenda Medium" panose="02000603040000020004" pitchFamily="50" charset="0"/>
            </a:endParaRPr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3657599" y="7043058"/>
            <a:ext cx="4299856" cy="3929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800" dirty="0">
              <a:solidFill>
                <a:schemeClr val="bg1"/>
              </a:solidFill>
              <a:latin typeface="Agenda Semibold" panose="02000603040000020004" pitchFamily="50" charset="0"/>
              <a:ea typeface="Calibri Light"/>
              <a:cs typeface="Calibri Light"/>
            </a:endParaRPr>
          </a:p>
          <a:p>
            <a:pPr algn="l"/>
            <a:r>
              <a:rPr lang="pt-BR" sz="2200" dirty="0" smtClean="0">
                <a:solidFill>
                  <a:schemeClr val="bg1"/>
                </a:solidFill>
                <a:latin typeface="Agenda Regular" panose="02000603040000020004" pitchFamily="50" charset="0"/>
              </a:rPr>
              <a:t>xxxxxxxxxxx</a:t>
            </a:r>
            <a:r>
              <a:rPr lang="pt-BR" sz="2200" dirty="0" smtClean="0">
                <a:solidFill>
                  <a:schemeClr val="bg1"/>
                </a:solidFill>
                <a:latin typeface="Agenda Regular" panose="02000603040000020004" pitchFamily="50" charset="0"/>
              </a:rPr>
              <a:t>@funpresp.com.br</a:t>
            </a:r>
            <a:endParaRPr lang="de-DE" sz="2200" dirty="0">
              <a:solidFill>
                <a:schemeClr val="bg1"/>
              </a:solidFill>
              <a:latin typeface="Agenda Regular" panose="02000603040000020004" pitchFamily="50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3951515" y="6689273"/>
            <a:ext cx="4299856" cy="39294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de-DE" sz="2800" dirty="0" smtClean="0">
              <a:solidFill>
                <a:schemeClr val="bg1"/>
              </a:solidFill>
              <a:latin typeface="Agenda Semibold" panose="02000603040000020004" pitchFamily="50" charset="0"/>
              <a:ea typeface="Calibri Light"/>
              <a:cs typeface="Calibri Light"/>
            </a:endParaRPr>
          </a:p>
          <a:p>
            <a:pPr algn="l"/>
            <a:r>
              <a:rPr lang="pt-BR" sz="2200" dirty="0" smtClean="0">
                <a:solidFill>
                  <a:schemeClr val="bg1"/>
                </a:solidFill>
                <a:latin typeface="Agenda Regular" panose="02000603040000020004" pitchFamily="50" charset="0"/>
              </a:rPr>
              <a:t>(</a:t>
            </a:r>
            <a:r>
              <a:rPr lang="pt-BR" sz="2200" dirty="0" err="1" smtClean="0">
                <a:solidFill>
                  <a:schemeClr val="bg1"/>
                </a:solidFill>
                <a:latin typeface="Agenda Regular" panose="02000603040000020004" pitchFamily="50" charset="0"/>
              </a:rPr>
              <a:t>xx</a:t>
            </a:r>
            <a:r>
              <a:rPr lang="pt-BR" sz="2200" dirty="0" smtClean="0">
                <a:solidFill>
                  <a:schemeClr val="bg1"/>
                </a:solidFill>
                <a:latin typeface="Agenda Regular" panose="02000603040000020004" pitchFamily="50" charset="0"/>
              </a:rPr>
              <a:t>) </a:t>
            </a:r>
            <a:r>
              <a:rPr lang="pt-BR" sz="2200" dirty="0" err="1" smtClean="0">
                <a:solidFill>
                  <a:schemeClr val="bg1"/>
                </a:solidFill>
                <a:latin typeface="Agenda Regular" panose="02000603040000020004" pitchFamily="50" charset="0"/>
              </a:rPr>
              <a:t>xxxxx-xxxx</a:t>
            </a:r>
            <a:r>
              <a:rPr lang="pt-BR" sz="2200" dirty="0" smtClean="0">
                <a:solidFill>
                  <a:schemeClr val="bg1"/>
                </a:solidFill>
                <a:latin typeface="Agenda Regular" panose="02000603040000020004" pitchFamily="50" charset="0"/>
              </a:rPr>
              <a:t> </a:t>
            </a:r>
            <a:endParaRPr lang="de-DE" sz="2200" dirty="0">
              <a:solidFill>
                <a:schemeClr val="bg1"/>
              </a:solidFill>
              <a:latin typeface="Agenda Regular" panose="02000603040000020004" pitchFamily="50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69" r="16669"/>
          <a:stretch/>
        </p:blipFill>
        <p:spPr>
          <a:xfrm>
            <a:off x="859972" y="6058322"/>
            <a:ext cx="1496363" cy="1496363"/>
          </a:xfrm>
          <a:prstGeom prst="flowChartConnector">
            <a:avLst/>
          </a:prstGeom>
        </p:spPr>
      </p:pic>
    </p:spTree>
    <p:extLst>
      <p:ext uri="{BB962C8B-B14F-4D97-AF65-F5344CB8AC3E}">
        <p14:creationId xmlns:p14="http://schemas.microsoft.com/office/powerpoint/2010/main" val="221086655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3B6B964177478499AE83ED6007525E0" ma:contentTypeVersion="12" ma:contentTypeDescription="Create a new document." ma:contentTypeScope="" ma:versionID="1fc697abc6ac3ab767333738e0d1c09f">
  <xsd:schema xmlns:xsd="http://www.w3.org/2001/XMLSchema" xmlns:xs="http://www.w3.org/2001/XMLSchema" xmlns:p="http://schemas.microsoft.com/office/2006/metadata/properties" xmlns:ns2="1c9493f8-5108-4c49-8641-b311553f280e" xmlns:ns3="a228c76b-3839-4106-b6ef-8222106990c8" targetNamespace="http://schemas.microsoft.com/office/2006/metadata/properties" ma:root="true" ma:fieldsID="df18a6be1628dd8dc59f72ffd286682f" ns2:_="" ns3:_="">
    <xsd:import namespace="1c9493f8-5108-4c49-8641-b311553f280e"/>
    <xsd:import namespace="a228c76b-3839-4106-b6ef-8222106990c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9493f8-5108-4c49-8641-b311553f280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28c76b-3839-4106-b6ef-8222106990c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BB7A8B7-D911-4E78-A3B2-15272BA5F4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9493f8-5108-4c49-8641-b311553f280e"/>
    <ds:schemaRef ds:uri="a228c76b-3839-4106-b6ef-8222106990c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E28C28F-6753-4836-A0CD-D68B0AFBFD5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52723B-6BE5-4A06-AC2B-6C6544765E7A}">
  <ds:schemaRefs>
    <ds:schemaRef ds:uri="http://www.w3.org/XML/1998/namespace"/>
    <ds:schemaRef ds:uri="http://schemas.microsoft.com/office/2006/documentManagement/types"/>
    <ds:schemaRef ds:uri="1c9493f8-5108-4c49-8641-b311553f280e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http://schemas.openxmlformats.org/package/2006/metadata/core-properties"/>
    <ds:schemaRef ds:uri="a228c76b-3839-4106-b6ef-8222106990c8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67</Words>
  <Application>Microsoft Office PowerPoint</Application>
  <PresentationFormat>Personalizar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10" baseType="lpstr">
      <vt:lpstr>Agenda Bold</vt:lpstr>
      <vt:lpstr>Agenda BoldCondensed</vt:lpstr>
      <vt:lpstr>Agenda Medium</vt:lpstr>
      <vt:lpstr>Agenda Regular</vt:lpstr>
      <vt:lpstr>Agenda Semibold</vt:lpstr>
      <vt:lpstr>Arial</vt:lpstr>
      <vt:lpstr>Calibri</vt:lpstr>
      <vt:lpstr>Calibri Light</vt:lpstr>
      <vt:lpstr>Tema do Office</vt:lpstr>
      <vt:lpstr>Servidor!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/>
  <cp:lastModifiedBy>Bruna Sania Brum Alencar</cp:lastModifiedBy>
  <cp:revision>17</cp:revision>
  <dcterms:created xsi:type="dcterms:W3CDTF">2022-05-09T18:27:50Z</dcterms:created>
  <dcterms:modified xsi:type="dcterms:W3CDTF">2022-05-13T21:04:39Z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0x010100B3B6B964177478499AE83ED6007525E0</vt:lpwstr>
  </property>
</Properties>
</file>