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3600450" cy="3600450"/>
  <p:notesSz cx="6858000" cy="9144000"/>
  <p:defaultTextStyle>
    <a:defPPr>
      <a:defRPr lang="de-DE"/>
    </a:defPPr>
    <a:lvl1pPr marL="0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1pPr>
    <a:lvl2pPr marL="172822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2pPr>
    <a:lvl3pPr marL="345643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3pPr>
    <a:lvl4pPr marL="518465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4pPr>
    <a:lvl5pPr marL="691286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5pPr>
    <a:lvl6pPr marL="864108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6pPr>
    <a:lvl7pPr marL="1036930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7pPr>
    <a:lvl8pPr marL="1209751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8pPr>
    <a:lvl9pPr marL="1382573" algn="l" defTabSz="345643" rtl="0" eaLnBrk="1" latinLnBrk="0" hangingPunct="1">
      <a:defRPr sz="6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D09CA-E422-E8A0-8EE2-E46241C268DE}" v="3" dt="2022-05-13T18:04:08.497"/>
    <p1510:client id="{564F597A-D61B-3959-7226-5B321C7F5EFA}" v="6" dt="2022-05-13T18:11:52.878"/>
    <p1510:client id="{66E08266-5DB0-73D1-BB89-6FE616B6D086}" v="1" dt="2022-05-13T20:55:58.713"/>
    <p1510:client id="{72D7AEC5-9A9A-54DF-C14E-6EA858E4A9A9}" v="1" dt="2022-05-13T18:04:20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26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a de Farias Sampaio" userId="S::isabella.sampaio@funpresp.com.br::8b6cde7e-65a3-4bff-82f3-cc875f1496d1" providerId="AD" clId="Web-{66E08266-5DB0-73D1-BB89-6FE616B6D086}"/>
    <pc:docChg chg="modSld">
      <pc:chgData name="Isabella de Farias Sampaio" userId="S::isabella.sampaio@funpresp.com.br::8b6cde7e-65a3-4bff-82f3-cc875f1496d1" providerId="AD" clId="Web-{66E08266-5DB0-73D1-BB89-6FE616B6D086}" dt="2022-05-13T20:55:58.713" v="0"/>
      <pc:docMkLst>
        <pc:docMk/>
      </pc:docMkLst>
      <pc:sldChg chg="mod setBg">
        <pc:chgData name="Isabella de Farias Sampaio" userId="S::isabella.sampaio@funpresp.com.br::8b6cde7e-65a3-4bff-82f3-cc875f1496d1" providerId="AD" clId="Web-{66E08266-5DB0-73D1-BB89-6FE616B6D086}" dt="2022-05-13T20:55:58.713" v="0"/>
        <pc:sldMkLst>
          <pc:docMk/>
          <pc:sldMk cId="3852950098" sldId="258"/>
        </pc:sldMkLst>
      </pc:sldChg>
    </pc:docChg>
  </pc:docChgLst>
  <pc:docChgLst>
    <pc:chgData name="Isabella de Farias Sampaio" userId="S::isabella.sampaio@funpresp.com.br::8b6cde7e-65a3-4bff-82f3-cc875f1496d1" providerId="AD" clId="Web-{564F597A-D61B-3959-7226-5B321C7F5EFA}"/>
    <pc:docChg chg="modSld">
      <pc:chgData name="Isabella de Farias Sampaio" userId="S::isabella.sampaio@funpresp.com.br::8b6cde7e-65a3-4bff-82f3-cc875f1496d1" providerId="AD" clId="Web-{564F597A-D61B-3959-7226-5B321C7F5EFA}" dt="2022-05-13T18:11:52.332" v="2" actId="14100"/>
      <pc:docMkLst>
        <pc:docMk/>
      </pc:docMkLst>
      <pc:sldChg chg="modSp">
        <pc:chgData name="Isabella de Farias Sampaio" userId="S::isabella.sampaio@funpresp.com.br::8b6cde7e-65a3-4bff-82f3-cc875f1496d1" providerId="AD" clId="Web-{564F597A-D61B-3959-7226-5B321C7F5EFA}" dt="2022-05-13T18:11:52.332" v="2" actId="14100"/>
        <pc:sldMkLst>
          <pc:docMk/>
          <pc:sldMk cId="3852950098" sldId="258"/>
        </pc:sldMkLst>
        <pc:spChg chg="mod">
          <ac:chgData name="Isabella de Farias Sampaio" userId="S::isabella.sampaio@funpresp.com.br::8b6cde7e-65a3-4bff-82f3-cc875f1496d1" providerId="AD" clId="Web-{564F597A-D61B-3959-7226-5B321C7F5EFA}" dt="2022-05-13T18:11:52.332" v="2" actId="14100"/>
          <ac:spMkLst>
            <pc:docMk/>
            <pc:sldMk cId="3852950098" sldId="258"/>
            <ac:spMk id="2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209D09CA-E422-E8A0-8EE2-E46241C268DE}"/>
    <pc:docChg chg="modSld">
      <pc:chgData name="Isabella de Farias Sampaio" userId="S::isabella.sampaio@funpresp.com.br::8b6cde7e-65a3-4bff-82f3-cc875f1496d1" providerId="AD" clId="Web-{209D09CA-E422-E8A0-8EE2-E46241C268DE}" dt="2022-05-13T18:04:08.497" v="2" actId="14100"/>
      <pc:docMkLst>
        <pc:docMk/>
      </pc:docMkLst>
      <pc:sldChg chg="modSp">
        <pc:chgData name="Isabella de Farias Sampaio" userId="S::isabella.sampaio@funpresp.com.br::8b6cde7e-65a3-4bff-82f3-cc875f1496d1" providerId="AD" clId="Web-{209D09CA-E422-E8A0-8EE2-E46241C268DE}" dt="2022-05-13T18:04:08.497" v="2" actId="14100"/>
        <pc:sldMkLst>
          <pc:docMk/>
          <pc:sldMk cId="3852950098" sldId="258"/>
        </pc:sldMkLst>
        <pc:spChg chg="mod">
          <ac:chgData name="Isabella de Farias Sampaio" userId="S::isabella.sampaio@funpresp.com.br::8b6cde7e-65a3-4bff-82f3-cc875f1496d1" providerId="AD" clId="Web-{209D09CA-E422-E8A0-8EE2-E46241C268DE}" dt="2022-05-13T18:04:04.919" v="1" actId="14100"/>
          <ac:spMkLst>
            <pc:docMk/>
            <pc:sldMk cId="3852950098" sldId="258"/>
            <ac:spMk id="9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209D09CA-E422-E8A0-8EE2-E46241C268DE}" dt="2022-05-13T18:04:08.497" v="2" actId="14100"/>
          <ac:spMkLst>
            <pc:docMk/>
            <pc:sldMk cId="3852950098" sldId="258"/>
            <ac:spMk id="10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72D7AEC5-9A9A-54DF-C14E-6EA858E4A9A9}"/>
    <pc:docChg chg="modSld">
      <pc:chgData name="Isabella de Farias Sampaio" userId="S::isabella.sampaio@funpresp.com.br::8b6cde7e-65a3-4bff-82f3-cc875f1496d1" providerId="AD" clId="Web-{72D7AEC5-9A9A-54DF-C14E-6EA858E4A9A9}" dt="2022-05-13T18:04:20.586" v="0" actId="14100"/>
      <pc:docMkLst>
        <pc:docMk/>
      </pc:docMkLst>
      <pc:sldChg chg="modSp">
        <pc:chgData name="Isabella de Farias Sampaio" userId="S::isabella.sampaio@funpresp.com.br::8b6cde7e-65a3-4bff-82f3-cc875f1496d1" providerId="AD" clId="Web-{72D7AEC5-9A9A-54DF-C14E-6EA858E4A9A9}" dt="2022-05-13T18:04:20.586" v="0" actId="14100"/>
        <pc:sldMkLst>
          <pc:docMk/>
          <pc:sldMk cId="3852950098" sldId="258"/>
        </pc:sldMkLst>
        <pc:spChg chg="mod">
          <ac:chgData name="Isabella de Farias Sampaio" userId="S::isabella.sampaio@funpresp.com.br::8b6cde7e-65a3-4bff-82f3-cc875f1496d1" providerId="AD" clId="Web-{72D7AEC5-9A9A-54DF-C14E-6EA858E4A9A9}" dt="2022-05-13T18:04:20.586" v="0" actId="14100"/>
          <ac:spMkLst>
            <pc:docMk/>
            <pc:sldMk cId="3852950098" sldId="258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9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1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7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2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6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7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2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6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6EFD-31A2-4968-AC20-E708EC1A11B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13/05/2022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780A-C511-4E75-9B97-2EB69CA3A5D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3" t="-368" r="17675" b="368"/>
          <a:stretch/>
        </p:blipFill>
        <p:spPr>
          <a:xfrm>
            <a:off x="543340" y="2363473"/>
            <a:ext cx="596522" cy="588225"/>
          </a:xfrm>
          <a:prstGeom prst="flowChartConnector">
            <a:avLst/>
          </a:prstGeom>
        </p:spPr>
      </p:pic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254542" y="2385985"/>
            <a:ext cx="2174150" cy="215857"/>
          </a:xfrm>
        </p:spPr>
        <p:txBody>
          <a:bodyPr>
            <a:noAutofit/>
          </a:bodyPr>
          <a:lstStyle/>
          <a:p>
            <a:pPr algn="l"/>
            <a:r>
              <a:rPr lang="pt-BR" sz="1000" dirty="0" smtClean="0">
                <a:solidFill>
                  <a:schemeClr val="bg1"/>
                </a:solidFill>
                <a:latin typeface="Agenda Bold" panose="02000603040000020004" pitchFamily="50" charset="0"/>
              </a:rPr>
              <a:t>Maria </a:t>
            </a:r>
            <a:r>
              <a:rPr lang="pt-BR" sz="1000" dirty="0">
                <a:solidFill>
                  <a:schemeClr val="bg1"/>
                </a:solidFill>
                <a:latin typeface="Agenda Bold" panose="02000603040000020004" pitchFamily="50" charset="0"/>
              </a:rPr>
              <a:t>da Silva </a:t>
            </a:r>
          </a:p>
          <a:p>
            <a:pPr algn="l"/>
            <a:r>
              <a:rPr lang="pt-BR" sz="1000" dirty="0" smtClean="0">
                <a:solidFill>
                  <a:schemeClr val="bg1"/>
                </a:solidFill>
                <a:latin typeface="Agenda Bold" panose="02000603040000020004" pitchFamily="50" charset="0"/>
              </a:rPr>
              <a:t> </a:t>
            </a:r>
            <a:endParaRPr lang="pt-BR" sz="1000" dirty="0">
              <a:solidFill>
                <a:schemeClr val="bg1"/>
              </a:solidFill>
              <a:latin typeface="Agenda Bold" panose="02000603040000020004" pitchFamily="50" charset="0"/>
            </a:endParaRPr>
          </a:p>
        </p:txBody>
      </p:sp>
      <p:sp>
        <p:nvSpPr>
          <p:cNvPr id="9" name="Subtítulo 7"/>
          <p:cNvSpPr txBox="1">
            <a:spLocks/>
          </p:cNvSpPr>
          <p:nvPr/>
        </p:nvSpPr>
        <p:spPr>
          <a:xfrm>
            <a:off x="1702909" y="2562907"/>
            <a:ext cx="1899056" cy="215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900" dirty="0" smtClean="0">
                <a:solidFill>
                  <a:prstClr val="white"/>
                </a:solidFill>
                <a:latin typeface="Agenda Regular" panose="02000603040000020004" pitchFamily="50" charset="0"/>
              </a:rPr>
              <a:t>(</a:t>
            </a:r>
            <a:r>
              <a:rPr lang="pt-BR" sz="900" dirty="0" err="1" smtClean="0">
                <a:solidFill>
                  <a:prstClr val="white"/>
                </a:solidFill>
                <a:latin typeface="Agenda Regular" panose="02000603040000020004" pitchFamily="50" charset="0"/>
              </a:rPr>
              <a:t>xx</a:t>
            </a:r>
            <a:r>
              <a:rPr lang="pt-BR" sz="900" dirty="0">
                <a:solidFill>
                  <a:prstClr val="white"/>
                </a:solidFill>
                <a:latin typeface="Agenda Regular" panose="02000603040000020004" pitchFamily="50" charset="0"/>
              </a:rPr>
              <a:t>) </a:t>
            </a:r>
            <a:r>
              <a:rPr lang="pt-BR" sz="900" dirty="0" err="1">
                <a:solidFill>
                  <a:prstClr val="white"/>
                </a:solidFill>
                <a:latin typeface="Agenda Regular" panose="02000603040000020004" pitchFamily="50" charset="0"/>
              </a:rPr>
              <a:t>xxxxx-xxxx</a:t>
            </a:r>
            <a:endParaRPr lang="pt-BR" sz="900" dirty="0">
              <a:solidFill>
                <a:prstClr val="white"/>
              </a:solidFill>
              <a:latin typeface="Agenda Regular" panose="02000603040000020004" pitchFamily="50" charset="0"/>
            </a:endParaRPr>
          </a:p>
          <a:p>
            <a:pPr algn="l"/>
            <a:endParaRPr lang="pt-BR" sz="900" dirty="0">
              <a:solidFill>
                <a:prstClr val="white"/>
              </a:solidFill>
              <a:latin typeface="Agenda Regular" panose="02000603040000020004" pitchFamily="50" charset="0"/>
            </a:endParaRPr>
          </a:p>
        </p:txBody>
      </p:sp>
      <p:sp>
        <p:nvSpPr>
          <p:cNvPr id="10" name="Subtítulo 7"/>
          <p:cNvSpPr txBox="1">
            <a:spLocks/>
          </p:cNvSpPr>
          <p:nvPr/>
        </p:nvSpPr>
        <p:spPr>
          <a:xfrm>
            <a:off x="1588229" y="2702055"/>
            <a:ext cx="2016844" cy="215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900" dirty="0" smtClean="0">
                <a:solidFill>
                  <a:prstClr val="white"/>
                </a:solidFill>
                <a:latin typeface="Agenda Regular" panose="02000603040000020004" pitchFamily="50" charset="0"/>
              </a:rPr>
              <a:t>xxxxxxxxxx@funpresp.com.br</a:t>
            </a:r>
            <a:endParaRPr lang="pt-BR" sz="900" dirty="0">
              <a:solidFill>
                <a:prstClr val="white"/>
              </a:solidFill>
              <a:latin typeface="Agenda Regular" panose="02000603040000020004" pitchFamily="50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36507" y="1519580"/>
            <a:ext cx="3068556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  <a:latin typeface="Agenda Medium"/>
              </a:rPr>
              <a:t>Fale com a Assessora da Funpresp exclusiva </a:t>
            </a:r>
            <a:endParaRPr lang="pt-BR">
              <a:solidFill>
                <a:schemeClr val="bg1"/>
              </a:solidFill>
              <a:latin typeface="Agenda Medium"/>
            </a:endParaRPr>
          </a:p>
          <a:p>
            <a:r>
              <a:rPr lang="pt-BR" sz="1100" dirty="0">
                <a:solidFill>
                  <a:schemeClr val="bg1"/>
                </a:solidFill>
                <a:latin typeface="Agenda Medium"/>
              </a:rPr>
              <a:t>para a sua região, realize simulações e tire suas dúvidas sobre nossos Planos de Benefícios.</a:t>
            </a:r>
            <a:endParaRPr lang="pt-BR">
              <a:solidFill>
                <a:schemeClr val="bg1"/>
              </a:solidFill>
              <a:latin typeface="Agenda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5295009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6B964177478499AE83ED6007525E0" ma:contentTypeVersion="12" ma:contentTypeDescription="Create a new document." ma:contentTypeScope="" ma:versionID="1fc697abc6ac3ab767333738e0d1c09f">
  <xsd:schema xmlns:xsd="http://www.w3.org/2001/XMLSchema" xmlns:xs="http://www.w3.org/2001/XMLSchema" xmlns:p="http://schemas.microsoft.com/office/2006/metadata/properties" xmlns:ns2="1c9493f8-5108-4c49-8641-b311553f280e" xmlns:ns3="a228c76b-3839-4106-b6ef-8222106990c8" targetNamespace="http://schemas.microsoft.com/office/2006/metadata/properties" ma:root="true" ma:fieldsID="df18a6be1628dd8dc59f72ffd286682f" ns2:_="" ns3:_="">
    <xsd:import namespace="1c9493f8-5108-4c49-8641-b311553f280e"/>
    <xsd:import namespace="a228c76b-3839-4106-b6ef-822210699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493f8-5108-4c49-8641-b311553f2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8c76b-3839-4106-b6ef-822210699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F987C7-BA37-4586-8C7B-A101331705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C6257-BFF9-47E1-85F4-CD91EF5B9972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1c9493f8-5108-4c49-8641-b311553f280e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a228c76b-3839-4106-b6ef-8222106990c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DC1350-9D4C-486E-B638-4875DB782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493f8-5108-4c49-8641-b311553f280e"/>
    <ds:schemaRef ds:uri="a228c76b-3839-4106-b6ef-822210699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Agenda Bold</vt:lpstr>
      <vt:lpstr>Agenda Medium</vt:lpstr>
      <vt:lpstr>Agenda Regular</vt:lpstr>
      <vt:lpstr>Arial</vt:lpstr>
      <vt:lpstr>Calibri</vt:lpstr>
      <vt:lpstr>Calibri Light</vt:lpstr>
      <vt:lpstr>1_Tema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Bruna Sania Brum Alencar</cp:lastModifiedBy>
  <cp:revision>8</cp:revision>
  <dcterms:created xsi:type="dcterms:W3CDTF">2022-05-13T17:59:49Z</dcterms:created>
  <dcterms:modified xsi:type="dcterms:W3CDTF">2022-05-13T21:02:41Z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0x010100B3B6B964177478499AE83ED6007525E0</vt:lpwstr>
  </property>
</Properties>
</file>