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8" r:id="rId5"/>
  </p:sldIdLst>
  <p:sldSz cx="3600450" cy="3600450"/>
  <p:notesSz cx="6858000" cy="9144000"/>
  <p:defaultTextStyle>
    <a:defPPr>
      <a:defRPr lang="de-DE"/>
    </a:defPPr>
    <a:lvl1pPr marL="0" algn="l" defTabSz="345643" rtl="0" eaLnBrk="1" latinLnBrk="0" hangingPunct="1">
      <a:defRPr sz="680" kern="1200">
        <a:solidFill>
          <a:schemeClr val="tx1"/>
        </a:solidFill>
        <a:latin typeface="+mn-lt"/>
        <a:ea typeface="+mn-ea"/>
        <a:cs typeface="+mn-cs"/>
      </a:defRPr>
    </a:lvl1pPr>
    <a:lvl2pPr marL="172822" algn="l" defTabSz="345643" rtl="0" eaLnBrk="1" latinLnBrk="0" hangingPunct="1">
      <a:defRPr sz="680" kern="1200">
        <a:solidFill>
          <a:schemeClr val="tx1"/>
        </a:solidFill>
        <a:latin typeface="+mn-lt"/>
        <a:ea typeface="+mn-ea"/>
        <a:cs typeface="+mn-cs"/>
      </a:defRPr>
    </a:lvl2pPr>
    <a:lvl3pPr marL="345643" algn="l" defTabSz="345643" rtl="0" eaLnBrk="1" latinLnBrk="0" hangingPunct="1">
      <a:defRPr sz="680" kern="1200">
        <a:solidFill>
          <a:schemeClr val="tx1"/>
        </a:solidFill>
        <a:latin typeface="+mn-lt"/>
        <a:ea typeface="+mn-ea"/>
        <a:cs typeface="+mn-cs"/>
      </a:defRPr>
    </a:lvl3pPr>
    <a:lvl4pPr marL="518465" algn="l" defTabSz="345643" rtl="0" eaLnBrk="1" latinLnBrk="0" hangingPunct="1">
      <a:defRPr sz="680" kern="1200">
        <a:solidFill>
          <a:schemeClr val="tx1"/>
        </a:solidFill>
        <a:latin typeface="+mn-lt"/>
        <a:ea typeface="+mn-ea"/>
        <a:cs typeface="+mn-cs"/>
      </a:defRPr>
    </a:lvl4pPr>
    <a:lvl5pPr marL="691286" algn="l" defTabSz="345643" rtl="0" eaLnBrk="1" latinLnBrk="0" hangingPunct="1">
      <a:defRPr sz="680" kern="1200">
        <a:solidFill>
          <a:schemeClr val="tx1"/>
        </a:solidFill>
        <a:latin typeface="+mn-lt"/>
        <a:ea typeface="+mn-ea"/>
        <a:cs typeface="+mn-cs"/>
      </a:defRPr>
    </a:lvl5pPr>
    <a:lvl6pPr marL="864108" algn="l" defTabSz="345643" rtl="0" eaLnBrk="1" latinLnBrk="0" hangingPunct="1">
      <a:defRPr sz="680" kern="1200">
        <a:solidFill>
          <a:schemeClr val="tx1"/>
        </a:solidFill>
        <a:latin typeface="+mn-lt"/>
        <a:ea typeface="+mn-ea"/>
        <a:cs typeface="+mn-cs"/>
      </a:defRPr>
    </a:lvl6pPr>
    <a:lvl7pPr marL="1036930" algn="l" defTabSz="345643" rtl="0" eaLnBrk="1" latinLnBrk="0" hangingPunct="1">
      <a:defRPr sz="680" kern="1200">
        <a:solidFill>
          <a:schemeClr val="tx1"/>
        </a:solidFill>
        <a:latin typeface="+mn-lt"/>
        <a:ea typeface="+mn-ea"/>
        <a:cs typeface="+mn-cs"/>
      </a:defRPr>
    </a:lvl7pPr>
    <a:lvl8pPr marL="1209751" algn="l" defTabSz="345643" rtl="0" eaLnBrk="1" latinLnBrk="0" hangingPunct="1">
      <a:defRPr sz="680" kern="1200">
        <a:solidFill>
          <a:schemeClr val="tx1"/>
        </a:solidFill>
        <a:latin typeface="+mn-lt"/>
        <a:ea typeface="+mn-ea"/>
        <a:cs typeface="+mn-cs"/>
      </a:defRPr>
    </a:lvl8pPr>
    <a:lvl9pPr marL="1382573" algn="l" defTabSz="345643" rtl="0" eaLnBrk="1" latinLnBrk="0" hangingPunct="1">
      <a:defRPr sz="68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09D09CA-E422-E8A0-8EE2-E46241C268DE}" v="3" dt="2022-05-13T18:04:08.497"/>
    <p1510:client id="{564F597A-D61B-3959-7226-5B321C7F5EFA}" v="6" dt="2022-05-13T18:11:52.878"/>
    <p1510:client id="{66E08266-5DB0-73D1-BB89-6FE616B6D086}" v="1" dt="2022-05-13T20:55:58.713"/>
    <p1510:client id="{72D7AEC5-9A9A-54DF-C14E-6EA858E4A9A9}" v="1" dt="2022-05-13T18:04:20.58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979" autoAdjust="0"/>
    <p:restoredTop sz="94660"/>
  </p:normalViewPr>
  <p:slideViewPr>
    <p:cSldViewPr snapToGrid="0">
      <p:cViewPr varScale="1">
        <p:scale>
          <a:sx n="216" d="100"/>
          <a:sy n="216" d="100"/>
        </p:scale>
        <p:origin x="2676" y="1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Isabella de Farias Sampaio" userId="S::isabella.sampaio@funpresp.com.br::8b6cde7e-65a3-4bff-82f3-cc875f1496d1" providerId="AD" clId="Web-{66E08266-5DB0-73D1-BB89-6FE616B6D086}"/>
    <pc:docChg chg="modSld">
      <pc:chgData name="Isabella de Farias Sampaio" userId="S::isabella.sampaio@funpresp.com.br::8b6cde7e-65a3-4bff-82f3-cc875f1496d1" providerId="AD" clId="Web-{66E08266-5DB0-73D1-BB89-6FE616B6D086}" dt="2022-05-13T20:55:58.713" v="0"/>
      <pc:docMkLst>
        <pc:docMk/>
      </pc:docMkLst>
      <pc:sldChg chg="mod setBg">
        <pc:chgData name="Isabella de Farias Sampaio" userId="S::isabella.sampaio@funpresp.com.br::8b6cde7e-65a3-4bff-82f3-cc875f1496d1" providerId="AD" clId="Web-{66E08266-5DB0-73D1-BB89-6FE616B6D086}" dt="2022-05-13T20:55:58.713" v="0"/>
        <pc:sldMkLst>
          <pc:docMk/>
          <pc:sldMk cId="3852950098" sldId="258"/>
        </pc:sldMkLst>
      </pc:sldChg>
    </pc:docChg>
  </pc:docChgLst>
  <pc:docChgLst>
    <pc:chgData name="Isabella de Farias Sampaio" userId="S::isabella.sampaio@funpresp.com.br::8b6cde7e-65a3-4bff-82f3-cc875f1496d1" providerId="AD" clId="Web-{564F597A-D61B-3959-7226-5B321C7F5EFA}"/>
    <pc:docChg chg="modSld">
      <pc:chgData name="Isabella de Farias Sampaio" userId="S::isabella.sampaio@funpresp.com.br::8b6cde7e-65a3-4bff-82f3-cc875f1496d1" providerId="AD" clId="Web-{564F597A-D61B-3959-7226-5B321C7F5EFA}" dt="2022-05-13T18:11:52.332" v="2" actId="14100"/>
      <pc:docMkLst>
        <pc:docMk/>
      </pc:docMkLst>
      <pc:sldChg chg="modSp">
        <pc:chgData name="Isabella de Farias Sampaio" userId="S::isabella.sampaio@funpresp.com.br::8b6cde7e-65a3-4bff-82f3-cc875f1496d1" providerId="AD" clId="Web-{564F597A-D61B-3959-7226-5B321C7F5EFA}" dt="2022-05-13T18:11:52.332" v="2" actId="14100"/>
        <pc:sldMkLst>
          <pc:docMk/>
          <pc:sldMk cId="3852950098" sldId="258"/>
        </pc:sldMkLst>
        <pc:spChg chg="mod">
          <ac:chgData name="Isabella de Farias Sampaio" userId="S::isabella.sampaio@funpresp.com.br::8b6cde7e-65a3-4bff-82f3-cc875f1496d1" providerId="AD" clId="Web-{564F597A-D61B-3959-7226-5B321C7F5EFA}" dt="2022-05-13T18:11:52.332" v="2" actId="14100"/>
          <ac:spMkLst>
            <pc:docMk/>
            <pc:sldMk cId="3852950098" sldId="258"/>
            <ac:spMk id="2" creationId="{00000000-0000-0000-0000-000000000000}"/>
          </ac:spMkLst>
        </pc:spChg>
      </pc:sldChg>
    </pc:docChg>
  </pc:docChgLst>
  <pc:docChgLst>
    <pc:chgData name="Isabella de Farias Sampaio" userId="S::isabella.sampaio@funpresp.com.br::8b6cde7e-65a3-4bff-82f3-cc875f1496d1" providerId="AD" clId="Web-{209D09CA-E422-E8A0-8EE2-E46241C268DE}"/>
    <pc:docChg chg="modSld">
      <pc:chgData name="Isabella de Farias Sampaio" userId="S::isabella.sampaio@funpresp.com.br::8b6cde7e-65a3-4bff-82f3-cc875f1496d1" providerId="AD" clId="Web-{209D09CA-E422-E8A0-8EE2-E46241C268DE}" dt="2022-05-13T18:04:08.497" v="2" actId="14100"/>
      <pc:docMkLst>
        <pc:docMk/>
      </pc:docMkLst>
      <pc:sldChg chg="modSp">
        <pc:chgData name="Isabella de Farias Sampaio" userId="S::isabella.sampaio@funpresp.com.br::8b6cde7e-65a3-4bff-82f3-cc875f1496d1" providerId="AD" clId="Web-{209D09CA-E422-E8A0-8EE2-E46241C268DE}" dt="2022-05-13T18:04:08.497" v="2" actId="14100"/>
        <pc:sldMkLst>
          <pc:docMk/>
          <pc:sldMk cId="3852950098" sldId="258"/>
        </pc:sldMkLst>
        <pc:spChg chg="mod">
          <ac:chgData name="Isabella de Farias Sampaio" userId="S::isabella.sampaio@funpresp.com.br::8b6cde7e-65a3-4bff-82f3-cc875f1496d1" providerId="AD" clId="Web-{209D09CA-E422-E8A0-8EE2-E46241C268DE}" dt="2022-05-13T18:04:04.919" v="1" actId="14100"/>
          <ac:spMkLst>
            <pc:docMk/>
            <pc:sldMk cId="3852950098" sldId="258"/>
            <ac:spMk id="9" creationId="{00000000-0000-0000-0000-000000000000}"/>
          </ac:spMkLst>
        </pc:spChg>
        <pc:spChg chg="mod">
          <ac:chgData name="Isabella de Farias Sampaio" userId="S::isabella.sampaio@funpresp.com.br::8b6cde7e-65a3-4bff-82f3-cc875f1496d1" providerId="AD" clId="Web-{209D09CA-E422-E8A0-8EE2-E46241C268DE}" dt="2022-05-13T18:04:08.497" v="2" actId="14100"/>
          <ac:spMkLst>
            <pc:docMk/>
            <pc:sldMk cId="3852950098" sldId="258"/>
            <ac:spMk id="10" creationId="{00000000-0000-0000-0000-000000000000}"/>
          </ac:spMkLst>
        </pc:spChg>
      </pc:sldChg>
    </pc:docChg>
  </pc:docChgLst>
  <pc:docChgLst>
    <pc:chgData name="Isabella de Farias Sampaio" userId="S::isabella.sampaio@funpresp.com.br::8b6cde7e-65a3-4bff-82f3-cc875f1496d1" providerId="AD" clId="Web-{72D7AEC5-9A9A-54DF-C14E-6EA858E4A9A9}"/>
    <pc:docChg chg="modSld">
      <pc:chgData name="Isabella de Farias Sampaio" userId="S::isabella.sampaio@funpresp.com.br::8b6cde7e-65a3-4bff-82f3-cc875f1496d1" providerId="AD" clId="Web-{72D7AEC5-9A9A-54DF-C14E-6EA858E4A9A9}" dt="2022-05-13T18:04:20.586" v="0" actId="14100"/>
      <pc:docMkLst>
        <pc:docMk/>
      </pc:docMkLst>
      <pc:sldChg chg="modSp">
        <pc:chgData name="Isabella de Farias Sampaio" userId="S::isabella.sampaio@funpresp.com.br::8b6cde7e-65a3-4bff-82f3-cc875f1496d1" providerId="AD" clId="Web-{72D7AEC5-9A9A-54DF-C14E-6EA858E4A9A9}" dt="2022-05-13T18:04:20.586" v="0" actId="14100"/>
        <pc:sldMkLst>
          <pc:docMk/>
          <pc:sldMk cId="3852950098" sldId="258"/>
        </pc:sldMkLst>
        <pc:spChg chg="mod">
          <ac:chgData name="Isabella de Farias Sampaio" userId="S::isabella.sampaio@funpresp.com.br::8b6cde7e-65a3-4bff-82f3-cc875f1496d1" providerId="AD" clId="Web-{72D7AEC5-9A9A-54DF-C14E-6EA858E4A9A9}" dt="2022-05-13T18:04:20.586" v="0" actId="14100"/>
          <ac:spMkLst>
            <pc:docMk/>
            <pc:sldMk cId="3852950098" sldId="258"/>
            <ac:spMk id="9" creationId="{00000000-0000-0000-0000-000000000000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034" y="589241"/>
            <a:ext cx="3060383" cy="1253490"/>
          </a:xfrm>
        </p:spPr>
        <p:txBody>
          <a:bodyPr anchor="b"/>
          <a:lstStyle>
            <a:lvl1pPr algn="ctr">
              <a:defRPr sz="236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50056" y="1891070"/>
            <a:ext cx="2700338" cy="869275"/>
          </a:xfrm>
        </p:spPr>
        <p:txBody>
          <a:bodyPr/>
          <a:lstStyle>
            <a:lvl1pPr marL="0" indent="0" algn="ctr">
              <a:buNone/>
              <a:defRPr sz="945"/>
            </a:lvl1pPr>
            <a:lvl2pPr marL="180045" indent="0" algn="ctr">
              <a:buNone/>
              <a:defRPr sz="788"/>
            </a:lvl2pPr>
            <a:lvl3pPr marL="360091" indent="0" algn="ctr">
              <a:buNone/>
              <a:defRPr sz="709"/>
            </a:lvl3pPr>
            <a:lvl4pPr marL="540136" indent="0" algn="ctr">
              <a:buNone/>
              <a:defRPr sz="630"/>
            </a:lvl4pPr>
            <a:lvl5pPr marL="720181" indent="0" algn="ctr">
              <a:buNone/>
              <a:defRPr sz="630"/>
            </a:lvl5pPr>
            <a:lvl6pPr marL="900227" indent="0" algn="ctr">
              <a:buNone/>
              <a:defRPr sz="630"/>
            </a:lvl6pPr>
            <a:lvl7pPr marL="1080272" indent="0" algn="ctr">
              <a:buNone/>
              <a:defRPr sz="630"/>
            </a:lvl7pPr>
            <a:lvl8pPr marL="1260318" indent="0" algn="ctr">
              <a:buNone/>
              <a:defRPr sz="630"/>
            </a:lvl8pPr>
            <a:lvl9pPr marL="1440363" indent="0" algn="ctr">
              <a:buNone/>
              <a:defRPr sz="63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6EFD-31A2-4968-AC20-E708EC1A11B9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13/05/2022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780A-C511-4E75-9B97-2EB69CA3A5D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5597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6EFD-31A2-4968-AC20-E708EC1A11B9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13/05/2022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780A-C511-4E75-9B97-2EB69CA3A5D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911271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2576572" y="191691"/>
            <a:ext cx="776347" cy="3051215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47531" y="191691"/>
            <a:ext cx="2284035" cy="3051215"/>
          </a:xfr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6EFD-31A2-4968-AC20-E708EC1A11B9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13/05/2022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780A-C511-4E75-9B97-2EB69CA3A5D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2253740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6EFD-31A2-4968-AC20-E708EC1A11B9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13/05/2022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780A-C511-4E75-9B97-2EB69CA3A5D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38722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5656" y="897613"/>
            <a:ext cx="3105388" cy="1497687"/>
          </a:xfrm>
        </p:spPr>
        <p:txBody>
          <a:bodyPr anchor="b"/>
          <a:lstStyle>
            <a:lvl1pPr>
              <a:defRPr sz="2363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5656" y="2409469"/>
            <a:ext cx="3105388" cy="787598"/>
          </a:xfrm>
        </p:spPr>
        <p:txBody>
          <a:bodyPr/>
          <a:lstStyle>
            <a:lvl1pPr marL="0" indent="0">
              <a:buNone/>
              <a:defRPr sz="945">
                <a:solidFill>
                  <a:schemeClr val="tx1"/>
                </a:solidFill>
              </a:defRPr>
            </a:lvl1pPr>
            <a:lvl2pPr marL="180045" indent="0">
              <a:buNone/>
              <a:defRPr sz="788">
                <a:solidFill>
                  <a:schemeClr val="tx1">
                    <a:tint val="75000"/>
                  </a:schemeClr>
                </a:solidFill>
              </a:defRPr>
            </a:lvl2pPr>
            <a:lvl3pPr marL="360091" indent="0">
              <a:buNone/>
              <a:defRPr sz="709">
                <a:solidFill>
                  <a:schemeClr val="tx1">
                    <a:tint val="75000"/>
                  </a:schemeClr>
                </a:solidFill>
              </a:defRPr>
            </a:lvl3pPr>
            <a:lvl4pPr marL="540136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4pPr>
            <a:lvl5pPr marL="720181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5pPr>
            <a:lvl6pPr marL="900227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6pPr>
            <a:lvl7pPr marL="1080272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7pPr>
            <a:lvl8pPr marL="1260318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8pPr>
            <a:lvl9pPr marL="1440363" indent="0">
              <a:buNone/>
              <a:defRPr sz="63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6EFD-31A2-4968-AC20-E708EC1A11B9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13/05/2022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780A-C511-4E75-9B97-2EB69CA3A5D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0927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47531" y="958453"/>
            <a:ext cx="1530191" cy="228445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2728" y="958453"/>
            <a:ext cx="1530191" cy="2284452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6EFD-31A2-4968-AC20-E708EC1A11B9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13/05/2022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780A-C511-4E75-9B97-2EB69CA3A5D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89268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191691"/>
            <a:ext cx="3105388" cy="695921"/>
          </a:xfrm>
        </p:spPr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8000" y="882610"/>
            <a:ext cx="1523159" cy="432554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48000" y="1315164"/>
            <a:ext cx="1523159" cy="1934409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822728" y="882610"/>
            <a:ext cx="1530660" cy="432554"/>
          </a:xfrm>
        </p:spPr>
        <p:txBody>
          <a:bodyPr anchor="b"/>
          <a:lstStyle>
            <a:lvl1pPr marL="0" indent="0">
              <a:buNone/>
              <a:defRPr sz="945" b="1"/>
            </a:lvl1pPr>
            <a:lvl2pPr marL="180045" indent="0">
              <a:buNone/>
              <a:defRPr sz="788" b="1"/>
            </a:lvl2pPr>
            <a:lvl3pPr marL="360091" indent="0">
              <a:buNone/>
              <a:defRPr sz="709" b="1"/>
            </a:lvl3pPr>
            <a:lvl4pPr marL="540136" indent="0">
              <a:buNone/>
              <a:defRPr sz="630" b="1"/>
            </a:lvl4pPr>
            <a:lvl5pPr marL="720181" indent="0">
              <a:buNone/>
              <a:defRPr sz="630" b="1"/>
            </a:lvl5pPr>
            <a:lvl6pPr marL="900227" indent="0">
              <a:buNone/>
              <a:defRPr sz="630" b="1"/>
            </a:lvl6pPr>
            <a:lvl7pPr marL="1080272" indent="0">
              <a:buNone/>
              <a:defRPr sz="630" b="1"/>
            </a:lvl7pPr>
            <a:lvl8pPr marL="1260318" indent="0">
              <a:buNone/>
              <a:defRPr sz="630" b="1"/>
            </a:lvl8pPr>
            <a:lvl9pPr marL="1440363" indent="0">
              <a:buNone/>
              <a:defRPr sz="63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822728" y="1315164"/>
            <a:ext cx="1530660" cy="1934409"/>
          </a:xfr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6EFD-31A2-4968-AC20-E708EC1A11B9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13/05/2022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780A-C511-4E75-9B97-2EB69CA3A5D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63611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6EFD-31A2-4968-AC20-E708EC1A11B9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13/05/2022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780A-C511-4E75-9B97-2EB69CA3A5D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441719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6EFD-31A2-4968-AC20-E708EC1A11B9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13/05/2022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780A-C511-4E75-9B97-2EB69CA3A5D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22761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40030"/>
            <a:ext cx="1161239" cy="840105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30660" y="518399"/>
            <a:ext cx="1822728" cy="2558653"/>
          </a:xfrm>
        </p:spPr>
        <p:txBody>
          <a:bodyPr/>
          <a:lstStyle>
            <a:lvl1pPr>
              <a:defRPr sz="1260"/>
            </a:lvl1pPr>
            <a:lvl2pPr>
              <a:defRPr sz="1103"/>
            </a:lvl2pPr>
            <a:lvl3pPr>
              <a:defRPr sz="945"/>
            </a:lvl3pPr>
            <a:lvl4pPr>
              <a:defRPr sz="788"/>
            </a:lvl4pPr>
            <a:lvl5pPr>
              <a:defRPr sz="788"/>
            </a:lvl5pPr>
            <a:lvl6pPr>
              <a:defRPr sz="788"/>
            </a:lvl6pPr>
            <a:lvl7pPr>
              <a:defRPr sz="788"/>
            </a:lvl7pPr>
            <a:lvl8pPr>
              <a:defRPr sz="788"/>
            </a:lvl8pPr>
            <a:lvl9pPr>
              <a:defRPr sz="788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080135"/>
            <a:ext cx="1161239" cy="2001084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6EFD-31A2-4968-AC20-E708EC1A11B9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13/05/2022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780A-C511-4E75-9B97-2EB69CA3A5D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15924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8000" y="240030"/>
            <a:ext cx="1161239" cy="840105"/>
          </a:xfrm>
        </p:spPr>
        <p:txBody>
          <a:bodyPr anchor="b"/>
          <a:lstStyle>
            <a:lvl1pPr>
              <a:defRPr sz="126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30660" y="518399"/>
            <a:ext cx="1822728" cy="2558653"/>
          </a:xfrm>
        </p:spPr>
        <p:txBody>
          <a:bodyPr anchor="t"/>
          <a:lstStyle>
            <a:lvl1pPr marL="0" indent="0">
              <a:buNone/>
              <a:defRPr sz="1260"/>
            </a:lvl1pPr>
            <a:lvl2pPr marL="180045" indent="0">
              <a:buNone/>
              <a:defRPr sz="1103"/>
            </a:lvl2pPr>
            <a:lvl3pPr marL="360091" indent="0">
              <a:buNone/>
              <a:defRPr sz="945"/>
            </a:lvl3pPr>
            <a:lvl4pPr marL="540136" indent="0">
              <a:buNone/>
              <a:defRPr sz="788"/>
            </a:lvl4pPr>
            <a:lvl5pPr marL="720181" indent="0">
              <a:buNone/>
              <a:defRPr sz="788"/>
            </a:lvl5pPr>
            <a:lvl6pPr marL="900227" indent="0">
              <a:buNone/>
              <a:defRPr sz="788"/>
            </a:lvl6pPr>
            <a:lvl7pPr marL="1080272" indent="0">
              <a:buNone/>
              <a:defRPr sz="788"/>
            </a:lvl7pPr>
            <a:lvl8pPr marL="1260318" indent="0">
              <a:buNone/>
              <a:defRPr sz="788"/>
            </a:lvl8pPr>
            <a:lvl9pPr marL="1440363" indent="0">
              <a:buNone/>
              <a:defRPr sz="788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48000" y="1080135"/>
            <a:ext cx="1161239" cy="2001084"/>
          </a:xfrm>
        </p:spPr>
        <p:txBody>
          <a:bodyPr/>
          <a:lstStyle>
            <a:lvl1pPr marL="0" indent="0">
              <a:buNone/>
              <a:defRPr sz="630"/>
            </a:lvl1pPr>
            <a:lvl2pPr marL="180045" indent="0">
              <a:buNone/>
              <a:defRPr sz="551"/>
            </a:lvl2pPr>
            <a:lvl3pPr marL="360091" indent="0">
              <a:buNone/>
              <a:defRPr sz="473"/>
            </a:lvl3pPr>
            <a:lvl4pPr marL="540136" indent="0">
              <a:buNone/>
              <a:defRPr sz="394"/>
            </a:lvl4pPr>
            <a:lvl5pPr marL="720181" indent="0">
              <a:buNone/>
              <a:defRPr sz="394"/>
            </a:lvl5pPr>
            <a:lvl6pPr marL="900227" indent="0">
              <a:buNone/>
              <a:defRPr sz="394"/>
            </a:lvl6pPr>
            <a:lvl7pPr marL="1080272" indent="0">
              <a:buNone/>
              <a:defRPr sz="394"/>
            </a:lvl7pPr>
            <a:lvl8pPr marL="1260318" indent="0">
              <a:buNone/>
              <a:defRPr sz="394"/>
            </a:lvl8pPr>
            <a:lvl9pPr marL="1440363" indent="0">
              <a:buNone/>
              <a:defRPr sz="394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8A6EFD-31A2-4968-AC20-E708EC1A11B9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13/05/2022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8E780A-C511-4E75-9B97-2EB69CA3A5D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7641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47531" y="191691"/>
            <a:ext cx="3105388" cy="6959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47531" y="958453"/>
            <a:ext cx="3105388" cy="228445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47531" y="3337084"/>
            <a:ext cx="810101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8A6EFD-31A2-4968-AC20-E708EC1A11B9}" type="datetimeFigureOut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13/05/2022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92649" y="3337084"/>
            <a:ext cx="1215152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542818" y="3337084"/>
            <a:ext cx="810101" cy="19169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473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78E780A-C511-4E75-9B97-2EB69CA3A5D4}" type="slidenum">
              <a:rPr lang="pt-BR" smtClean="0">
                <a:solidFill>
                  <a:prstClr val="black">
                    <a:tint val="75000"/>
                  </a:prstClr>
                </a:solidFill>
              </a:rPr>
              <a:pPr/>
              <a:t>‹nº›</a:t>
            </a:fld>
            <a:endParaRPr lang="pt-BR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28411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360091" rtl="0" eaLnBrk="1" latinLnBrk="0" hangingPunct="1">
        <a:lnSpc>
          <a:spcPct val="90000"/>
        </a:lnSpc>
        <a:spcBef>
          <a:spcPct val="0"/>
        </a:spcBef>
        <a:buNone/>
        <a:defRPr sz="1733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0023" indent="-90023" algn="l" defTabSz="360091" rtl="0" eaLnBrk="1" latinLnBrk="0" hangingPunct="1">
        <a:lnSpc>
          <a:spcPct val="90000"/>
        </a:lnSpc>
        <a:spcBef>
          <a:spcPts val="394"/>
        </a:spcBef>
        <a:buFont typeface="Arial" panose="020B0604020202020204" pitchFamily="34" charset="0"/>
        <a:buChar char="•"/>
        <a:defRPr sz="1103" kern="1200">
          <a:solidFill>
            <a:schemeClr val="tx1"/>
          </a:solidFill>
          <a:latin typeface="+mn-lt"/>
          <a:ea typeface="+mn-ea"/>
          <a:cs typeface="+mn-cs"/>
        </a:defRPr>
      </a:lvl1pPr>
      <a:lvl2pPr marL="270068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945" kern="1200">
          <a:solidFill>
            <a:schemeClr val="tx1"/>
          </a:solidFill>
          <a:latin typeface="+mn-lt"/>
          <a:ea typeface="+mn-ea"/>
          <a:cs typeface="+mn-cs"/>
        </a:defRPr>
      </a:lvl2pPr>
      <a:lvl3pPr marL="450113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88" kern="1200">
          <a:solidFill>
            <a:schemeClr val="tx1"/>
          </a:solidFill>
          <a:latin typeface="+mn-lt"/>
          <a:ea typeface="+mn-ea"/>
          <a:cs typeface="+mn-cs"/>
        </a:defRPr>
      </a:lvl3pPr>
      <a:lvl4pPr marL="63015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810204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90249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170295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350340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530386" indent="-90023" algn="l" defTabSz="360091" rtl="0" eaLnBrk="1" latinLnBrk="0" hangingPunct="1">
        <a:lnSpc>
          <a:spcPct val="90000"/>
        </a:lnSpc>
        <a:spcBef>
          <a:spcPts val="197"/>
        </a:spcBef>
        <a:buFont typeface="Arial" panose="020B0604020202020204" pitchFamily="34" charset="0"/>
        <a:buChar char="•"/>
        <a:defRPr sz="7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1pPr>
      <a:lvl2pPr marL="180045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2pPr>
      <a:lvl3pPr marL="360091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3pPr>
      <a:lvl4pPr marL="540136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4pPr>
      <a:lvl5pPr marL="720181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5pPr>
      <a:lvl6pPr marL="900227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6pPr>
      <a:lvl7pPr marL="1080272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7pPr>
      <a:lvl8pPr marL="1260318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8pPr>
      <a:lvl9pPr marL="1440363" algn="l" defTabSz="360091" rtl="0" eaLnBrk="1" latinLnBrk="0" hangingPunct="1">
        <a:defRPr sz="7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723" t="-368" r="17675" b="368"/>
          <a:stretch/>
        </p:blipFill>
        <p:spPr>
          <a:xfrm>
            <a:off x="543340" y="2363473"/>
            <a:ext cx="596522" cy="588225"/>
          </a:xfrm>
          <a:prstGeom prst="flowChartConnector">
            <a:avLst/>
          </a:prstGeom>
        </p:spPr>
      </p:pic>
      <p:sp>
        <p:nvSpPr>
          <p:cNvPr id="8" name="Subtítulo 7"/>
          <p:cNvSpPr>
            <a:spLocks noGrp="1"/>
          </p:cNvSpPr>
          <p:nvPr>
            <p:ph type="subTitle" idx="1"/>
          </p:nvPr>
        </p:nvSpPr>
        <p:spPr>
          <a:xfrm>
            <a:off x="1254542" y="2385985"/>
            <a:ext cx="2174150" cy="215857"/>
          </a:xfrm>
        </p:spPr>
        <p:txBody>
          <a:bodyPr>
            <a:noAutofit/>
          </a:bodyPr>
          <a:lstStyle/>
          <a:p>
            <a:pPr algn="l"/>
            <a:r>
              <a:rPr lang="pt-BR" sz="1000" dirty="0" smtClean="0">
                <a:solidFill>
                  <a:schemeClr val="bg1"/>
                </a:solidFill>
                <a:latin typeface="Agenda Bold" panose="02000603040000020004" pitchFamily="50" charset="0"/>
              </a:rPr>
              <a:t>Maria </a:t>
            </a:r>
            <a:r>
              <a:rPr lang="pt-BR" sz="1000" dirty="0">
                <a:solidFill>
                  <a:schemeClr val="bg1"/>
                </a:solidFill>
                <a:latin typeface="Agenda Bold" panose="02000603040000020004" pitchFamily="50" charset="0"/>
              </a:rPr>
              <a:t>da Silva </a:t>
            </a:r>
          </a:p>
          <a:p>
            <a:pPr algn="l"/>
            <a:r>
              <a:rPr lang="pt-BR" sz="1000" dirty="0" smtClean="0">
                <a:solidFill>
                  <a:schemeClr val="bg1"/>
                </a:solidFill>
                <a:latin typeface="Agenda Bold" panose="02000603040000020004" pitchFamily="50" charset="0"/>
              </a:rPr>
              <a:t> </a:t>
            </a:r>
            <a:endParaRPr lang="pt-BR" sz="1000" dirty="0">
              <a:solidFill>
                <a:schemeClr val="bg1"/>
              </a:solidFill>
              <a:latin typeface="Agenda Bold" panose="02000603040000020004" pitchFamily="50" charset="0"/>
            </a:endParaRPr>
          </a:p>
        </p:txBody>
      </p:sp>
      <p:sp>
        <p:nvSpPr>
          <p:cNvPr id="9" name="Subtítulo 7"/>
          <p:cNvSpPr txBox="1">
            <a:spLocks/>
          </p:cNvSpPr>
          <p:nvPr/>
        </p:nvSpPr>
        <p:spPr>
          <a:xfrm>
            <a:off x="1702909" y="2562907"/>
            <a:ext cx="1899056" cy="2158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360091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9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45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91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sz="7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0136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0181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00227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0272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318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363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900" dirty="0" smtClean="0">
                <a:solidFill>
                  <a:prstClr val="white"/>
                </a:solidFill>
                <a:latin typeface="Agenda Regular" panose="02000603040000020004" pitchFamily="50" charset="0"/>
              </a:rPr>
              <a:t>(</a:t>
            </a:r>
            <a:r>
              <a:rPr lang="pt-BR" sz="900" dirty="0" err="1" smtClean="0">
                <a:solidFill>
                  <a:prstClr val="white"/>
                </a:solidFill>
                <a:latin typeface="Agenda Regular" panose="02000603040000020004" pitchFamily="50" charset="0"/>
              </a:rPr>
              <a:t>xx</a:t>
            </a:r>
            <a:r>
              <a:rPr lang="pt-BR" sz="900" dirty="0">
                <a:solidFill>
                  <a:prstClr val="white"/>
                </a:solidFill>
                <a:latin typeface="Agenda Regular" panose="02000603040000020004" pitchFamily="50" charset="0"/>
              </a:rPr>
              <a:t>) </a:t>
            </a:r>
            <a:r>
              <a:rPr lang="pt-BR" sz="900" dirty="0" err="1">
                <a:solidFill>
                  <a:prstClr val="white"/>
                </a:solidFill>
                <a:latin typeface="Agenda Regular" panose="02000603040000020004" pitchFamily="50" charset="0"/>
              </a:rPr>
              <a:t>xxxxx-xxxx</a:t>
            </a:r>
            <a:endParaRPr lang="pt-BR" sz="900" dirty="0">
              <a:solidFill>
                <a:prstClr val="white"/>
              </a:solidFill>
              <a:latin typeface="Agenda Regular" panose="02000603040000020004" pitchFamily="50" charset="0"/>
            </a:endParaRPr>
          </a:p>
          <a:p>
            <a:pPr algn="l"/>
            <a:endParaRPr lang="pt-BR" sz="900" dirty="0">
              <a:solidFill>
                <a:prstClr val="white"/>
              </a:solidFill>
              <a:latin typeface="Agenda Regular" panose="02000603040000020004" pitchFamily="50" charset="0"/>
            </a:endParaRPr>
          </a:p>
        </p:txBody>
      </p:sp>
      <p:sp>
        <p:nvSpPr>
          <p:cNvPr id="10" name="Subtítulo 7"/>
          <p:cNvSpPr txBox="1">
            <a:spLocks/>
          </p:cNvSpPr>
          <p:nvPr/>
        </p:nvSpPr>
        <p:spPr>
          <a:xfrm>
            <a:off x="1588229" y="2702055"/>
            <a:ext cx="2016844" cy="21585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360091" rtl="0" eaLnBrk="1" latinLnBrk="0" hangingPunct="1">
              <a:lnSpc>
                <a:spcPct val="90000"/>
              </a:lnSpc>
              <a:spcBef>
                <a:spcPts val="394"/>
              </a:spcBef>
              <a:buFont typeface="Arial" panose="020B0604020202020204" pitchFamily="34" charset="0"/>
              <a:buNone/>
              <a:defRPr sz="945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180045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sz="78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360091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sz="709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540136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720181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900227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080272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260318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440363" indent="0" algn="ctr" defTabSz="360091" rtl="0" eaLnBrk="1" latinLnBrk="0" hangingPunct="1">
              <a:lnSpc>
                <a:spcPct val="90000"/>
              </a:lnSpc>
              <a:spcBef>
                <a:spcPts val="197"/>
              </a:spcBef>
              <a:buFont typeface="Arial" panose="020B0604020202020204" pitchFamily="34" charset="0"/>
              <a:buNone/>
              <a:defRPr sz="63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pt-BR" sz="900" dirty="0" smtClean="0">
                <a:solidFill>
                  <a:prstClr val="white"/>
                </a:solidFill>
                <a:latin typeface="Agenda Regular" panose="02000603040000020004" pitchFamily="50" charset="0"/>
              </a:rPr>
              <a:t>xxxxxxxxxx@funpresp.com.br</a:t>
            </a:r>
            <a:endParaRPr lang="pt-BR" sz="900" dirty="0">
              <a:solidFill>
                <a:prstClr val="white"/>
              </a:solidFill>
              <a:latin typeface="Agenda Regular" panose="02000603040000020004" pitchFamily="50" charset="0"/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236507" y="1519580"/>
            <a:ext cx="3068556" cy="60016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pt-BR" sz="1100" dirty="0">
                <a:solidFill>
                  <a:schemeClr val="bg1"/>
                </a:solidFill>
                <a:latin typeface="Agenda Medium"/>
              </a:rPr>
              <a:t>Fale com a Assessora da Funpresp exclusiva </a:t>
            </a:r>
            <a:endParaRPr lang="pt-BR">
              <a:solidFill>
                <a:schemeClr val="bg1"/>
              </a:solidFill>
              <a:latin typeface="Agenda Medium"/>
            </a:endParaRPr>
          </a:p>
          <a:p>
            <a:r>
              <a:rPr lang="pt-BR" sz="1100" dirty="0">
                <a:solidFill>
                  <a:schemeClr val="bg1"/>
                </a:solidFill>
                <a:latin typeface="Agenda Medium"/>
              </a:rPr>
              <a:t>para a sua região, realize simulações e tire suas dúvidas sobre nossos Planos de Benefícios.</a:t>
            </a:r>
            <a:endParaRPr lang="pt-BR">
              <a:solidFill>
                <a:schemeClr val="bg1"/>
              </a:solidFill>
              <a:latin typeface="Agenda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52950098"/>
      </p:ext>
    </p:extLst>
  </p:cSld>
  <p:clrMapOvr>
    <a:masterClrMapping/>
  </p:clrMapOvr>
</p:sld>
</file>

<file path=ppt/theme/theme1.xml><?xml version="1.0" encoding="utf-8"?>
<a:theme xmlns:a="http://schemas.openxmlformats.org/drawingml/2006/main" name="1_Tema do Office">
  <a:themeElements>
    <a:clrScheme name="Tema do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o 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o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3B6B964177478499AE83ED6007525E0" ma:contentTypeVersion="12" ma:contentTypeDescription="Create a new document." ma:contentTypeScope="" ma:versionID="1fc697abc6ac3ab767333738e0d1c09f">
  <xsd:schema xmlns:xsd="http://www.w3.org/2001/XMLSchema" xmlns:xs="http://www.w3.org/2001/XMLSchema" xmlns:p="http://schemas.microsoft.com/office/2006/metadata/properties" xmlns:ns2="1c9493f8-5108-4c49-8641-b311553f280e" xmlns:ns3="a228c76b-3839-4106-b6ef-8222106990c8" targetNamespace="http://schemas.microsoft.com/office/2006/metadata/properties" ma:root="true" ma:fieldsID="df18a6be1628dd8dc59f72ffd286682f" ns2:_="" ns3:_="">
    <xsd:import namespace="1c9493f8-5108-4c49-8641-b311553f280e"/>
    <xsd:import namespace="a228c76b-3839-4106-b6ef-8222106990c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9493f8-5108-4c49-8641-b311553f280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4" nillable="true" ma:displayName="Length (seconds)" ma:internalName="MediaLengthInSeconds" ma:readOnly="true">
      <xsd:simpleType>
        <xsd:restriction base="dms:Unknown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28c76b-3839-4106-b6ef-8222106990c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F987C7-BA37-4586-8C7B-A101331705A3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4DCC6257-BFF9-47E1-85F4-CD91EF5B9972}">
  <ds:schemaRefs>
    <ds:schemaRef ds:uri="http://purl.org/dc/elements/1.1/"/>
    <ds:schemaRef ds:uri="http://schemas.microsoft.com/office/2006/documentManagement/types"/>
    <ds:schemaRef ds:uri="http://schemas.microsoft.com/office/2006/metadata/properties"/>
    <ds:schemaRef ds:uri="1c9493f8-5108-4c49-8641-b311553f280e"/>
    <ds:schemaRef ds:uri="http://schemas.microsoft.com/office/infopath/2007/PartnerControls"/>
    <ds:schemaRef ds:uri="http://purl.org/dc/terms/"/>
    <ds:schemaRef ds:uri="http://www.w3.org/XML/1998/namespace"/>
    <ds:schemaRef ds:uri="http://schemas.openxmlformats.org/package/2006/metadata/core-properties"/>
    <ds:schemaRef ds:uri="a228c76b-3839-4106-b6ef-8222106990c8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79DC1350-9D4C-486E-B638-4875DB78295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c9493f8-5108-4c49-8641-b311553f280e"/>
    <ds:schemaRef ds:uri="a228c76b-3839-4106-b6ef-8222106990c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</TotalTime>
  <Words>33</Words>
  <Application>Microsoft Office PowerPoint</Application>
  <PresentationFormat>Personalizar</PresentationFormat>
  <Paragraphs>6</Paragraphs>
  <Slides>1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6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8" baseType="lpstr">
      <vt:lpstr>Agenda Bold</vt:lpstr>
      <vt:lpstr>Agenda Medium</vt:lpstr>
      <vt:lpstr>Agenda Regular</vt:lpstr>
      <vt:lpstr>Arial</vt:lpstr>
      <vt:lpstr>Calibri</vt:lpstr>
      <vt:lpstr>Calibri Light</vt:lpstr>
      <vt:lpstr>1_Tema do Office</vt:lpstr>
      <vt:lpstr>Apresentação do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/>
  <cp:lastModifiedBy>Bruna Sania Brum Alencar</cp:lastModifiedBy>
  <cp:revision>8</cp:revision>
  <dcterms:created xsi:type="dcterms:W3CDTF">2022-05-13T17:59:49Z</dcterms:created>
  <dcterms:modified xsi:type="dcterms:W3CDTF">2022-05-13T21:02:41Z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0x010100B3B6B964177478499AE83ED6007525E0</vt:lpwstr>
  </property>
</Properties>
</file>