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972800" cy="288036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F3359-D6FA-4D4F-BBBF-391D0E3EF1D4}" v="10" dt="2022-05-20T17:28:12.169"/>
    <p1510:client id="{8E6B5752-39D2-575B-268D-CAC48F53DBBA}" v="4" dt="2022-05-20T17:37:27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28" d="100"/>
          <a:sy n="28" d="100"/>
        </p:scale>
        <p:origin x="36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a de Farias Sampaio" userId="S::isabella.sampaio@funpresp.com.br::8b6cde7e-65a3-4bff-82f3-cc875f1496d1" providerId="AD" clId="Web-{8E6B5752-39D2-575B-268D-CAC48F53DBBA}"/>
    <pc:docChg chg="modSld">
      <pc:chgData name="Isabella de Farias Sampaio" userId="S::isabella.sampaio@funpresp.com.br::8b6cde7e-65a3-4bff-82f3-cc875f1496d1" providerId="AD" clId="Web-{8E6B5752-39D2-575B-268D-CAC48F53DBBA}" dt="2022-05-20T17:37:27.527" v="1" actId="20577"/>
      <pc:docMkLst>
        <pc:docMk/>
      </pc:docMkLst>
      <pc:sldChg chg="modSp">
        <pc:chgData name="Isabella de Farias Sampaio" userId="S::isabella.sampaio@funpresp.com.br::8b6cde7e-65a3-4bff-82f3-cc875f1496d1" providerId="AD" clId="Web-{8E6B5752-39D2-575B-268D-CAC48F53DBBA}" dt="2022-05-20T17:37:27.527" v="1" actId="20577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8E6B5752-39D2-575B-268D-CAC48F53DBBA}" dt="2022-05-20T17:37:27.527" v="1" actId="20577"/>
          <ac:spMkLst>
            <pc:docMk/>
            <pc:sldMk cId="2210866551" sldId="256"/>
            <ac:spMk id="2" creationId="{00000000-0000-0000-0000-000000000000}"/>
          </ac:spMkLst>
        </pc:spChg>
      </pc:sldChg>
    </pc:docChg>
  </pc:docChgLst>
  <pc:docChgLst>
    <pc:chgData name="Isabella de Farias Sampaio" userId="S::isabella.sampaio@funpresp.com.br::8b6cde7e-65a3-4bff-82f3-cc875f1496d1" providerId="AD" clId="Web-{511F3359-D6FA-4D4F-BBBF-391D0E3EF1D4}"/>
    <pc:docChg chg="mod modSld modMainMaster setSldSz">
      <pc:chgData name="Isabella de Farias Sampaio" userId="S::isabella.sampaio@funpresp.com.br::8b6cde7e-65a3-4bff-82f3-cc875f1496d1" providerId="AD" clId="Web-{511F3359-D6FA-4D4F-BBBF-391D0E3EF1D4}" dt="2022-05-20T17:28:12.169" v="9"/>
      <pc:docMkLst>
        <pc:docMk/>
      </pc:docMkLst>
      <pc:sldChg chg="addSp delSp modSp mod setBg">
        <pc:chgData name="Isabella de Farias Sampaio" userId="S::isabella.sampaio@funpresp.com.br::8b6cde7e-65a3-4bff-82f3-cc875f1496d1" providerId="AD" clId="Web-{511F3359-D6FA-4D4F-BBBF-391D0E3EF1D4}" dt="2022-05-20T17:28:12.169" v="9"/>
        <pc:sldMkLst>
          <pc:docMk/>
          <pc:sldMk cId="2210866551" sldId="256"/>
        </pc:sldMkLst>
        <pc:spChg chg="del">
          <ac:chgData name="Isabella de Farias Sampaio" userId="S::isabella.sampaio@funpresp.com.br::8b6cde7e-65a3-4bff-82f3-cc875f1496d1" providerId="AD" clId="Web-{511F3359-D6FA-4D4F-BBBF-391D0E3EF1D4}" dt="2022-05-20T17:26:38.058" v="1"/>
          <ac:spMkLst>
            <pc:docMk/>
            <pc:sldMk cId="2210866551" sldId="256"/>
            <ac:spMk id="2" creationId="{00000000-0000-0000-0000-000000000000}"/>
          </ac:spMkLst>
        </pc:spChg>
        <pc:spChg chg="del mod">
          <ac:chgData name="Isabella de Farias Sampaio" userId="S::isabella.sampaio@funpresp.com.br::8b6cde7e-65a3-4bff-82f3-cc875f1496d1" providerId="AD" clId="Web-{511F3359-D6FA-4D4F-BBBF-391D0E3EF1D4}" dt="2022-05-20T17:27:53.513" v="7"/>
          <ac:spMkLst>
            <pc:docMk/>
            <pc:sldMk cId="2210866551" sldId="256"/>
            <ac:spMk id="3" creationId="{00000000-0000-0000-0000-000000000000}"/>
          </ac:spMkLst>
        </pc:spChg>
        <pc:spChg chg="add del">
          <ac:chgData name="Isabella de Farias Sampaio" userId="S::isabella.sampaio@funpresp.com.br::8b6cde7e-65a3-4bff-82f3-cc875f1496d1" providerId="AD" clId="Web-{511F3359-D6FA-4D4F-BBBF-391D0E3EF1D4}" dt="2022-05-20T17:27:31.325" v="6"/>
          <ac:spMkLst>
            <pc:docMk/>
            <pc:sldMk cId="2210866551" sldId="256"/>
            <ac:spMk id="4" creationId="{8A060040-FEE6-8E2C-1F99-D5ED354D9949}"/>
          </ac:spMkLst>
        </pc:spChg>
        <pc:spChg chg="add del">
          <ac:chgData name="Isabella de Farias Sampaio" userId="S::isabella.sampaio@funpresp.com.br::8b6cde7e-65a3-4bff-82f3-cc875f1496d1" providerId="AD" clId="Web-{511F3359-D6FA-4D4F-BBBF-391D0E3EF1D4}" dt="2022-05-20T17:28:12.169" v="9"/>
          <ac:spMkLst>
            <pc:docMk/>
            <pc:sldMk cId="2210866551" sldId="256"/>
            <ac:spMk id="5" creationId="{DCD27088-EC77-0366-132B-5F088D8D2D69}"/>
          </ac:spMkLst>
        </pc:spChg>
      </pc:sldChg>
      <pc:sldMasterChg chg="modSp modSldLayout">
        <pc:chgData name="Isabella de Farias Sampaio" userId="S::isabella.sampaio@funpresp.com.br::8b6cde7e-65a3-4bff-82f3-cc875f1496d1" providerId="AD" clId="Web-{511F3359-D6FA-4D4F-BBBF-391D0E3EF1D4}" dt="2022-05-20T17:26:30.323" v="0"/>
        <pc:sldMasterMkLst>
          <pc:docMk/>
          <pc:sldMasterMk cId="2675746937" sldId="2147483648"/>
        </pc:sldMasterMkLst>
        <pc:spChg chg="mod">
          <ac:chgData name="Isabella de Farias Sampaio" userId="S::isabella.sampaio@funpresp.com.br::8b6cde7e-65a3-4bff-82f3-cc875f1496d1" providerId="AD" clId="Web-{511F3359-D6FA-4D4F-BBBF-391D0E3EF1D4}" dt="2022-05-20T17:26:30.323" v="0"/>
          <ac:spMkLst>
            <pc:docMk/>
            <pc:sldMasterMk cId="2675746937" sldId="2147483648"/>
            <ac:spMk id="2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511F3359-D6FA-4D4F-BBBF-391D0E3EF1D4}" dt="2022-05-20T17:26:30.323" v="0"/>
          <ac:spMkLst>
            <pc:docMk/>
            <pc:sldMasterMk cId="2675746937" sldId="2147483648"/>
            <ac:spMk id="3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511F3359-D6FA-4D4F-BBBF-391D0E3EF1D4}" dt="2022-05-20T17:26:30.323" v="0"/>
          <ac:spMkLst>
            <pc:docMk/>
            <pc:sldMasterMk cId="2675746937" sldId="2147483648"/>
            <ac:spMk id="4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511F3359-D6FA-4D4F-BBBF-391D0E3EF1D4}" dt="2022-05-20T17:26:30.323" v="0"/>
          <ac:spMkLst>
            <pc:docMk/>
            <pc:sldMasterMk cId="2675746937" sldId="2147483648"/>
            <ac:spMk id="5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511F3359-D6FA-4D4F-BBBF-391D0E3EF1D4}" dt="2022-05-20T17:26:30.323" v="0"/>
          <ac:spMkLst>
            <pc:docMk/>
            <pc:sldMasterMk cId="2675746937" sldId="2147483648"/>
            <ac:spMk id="6" creationId="{00000000-0000-0000-0000-000000000000}"/>
          </ac:spMkLst>
        </pc:spChg>
        <pc:sldLayoutChg chg="modSp">
          <pc:chgData name="Isabella de Farias Sampaio" userId="S::isabella.sampaio@funpresp.com.br::8b6cde7e-65a3-4bff-82f3-cc875f1496d1" providerId="AD" clId="Web-{511F3359-D6FA-4D4F-BBBF-391D0E3EF1D4}" dt="2022-05-20T17:26:30.323" v="0"/>
          <pc:sldLayoutMkLst>
            <pc:docMk/>
            <pc:sldMasterMk cId="2675746937" sldId="2147483648"/>
            <pc:sldLayoutMk cId="877683876" sldId="2147483649"/>
          </pc:sldLayoutMkLst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877683876" sldId="2147483649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877683876" sldId="2147483649"/>
              <ac:spMk id="3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511F3359-D6FA-4D4F-BBBF-391D0E3EF1D4}" dt="2022-05-20T17:26:30.323" v="0"/>
          <pc:sldLayoutMkLst>
            <pc:docMk/>
            <pc:sldMasterMk cId="2675746937" sldId="2147483648"/>
            <pc:sldLayoutMk cId="3781375764" sldId="2147483651"/>
          </pc:sldLayoutMkLst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3781375764" sldId="2147483651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3781375764" sldId="2147483651"/>
              <ac:spMk id="3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511F3359-D6FA-4D4F-BBBF-391D0E3EF1D4}" dt="2022-05-20T17:26:30.323" v="0"/>
          <pc:sldLayoutMkLst>
            <pc:docMk/>
            <pc:sldMasterMk cId="2675746937" sldId="2147483648"/>
            <pc:sldLayoutMk cId="2124613824" sldId="2147483652"/>
          </pc:sldLayoutMkLst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124613824" sldId="2147483652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124613824" sldId="2147483652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511F3359-D6FA-4D4F-BBBF-391D0E3EF1D4}" dt="2022-05-20T17:26:30.323" v="0"/>
          <pc:sldLayoutMkLst>
            <pc:docMk/>
            <pc:sldMasterMk cId="2675746937" sldId="2147483648"/>
            <pc:sldLayoutMk cId="3694421058" sldId="2147483653"/>
          </pc:sldLayoutMkLst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3694421058" sldId="2147483653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3694421058" sldId="2147483653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3694421058" sldId="2147483653"/>
              <ac:spMk id="4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3694421058" sldId="2147483653"/>
              <ac:spMk id="5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3694421058" sldId="2147483653"/>
              <ac:spMk id="6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511F3359-D6FA-4D4F-BBBF-391D0E3EF1D4}" dt="2022-05-20T17:26:30.323" v="0"/>
          <pc:sldLayoutMkLst>
            <pc:docMk/>
            <pc:sldMasterMk cId="2675746937" sldId="2147483648"/>
            <pc:sldLayoutMk cId="2217836567" sldId="2147483656"/>
          </pc:sldLayoutMkLst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217836567" sldId="2147483656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217836567" sldId="2147483656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217836567" sldId="2147483656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511F3359-D6FA-4D4F-BBBF-391D0E3EF1D4}" dt="2022-05-20T17:26:30.323" v="0"/>
          <pc:sldLayoutMkLst>
            <pc:docMk/>
            <pc:sldMasterMk cId="2675746937" sldId="2147483648"/>
            <pc:sldLayoutMk cId="2245566346" sldId="2147483657"/>
          </pc:sldLayoutMkLst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245566346" sldId="2147483657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245566346" sldId="2147483657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2245566346" sldId="2147483657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511F3359-D6FA-4D4F-BBBF-391D0E3EF1D4}" dt="2022-05-20T17:26:30.323" v="0"/>
          <pc:sldLayoutMkLst>
            <pc:docMk/>
            <pc:sldMasterMk cId="2675746937" sldId="2147483648"/>
            <pc:sldLayoutMk cId="1306397509" sldId="2147483659"/>
          </pc:sldLayoutMkLst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1306397509" sldId="2147483659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511F3359-D6FA-4D4F-BBBF-391D0E3EF1D4}" dt="2022-05-20T17:26:30.323" v="0"/>
            <ac:spMkLst>
              <pc:docMk/>
              <pc:sldMasterMk cId="2675746937" sldId="2147483648"/>
              <pc:sldLayoutMk cId="1306397509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4713925"/>
            <a:ext cx="8229600" cy="100279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5128560"/>
            <a:ext cx="8229600" cy="6954200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852410" y="1533525"/>
            <a:ext cx="2366010" cy="2440972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54380" y="1533525"/>
            <a:ext cx="6960870" cy="2440972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8665" y="7180902"/>
            <a:ext cx="9464040" cy="1198149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8665" y="19275747"/>
            <a:ext cx="9464040" cy="6300785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4380" y="7667625"/>
            <a:ext cx="4663440" cy="182756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54980" y="7667625"/>
            <a:ext cx="4663440" cy="182756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809" y="1533527"/>
            <a:ext cx="9464040" cy="5567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810" y="7060885"/>
            <a:ext cx="4642008" cy="346043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55810" y="10521315"/>
            <a:ext cx="4642008" cy="1547527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554980" y="7060885"/>
            <a:ext cx="4664869" cy="3460430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554980" y="10521315"/>
            <a:ext cx="4664869" cy="1547527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810" y="1920240"/>
            <a:ext cx="3539013" cy="67208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64869" y="4147187"/>
            <a:ext cx="5554980" cy="204692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55810" y="8641080"/>
            <a:ext cx="3539013" cy="16008670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810" y="1920240"/>
            <a:ext cx="3539013" cy="67208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64869" y="4147187"/>
            <a:ext cx="5554980" cy="20469225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55810" y="8641080"/>
            <a:ext cx="3539013" cy="16008670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4380" y="1533527"/>
            <a:ext cx="946404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4380" y="7667625"/>
            <a:ext cx="946404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4380" y="26696672"/>
            <a:ext cx="246888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20.05.2022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34740" y="26696672"/>
            <a:ext cx="370332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749540" y="26696672"/>
            <a:ext cx="246888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79230" y="25286674"/>
            <a:ext cx="9179170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3800" dirty="0">
                <a:solidFill>
                  <a:schemeClr val="bg1"/>
                </a:solidFill>
                <a:latin typeface="Agenda SemiboldCondensed" panose="02000606040000020004" pitchFamily="50" charset="0"/>
              </a:rPr>
              <a:t>Gostou? </a:t>
            </a:r>
            <a:r>
              <a:rPr lang="pt-BR" sz="3800" dirty="0">
                <a:solidFill>
                  <a:schemeClr val="bg1"/>
                </a:solidFill>
                <a:latin typeface="Agenda Regular" panose="02000603040000020004" pitchFamily="50" charset="0"/>
              </a:rPr>
              <a:t>Para saber mais entre em contato com o nosso assessor previdenciário na cidade: XXXXXXXX</a:t>
            </a:r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79230" y="27362203"/>
            <a:ext cx="9179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chemeClr val="bg1"/>
                </a:solidFill>
                <a:latin typeface="Agenda SemiboldCondensed" panose="02000606040000020004" pitchFamily="50" charset="0"/>
              </a:rPr>
              <a:t>Bruno Melo: (61) 99885-3242 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6B964177478499AE83ED6007525E0" ma:contentTypeVersion="12" ma:contentTypeDescription="Create a new document." ma:contentTypeScope="" ma:versionID="1fc697abc6ac3ab767333738e0d1c09f">
  <xsd:schema xmlns:xsd="http://www.w3.org/2001/XMLSchema" xmlns:xs="http://www.w3.org/2001/XMLSchema" xmlns:p="http://schemas.microsoft.com/office/2006/metadata/properties" xmlns:ns2="1c9493f8-5108-4c49-8641-b311553f280e" xmlns:ns3="a228c76b-3839-4106-b6ef-8222106990c8" targetNamespace="http://schemas.microsoft.com/office/2006/metadata/properties" ma:root="true" ma:fieldsID="df18a6be1628dd8dc59f72ffd286682f" ns2:_="" ns3:_="">
    <xsd:import namespace="1c9493f8-5108-4c49-8641-b311553f280e"/>
    <xsd:import namespace="a228c76b-3839-4106-b6ef-8222106990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493f8-5108-4c49-8641-b311553f28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8c76b-3839-4106-b6ef-8222106990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9BDE77-334C-449D-AE5F-1F1A88FB726F}">
  <ds:schemaRefs>
    <ds:schemaRef ds:uri="http://purl.org/dc/elements/1.1/"/>
    <ds:schemaRef ds:uri="http://purl.org/dc/terms/"/>
    <ds:schemaRef ds:uri="a228c76b-3839-4106-b6ef-8222106990c8"/>
    <ds:schemaRef ds:uri="1c9493f8-5108-4c49-8641-b311553f280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4342C4-B664-45BF-8543-567018C111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EB44AA-E779-48CB-99A0-18E2E28870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9493f8-5108-4c49-8641-b311553f280e"/>
    <ds:schemaRef ds:uri="a228c76b-3839-4106-b6ef-8222106990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Isabella</cp:lastModifiedBy>
  <cp:revision>14</cp:revision>
  <dcterms:created xsi:type="dcterms:W3CDTF">2022-05-20T17:22:28Z</dcterms:created>
  <dcterms:modified xsi:type="dcterms:W3CDTF">2022-05-20T17:37:27Z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0x010100B3B6B964177478499AE83ED6007525E0</vt:lpwstr>
  </property>
</Properties>
</file>