
<file path=[Content_Types].xml><?xml version="1.0" encoding="utf-8"?>
<Types xmlns="http://schemas.openxmlformats.org/package/2006/content-types">
  <Default ContentType="image/png" Extension="png"/>
  <Default ContentType="application/vnd.openxmlformats-officedocument.oleObject" Extension="bin"/>
  <Default ContentType="image/jpeg" Extension="jpeg"/>
  <Default ContentType="image/x-emf" Extension="emf"/>
  <Default ContentType="image/x-wmf" Extension="wmf"/>
  <Default ContentType="application/vnd.openxmlformats-package.relationships+xml" Extension="rels"/>
  <Default ContentType="application/xml" Extension="xml"/>
  <Default ContentType="image/vnd.ms-photo" Extension="wdp"/>
  <Default ContentType="image/tiff" Extension="tiff"/>
  <Default ContentType="image/tiff" Extension="tif"/>
  <Default ContentType="image/gif" Extension="gif"/>
  <Default ContentType="application/vnd.openxmlformats-officedocument.spreadsheetml.sheet" Extension="xlsx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slide+xml" PartName="/ppt/slides/slide38.xml"/>
  <Override ContentType="application/vnd.openxmlformats-officedocument.presentationml.slide+xml" PartName="/ppt/slides/slide39.xml"/>
  <Override ContentType="application/vnd.openxmlformats-officedocument.presentationml.slide+xml" PartName="/ppt/slides/slide40.xml"/>
  <Override ContentType="application/vnd.openxmlformats-officedocument.presentationml.slide+xml" PartName="/ppt/slides/slide41.xml"/>
  <Override ContentType="application/vnd.openxmlformats-officedocument.presentationml.slide+xml" PartName="/ppt/slides/slide42.xml"/>
  <Override ContentType="application/vnd.openxmlformats-officedocument.presentationml.slide+xml" PartName="/ppt/slides/slide43.xml"/>
  <Override ContentType="application/vnd.openxmlformats-officedocument.presentationml.slide+xml" PartName="/ppt/slides/slide44.xml"/>
  <Override ContentType="application/vnd.openxmlformats-officedocument.presentationml.slide+xml" PartName="/ppt/slides/slide45.xml"/>
  <Override ContentType="application/vnd.openxmlformats-officedocument.presentationml.slide+xml" PartName="/ppt/slides/slide46.xml"/>
  <Override ContentType="application/vnd.openxmlformats-officedocument.presentationml.slide+xml" PartName="/ppt/slides/slide47.xml"/>
  <Override ContentType="application/vnd.openxmlformats-officedocument.presentationml.slide+xml" PartName="/ppt/slides/slide48.xml"/>
  <Override ContentType="application/vnd.openxmlformats-officedocument.presentationml.slide+xml" PartName="/ppt/slides/slide49.xml"/>
  <Override ContentType="application/vnd.openxmlformats-officedocument.presentationml.slide+xml" PartName="/ppt/slides/slide50.xml"/>
  <Override ContentType="application/vnd.openxmlformats-officedocument.presentationml.slide+xml" PartName="/ppt/slides/slide51.xml"/>
  <Override ContentType="application/vnd.openxmlformats-officedocument.presentationml.slide+xml" PartName="/ppt/slides/slide52.xml"/>
  <Override ContentType="application/vnd.openxmlformats-officedocument.presentationml.slide+xml" PartName="/ppt/slides/slide53.xml"/>
  <Override ContentType="application/vnd.openxmlformats-officedocument.presentationml.slide+xml" PartName="/ppt/slides/slide54.xml"/>
  <Override ContentType="application/vnd.openxmlformats-officedocument.presentationml.slide+xml" PartName="/ppt/slides/slide55.xml"/>
  <Override ContentType="application/vnd.openxmlformats-officedocument.presentationml.slide+xml" PartName="/ppt/slides/slide56.xml"/>
  <Override ContentType="application/vnd.openxmlformats-officedocument.presentationml.slide+xml" PartName="/ppt/slides/slide57.xml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theme+xml" PartName="/ppt/theme/theme2.xml"/>
  <Override ContentType="application/vnd.openxmlformats-officedocument.presentationml.notesSlide+xml" PartName="/ppt/notesSlides/notesSlide1.xml"/>
  <Override ContentType="application/vnd.openxmlformats-officedocument.drawingml.diagramData+xml" PartName="/ppt/diagrams/data1.xml"/>
  <Override ContentType="application/vnd.openxmlformats-officedocument.drawingml.diagramLayout+xml" PartName="/ppt/diagrams/layout1.xml"/>
  <Override ContentType="application/vnd.openxmlformats-officedocument.drawingml.diagramStyle+xml" PartName="/ppt/diagrams/quickStyle1.xml"/>
  <Override ContentType="application/vnd.openxmlformats-officedocument.drawingml.diagramColors+xml" PartName="/ppt/diagrams/colors1.xml"/>
  <Override ContentType="application/vnd.ms-office.drawingml.diagramDrawing+xml" PartName="/ppt/diagrams/drawing1.xml"/>
  <Override ContentType="application/vnd.openxmlformats-officedocument.presentationml.notesSlide+xml" PartName="/ppt/notesSlides/notesSlide2.xml"/>
  <Override ContentType="application/vnd.openxmlformats-officedocument.drawingml.chart+xml" PartName="/ppt/charts/chart1.xml"/>
  <Override ContentType="application/vnd.openxmlformats-officedocument.drawingml.chart+xml" PartName="/ppt/charts/chart2.xml"/>
  <Override ContentType="application/vnd.openxmlformats-officedocument.drawingml.chart+xml" PartName="/ppt/charts/chart3.xml"/>
  <Override ContentType="application/vnd.openxmlformats-officedocument.drawingml.chart+xml" PartName="/ppt/charts/chart4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4.xml"/>
  <Override ContentType="application/vnd.openxmlformats-officedocument.drawingml.diagramData+xml" PartName="/ppt/diagrams/data2.xml"/>
  <Override ContentType="application/vnd.openxmlformats-officedocument.drawingml.diagramLayout+xml" PartName="/ppt/diagrams/layout2.xml"/>
  <Override ContentType="application/vnd.openxmlformats-officedocument.drawingml.diagramStyle+xml" PartName="/ppt/diagrams/quickStyle2.xml"/>
  <Override ContentType="application/vnd.openxmlformats-officedocument.drawingml.diagramColors+xml" PartName="/ppt/diagrams/colors2.xml"/>
  <Override ContentType="application/vnd.ms-office.drawingml.diagramDrawing+xml" PartName="/ppt/diagrams/drawing2.xml"/>
  <Override ContentType="application/vnd.openxmlformats-officedocument.presentationml.notesSlide+xml" PartName="/ppt/notesSlides/notesSlide5.xml"/>
  <Override ContentType="application/vnd.openxmlformats-officedocument.drawingml.diagramData+xml" PartName="/ppt/diagrams/data3.xml"/>
  <Override ContentType="application/vnd.openxmlformats-officedocument.drawingml.diagramLayout+xml" PartName="/ppt/diagrams/layout3.xml"/>
  <Override ContentType="application/vnd.openxmlformats-officedocument.drawingml.diagramStyle+xml" PartName="/ppt/diagrams/quickStyle3.xml"/>
  <Override ContentType="application/vnd.openxmlformats-officedocument.drawingml.diagramColors+xml" PartName="/ppt/diagrams/colors3.xml"/>
  <Override ContentType="application/vnd.ms-office.drawingml.diagramDrawing+xml" PartName="/ppt/diagrams/drawing3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7.xml"/>
  <Override ContentType="application/vnd.openxmlformats-officedocument.drawingml.chart+xml" PartName="/ppt/charts/chart5.xml"/>
  <Override ContentType="application/vnd.openxmlformats-officedocument.drawingml.chartshapes+xml" PartName="/ppt/drawings/drawing1.xml"/>
  <Override ContentType="application/vnd.openxmlformats-officedocument.drawingml.diagramData+xml" PartName="/ppt/diagrams/data4.xml"/>
  <Override ContentType="application/vnd.openxmlformats-officedocument.drawingml.diagramLayout+xml" PartName="/ppt/diagrams/layout4.xml"/>
  <Override ContentType="application/vnd.openxmlformats-officedocument.drawingml.diagramStyle+xml" PartName="/ppt/diagrams/quickStyle4.xml"/>
  <Override ContentType="application/vnd.openxmlformats-officedocument.drawingml.diagramColors+xml" PartName="/ppt/diagrams/colors4.xml"/>
  <Override ContentType="application/vnd.ms-office.drawingml.diagramDrawing+xml" PartName="/ppt/diagrams/drawing4.xml"/>
  <Override ContentType="application/vnd.openxmlformats-officedocument.drawingml.chart+xml" PartName="/ppt/charts/chart6.xml"/>
  <Override ContentType="application/vnd.openxmlformats-officedocument.drawingml.chart+xml" PartName="/ppt/charts/chart7.xml"/>
  <Override ContentType="application/vnd.openxmlformats-officedocument.presentationml.notesSlide+xml" PartName="/ppt/notesSlides/notesSlide8.xml"/>
  <Override ContentType="application/vnd.openxmlformats-officedocument.drawingml.chart+xml" PartName="/ppt/charts/chart8.xml"/>
  <Override ContentType="application/vnd.openxmlformats-officedocument.drawingml.chart+xml" PartName="/ppt/charts/chart9.xml"/>
  <Override ContentType="application/vnd.openxmlformats-officedocument.presentationml.notesSlide+xml" PartName="/ppt/notesSlides/notesSlide9.xml"/>
  <Override ContentType="application/vnd.openxmlformats-officedocument.drawingml.chart+xml" PartName="/ppt/charts/chart10.xml"/>
  <Override ContentType="application/vnd.ms-office.chartstyle+xml" PartName="/ppt/charts/style1.xml"/>
  <Override ContentType="application/vnd.ms-office.chartcolorstyle+xml" PartName="/ppt/charts/colors1.xml"/>
  <Override ContentType="application/vnd.openxmlformats-officedocument.drawingml.chartshapes+xml" PartName="/ppt/drawings/drawing2.xml"/>
  <Override ContentType="application/vnd.openxmlformats-officedocument.presentationml.notesSlide+xml" PartName="/ppt/notesSlides/notesSlide10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app.xml" Type="http://schemas.openxmlformats.org/officeDocument/2006/relationships/extended-properties"/><Relationship Id="rId2" Target="docProps/core.xml" Type="http://schemas.openxmlformats.org/package/2006/relationships/metadata/core-properties"/><Relationship Id="rId1" Target="ppt/presentation.xml" Type="http://schemas.openxmlformats.org/officeDocument/2006/relationships/officeDocument"/><Relationship Id="rId4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625" r:id="rId2"/>
    <p:sldId id="423" r:id="rId3"/>
    <p:sldId id="448" r:id="rId4"/>
    <p:sldId id="596" r:id="rId5"/>
    <p:sldId id="451" r:id="rId6"/>
    <p:sldId id="483" r:id="rId7"/>
    <p:sldId id="456" r:id="rId8"/>
    <p:sldId id="457" r:id="rId9"/>
    <p:sldId id="372" r:id="rId10"/>
    <p:sldId id="481" r:id="rId11"/>
    <p:sldId id="606" r:id="rId12"/>
    <p:sldId id="607" r:id="rId13"/>
    <p:sldId id="608" r:id="rId14"/>
    <p:sldId id="610" r:id="rId15"/>
    <p:sldId id="611" r:id="rId16"/>
    <p:sldId id="626" r:id="rId17"/>
    <p:sldId id="411" r:id="rId18"/>
    <p:sldId id="489" r:id="rId19"/>
    <p:sldId id="627" r:id="rId20"/>
    <p:sldId id="614" r:id="rId21"/>
    <p:sldId id="615" r:id="rId22"/>
    <p:sldId id="628" r:id="rId23"/>
    <p:sldId id="616" r:id="rId24"/>
    <p:sldId id="605" r:id="rId25"/>
    <p:sldId id="441" r:id="rId26"/>
    <p:sldId id="442" r:id="rId27"/>
    <p:sldId id="439" r:id="rId28"/>
    <p:sldId id="440" r:id="rId29"/>
    <p:sldId id="629" r:id="rId30"/>
    <p:sldId id="438" r:id="rId31"/>
    <p:sldId id="630" r:id="rId32"/>
    <p:sldId id="491" r:id="rId33"/>
    <p:sldId id="408" r:id="rId34"/>
    <p:sldId id="347" r:id="rId35"/>
    <p:sldId id="436" r:id="rId36"/>
    <p:sldId id="424" r:id="rId37"/>
    <p:sldId id="435" r:id="rId38"/>
    <p:sldId id="469" r:id="rId39"/>
    <p:sldId id="484" r:id="rId40"/>
    <p:sldId id="587" r:id="rId41"/>
    <p:sldId id="500" r:id="rId42"/>
    <p:sldId id="485" r:id="rId43"/>
    <p:sldId id="617" r:id="rId44"/>
    <p:sldId id="618" r:id="rId45"/>
    <p:sldId id="619" r:id="rId46"/>
    <p:sldId id="620" r:id="rId47"/>
    <p:sldId id="621" r:id="rId48"/>
    <p:sldId id="458" r:id="rId49"/>
    <p:sldId id="459" r:id="rId50"/>
    <p:sldId id="313" r:id="rId51"/>
    <p:sldId id="443" r:id="rId52"/>
    <p:sldId id="602" r:id="rId53"/>
    <p:sldId id="612" r:id="rId54"/>
    <p:sldId id="613" r:id="rId55"/>
    <p:sldId id="476" r:id="rId56"/>
    <p:sldId id="421" r:id="rId57"/>
    <p:sldId id="624" r:id="rId58"/>
  </p:sldIdLst>
  <p:sldSz cx="9144000" cy="6858000" type="screen4x3"/>
  <p:notesSz cx="7099300" cy="10234613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319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  <a:srgbClr val="000066"/>
    <a:srgbClr val="333399"/>
    <a:srgbClr val="FFFFCC"/>
    <a:srgbClr val="582A04"/>
    <a:srgbClr val="996633"/>
    <a:srgbClr val="DFAC45"/>
    <a:srgbClr val="008000"/>
    <a:srgbClr val="F963E7"/>
    <a:srgbClr val="8D6D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édio 2 - Ênfase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Estilo Médio 2 - Ênfase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édio 2 - Ênfase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99169" autoAdjust="0"/>
  </p:normalViewPr>
  <p:slideViewPr>
    <p:cSldViewPr>
      <p:cViewPr varScale="1">
        <p:scale>
          <a:sx n="112" d="100"/>
          <a:sy n="112" d="100"/>
        </p:scale>
        <p:origin x="1332" y="114"/>
      </p:cViewPr>
      <p:guideLst>
        <p:guide orient="horz" pos="4319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579850178\Desktop\Rafael\Estat&#237;sticas%20Ades&#245;es\2015\2_Fev\gera_estatistica_base%2024fev15.xlsm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2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579850178\Desktop\Rafael\Estat&#237;sticas%20Ades&#245;es\2015\2_Fev\gera_estatistica_base%2024fev15.xlsm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579850178\Desktop\Rafael\Estat&#237;sticas%20Ades&#245;es\2015\2_Fev\gera_estatistica_base%2024fev15.xlsm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79579850178\Desktop\Rafael\Estat&#237;sticas%20Ades&#245;es\2015\2_Fev\gera_estatistica_base%2024fev15.xlsm" TargetMode="External"/></Relationships>
</file>

<file path=ppt/charts/_rels/chart5.xml.rels><?xml version="1.0" encoding="UTF-8" standalone="yes" ?><Relationships xmlns="http://schemas.openxmlformats.org/package/2006/relationships"><Relationship Id="rId2" Target="../drawings/drawing1.xml" Type="http://schemas.openxmlformats.org/officeDocument/2006/relationships/chartUserShapes"/><Relationship Id="rId1" Target="NULL" TargetMode="External" Type="http://schemas.openxmlformats.org/officeDocument/2006/relationships/oleObject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9.7.3\grupos\FUNPRESP\GERCOR\Acompanhamento%20da%20Carteira\Planilha%20-%20N&#237;veis%20de%20Liquidez%20e%20Gr&#225;ficos.xlsx" TargetMode="External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9.7.3\grupos\FUNPRESP\GERCOR\Acompanhamento%20da%20Carteira\Rentabilidade%20-%20Funpresp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9.7.3\grupos\FUNPRESP\GERCOR\Acompanhamento%20da%20Carteira\Base%20de%20Dados%20para%20o%20Relat&#243;rio%20do%20Conselho%20Fiscal.xlsx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file:///\\10.209.7.3\grupos\FUNPRESP\GERCOR\Acompanhamento%20da%20Carteira\Base%20de%20Dados%20para%20o%20Relat&#243;rio%20do%20Conselho%20Fiscal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400"/>
              <a:t>Adesões/Ingressos </a:t>
            </a:r>
            <a:r>
              <a:rPr lang="pt-BR" sz="1400" baseline="0"/>
              <a:t>por UFs selecionadas (%)</a:t>
            </a:r>
            <a:endParaRPr lang="pt-BR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UF!$A$92:$A$98</c:f>
              <c:strCache>
                <c:ptCount val="7"/>
                <c:pt idx="0">
                  <c:v>DF</c:v>
                </c:pt>
                <c:pt idx="1">
                  <c:v>SP</c:v>
                </c:pt>
                <c:pt idx="2">
                  <c:v>RJ</c:v>
                </c:pt>
                <c:pt idx="3">
                  <c:v>MG</c:v>
                </c:pt>
                <c:pt idx="4">
                  <c:v>RS</c:v>
                </c:pt>
                <c:pt idx="5">
                  <c:v>PR</c:v>
                </c:pt>
                <c:pt idx="6">
                  <c:v>SC</c:v>
                </c:pt>
              </c:strCache>
            </c:strRef>
          </c:cat>
          <c:val>
            <c:numRef>
              <c:f>UF!$D$92:$D$98</c:f>
              <c:numCache>
                <c:formatCode>0.0%</c:formatCode>
                <c:ptCount val="7"/>
                <c:pt idx="0">
                  <c:v>0.54467640918580373</c:v>
                </c:pt>
                <c:pt idx="1">
                  <c:v>0.37479061976549416</c:v>
                </c:pt>
                <c:pt idx="2">
                  <c:v>0.2762772534982102</c:v>
                </c:pt>
                <c:pt idx="3">
                  <c:v>0.23741236456341619</c:v>
                </c:pt>
                <c:pt idx="4">
                  <c:v>0.25572519083969464</c:v>
                </c:pt>
                <c:pt idx="5">
                  <c:v>0.28582494190549962</c:v>
                </c:pt>
                <c:pt idx="6">
                  <c:v>0.317524115755627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265079232"/>
        <c:axId val="1432711568"/>
      </c:barChart>
      <c:catAx>
        <c:axId val="126507923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432711568"/>
        <c:crosses val="autoZero"/>
        <c:auto val="1"/>
        <c:lblAlgn val="ctr"/>
        <c:lblOffset val="100"/>
        <c:noMultiLvlLbl val="0"/>
      </c:catAx>
      <c:valAx>
        <c:axId val="1432711568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126507923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4829572877166E-2"/>
          <c:y val="1.022669913486258E-2"/>
          <c:w val="0.90321494759305465"/>
          <c:h val="0.87584805253289932"/>
        </c:manualLayout>
      </c:layout>
      <c:barChart>
        <c:barDir val="bar"/>
        <c:grouping val="clustered"/>
        <c:varyColors val="0"/>
        <c:ser>
          <c:idx val="0"/>
          <c:order val="0"/>
          <c:spPr>
            <a:solidFill>
              <a:schemeClr val="tx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</c:dPt>
          <c:dPt>
            <c:idx val="5"/>
            <c:invertIfNegative val="0"/>
            <c:bubble3D val="0"/>
            <c:spPr>
              <a:solidFill>
                <a:srgbClr val="00B050"/>
              </a:solidFill>
              <a:ln>
                <a:noFill/>
              </a:ln>
              <a:effectLst/>
            </c:spPr>
          </c:dPt>
          <c:dLbls>
            <c:dLbl>
              <c:idx val="5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400" b="1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'[0.Gráfico Rentabilidade (1).xlsx]Plan1'!$A$3:$A$9</c:f>
              <c:strCache>
                <c:ptCount val="7"/>
                <c:pt idx="0">
                  <c:v>Ibovespa</c:v>
                </c:pt>
                <c:pt idx="1">
                  <c:v>Caderneta Poupança</c:v>
                </c:pt>
                <c:pt idx="2">
                  <c:v>IPCA</c:v>
                </c:pt>
                <c:pt idx="3">
                  <c:v>PGBL Multimercado </c:v>
                </c:pt>
                <c:pt idx="4">
                  <c:v>Fundos de Pensão</c:v>
                </c:pt>
                <c:pt idx="5">
                  <c:v>Funpresp</c:v>
                </c:pt>
                <c:pt idx="6">
                  <c:v>IMA-B</c:v>
                </c:pt>
              </c:strCache>
            </c:strRef>
          </c:cat>
          <c:val>
            <c:numRef>
              <c:f>'[0.Gráfico Rentabilidade (1).xlsx]Plan1'!$B$3:$B$9</c:f>
              <c:numCache>
                <c:formatCode>0.00%</c:formatCode>
                <c:ptCount val="7"/>
                <c:pt idx="0">
                  <c:v>-2.9399999999999999E-2</c:v>
                </c:pt>
                <c:pt idx="1">
                  <c:v>5.91E-2</c:v>
                </c:pt>
                <c:pt idx="2">
                  <c:v>6.4100000000000004E-2</c:v>
                </c:pt>
                <c:pt idx="3">
                  <c:v>7.9799999999999996E-2</c:v>
                </c:pt>
                <c:pt idx="4">
                  <c:v>0.105</c:v>
                </c:pt>
                <c:pt idx="5">
                  <c:v>0.11409999999999999</c:v>
                </c:pt>
                <c:pt idx="6">
                  <c:v>0.1454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57208624"/>
        <c:axId val="1657201008"/>
      </c:barChart>
      <c:catAx>
        <c:axId val="1657208624"/>
        <c:scaling>
          <c:orientation val="minMax"/>
        </c:scaling>
        <c:delete val="0"/>
        <c:axPos val="l"/>
        <c:numFmt formatCode="General" sourceLinked="1"/>
        <c:majorTickMark val="none"/>
        <c:minorTickMark val="cross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201008"/>
        <c:crosses val="autoZero"/>
        <c:auto val="1"/>
        <c:lblAlgn val="ctr"/>
        <c:lblOffset val="100"/>
        <c:noMultiLvlLbl val="0"/>
      </c:catAx>
      <c:valAx>
        <c:axId val="1657201008"/>
        <c:scaling>
          <c:orientation val="minMax"/>
          <c:min val="-8.0000000000000016E-2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0.00%" sourceLinked="1"/>
        <c:majorTickMark val="in"/>
        <c:minorTickMark val="none"/>
        <c:tickLblPos val="nextTo"/>
        <c:spPr>
          <a:noFill/>
          <a:ln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pt-BR"/>
          </a:p>
        </c:txPr>
        <c:crossAx val="16572086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 w="9525" cap="flat" cmpd="sng" algn="ctr">
      <a:noFill/>
      <a:round/>
    </a:ln>
    <a:effectLst/>
  </c:spPr>
  <c:txPr>
    <a:bodyPr/>
    <a:lstStyle/>
    <a:p>
      <a:pPr>
        <a:defRPr/>
      </a:pPr>
      <a:endParaRPr lang="pt-BR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400"/>
              <a:t>Adesões/Ingressos </a:t>
            </a:r>
            <a:r>
              <a:rPr lang="pt-BR" sz="1400" baseline="0"/>
              <a:t>por Gênero (%)</a:t>
            </a:r>
            <a:endParaRPr lang="pt-BR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Sexo!$A$30:$A$31</c:f>
              <c:strCache>
                <c:ptCount val="2"/>
                <c:pt idx="0">
                  <c:v>Femin.</c:v>
                </c:pt>
                <c:pt idx="1">
                  <c:v>Mascul.</c:v>
                </c:pt>
              </c:strCache>
            </c:strRef>
          </c:cat>
          <c:val>
            <c:numRef>
              <c:f>Sexo!$D$30:$D$31</c:f>
              <c:numCache>
                <c:formatCode>0.0%</c:formatCode>
                <c:ptCount val="2"/>
                <c:pt idx="0">
                  <c:v>0.27082566104441336</c:v>
                </c:pt>
                <c:pt idx="1">
                  <c:v>0.28133876744473263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7599568"/>
        <c:axId val="1567598480"/>
      </c:barChart>
      <c:catAx>
        <c:axId val="1567599568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67598480"/>
        <c:crosses val="autoZero"/>
        <c:auto val="1"/>
        <c:lblAlgn val="ctr"/>
        <c:lblOffset val="100"/>
        <c:noMultiLvlLbl val="0"/>
      </c:catAx>
      <c:valAx>
        <c:axId val="1567598480"/>
        <c:scaling>
          <c:orientation val="minMax"/>
          <c:min val="0"/>
        </c:scaling>
        <c:delete val="0"/>
        <c:axPos val="b"/>
        <c:numFmt formatCode="0.0%" sourceLinked="1"/>
        <c:majorTickMark val="out"/>
        <c:minorTickMark val="none"/>
        <c:tickLblPos val="nextTo"/>
        <c:crossAx val="1567599568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400"/>
              <a:t>Adesões/Ingressos </a:t>
            </a:r>
            <a:r>
              <a:rPr lang="pt-BR" sz="1400" baseline="0"/>
              <a:t>por Faixa Etária (%)</a:t>
            </a:r>
            <a:endParaRPr lang="pt-BR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'Fx Etária'!$A$38:$A$42</c:f>
              <c:strCache>
                <c:ptCount val="5"/>
                <c:pt idx="0">
                  <c:v>Até 24 anos</c:v>
                </c:pt>
                <c:pt idx="1">
                  <c:v>De 25 a 34 anos</c:v>
                </c:pt>
                <c:pt idx="2">
                  <c:v>De 35 a 44 anos</c:v>
                </c:pt>
                <c:pt idx="3">
                  <c:v>De 45 a 54 anos</c:v>
                </c:pt>
                <c:pt idx="4">
                  <c:v>Acima de 55 anos</c:v>
                </c:pt>
              </c:strCache>
            </c:strRef>
          </c:cat>
          <c:val>
            <c:numRef>
              <c:f>'Fx Etária'!$D$38:$D$42</c:f>
              <c:numCache>
                <c:formatCode>0.0%</c:formatCode>
                <c:ptCount val="5"/>
                <c:pt idx="0">
                  <c:v>0.26540284360189575</c:v>
                </c:pt>
                <c:pt idx="1">
                  <c:v>0.28377429173495666</c:v>
                </c:pt>
                <c:pt idx="2">
                  <c:v>0.26856173101400083</c:v>
                </c:pt>
                <c:pt idx="3">
                  <c:v>0.26359485263594851</c:v>
                </c:pt>
                <c:pt idx="4">
                  <c:v>0.25352112676056338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7597392"/>
        <c:axId val="1567597936"/>
      </c:barChart>
      <c:catAx>
        <c:axId val="156759739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67597936"/>
        <c:crosses val="autoZero"/>
        <c:auto val="1"/>
        <c:lblAlgn val="ctr"/>
        <c:lblOffset val="100"/>
        <c:noMultiLvlLbl val="0"/>
      </c:catAx>
      <c:valAx>
        <c:axId val="1567597936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156759739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pt-BR" sz="1400"/>
              <a:t>Adesões/Ingressos </a:t>
            </a:r>
            <a:r>
              <a:rPr lang="pt-BR" sz="1400" baseline="0"/>
              <a:t>por Faixa de Remuneração (%)</a:t>
            </a:r>
            <a:endParaRPr lang="pt-BR" sz="1400"/>
          </a:p>
        </c:rich>
      </c:tx>
      <c:layout/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invertIfNegative val="0"/>
          <c:dLbls>
            <c:spPr>
              <a:noFill/>
              <a:ln>
                <a:noFill/>
              </a:ln>
              <a:effectLst/>
            </c:sp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'Fx Renda'!$A$44:$A$51</c:f>
              <c:strCache>
                <c:ptCount val="8"/>
                <c:pt idx="0">
                  <c:v>De R$ 4.663,76 a R$ 5.596,50</c:v>
                </c:pt>
                <c:pt idx="1">
                  <c:v>De R$ 5.596,51 a R$ 6.000,00</c:v>
                </c:pt>
                <c:pt idx="2">
                  <c:v>De R$ 6.000,01 a R$ 7.000,00</c:v>
                </c:pt>
                <c:pt idx="3">
                  <c:v>De R$ 7.000,01 a R$ 8.000,00</c:v>
                </c:pt>
                <c:pt idx="4">
                  <c:v>De R$ 8.000,01 a R$ 9.000,00</c:v>
                </c:pt>
                <c:pt idx="5">
                  <c:v>De R$ 9.000,01 a R$ 10.000,00</c:v>
                </c:pt>
                <c:pt idx="6">
                  <c:v>De R$ 10.000,01 a R$ 14.000,00</c:v>
                </c:pt>
                <c:pt idx="7">
                  <c:v>R$ 14.000,01 em diante</c:v>
                </c:pt>
              </c:strCache>
            </c:strRef>
          </c:cat>
          <c:val>
            <c:numRef>
              <c:f>'Fx Renda'!$D$44:$D$51</c:f>
              <c:numCache>
                <c:formatCode>0.0%</c:formatCode>
                <c:ptCount val="8"/>
                <c:pt idx="0">
                  <c:v>0.18122649696268442</c:v>
                </c:pt>
                <c:pt idx="1">
                  <c:v>0.22617009132420091</c:v>
                </c:pt>
                <c:pt idx="2">
                  <c:v>0.17711670480549199</c:v>
                </c:pt>
                <c:pt idx="3">
                  <c:v>0.41538461538461541</c:v>
                </c:pt>
                <c:pt idx="4">
                  <c:v>0.26720977596741347</c:v>
                </c:pt>
                <c:pt idx="5">
                  <c:v>0.43066061522945032</c:v>
                </c:pt>
                <c:pt idx="6">
                  <c:v>0.48232735182164221</c:v>
                </c:pt>
                <c:pt idx="7">
                  <c:v>0.61224489795918369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50"/>
        <c:axId val="1567605552"/>
        <c:axId val="1567600112"/>
      </c:barChart>
      <c:catAx>
        <c:axId val="1567605552"/>
        <c:scaling>
          <c:orientation val="minMax"/>
        </c:scaling>
        <c:delete val="0"/>
        <c:axPos val="l"/>
        <c:numFmt formatCode="General" sourceLinked="0"/>
        <c:majorTickMark val="out"/>
        <c:minorTickMark val="none"/>
        <c:tickLblPos val="nextTo"/>
        <c:crossAx val="1567600112"/>
        <c:crosses val="autoZero"/>
        <c:auto val="1"/>
        <c:lblAlgn val="ctr"/>
        <c:lblOffset val="100"/>
        <c:noMultiLvlLbl val="0"/>
      </c:catAx>
      <c:valAx>
        <c:axId val="1567600112"/>
        <c:scaling>
          <c:orientation val="minMax"/>
        </c:scaling>
        <c:delete val="0"/>
        <c:axPos val="b"/>
        <c:numFmt formatCode="0.0%" sourceLinked="1"/>
        <c:majorTickMark val="out"/>
        <c:minorTickMark val="none"/>
        <c:tickLblPos val="nextTo"/>
        <c:crossAx val="1567605552"/>
        <c:crosses val="autoZero"/>
        <c:crossBetween val="between"/>
      </c:valAx>
    </c:plotArea>
    <c:plotVisOnly val="1"/>
    <c:dispBlanksAs val="gap"/>
    <c:showDLblsOverMax val="0"/>
  </c:chart>
  <c:spPr>
    <a:ln>
      <a:noFill/>
    </a:ln>
  </c:sp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800755653045899"/>
          <c:y val="3.7101323537150843E-2"/>
          <c:w val="0.80789493543013691"/>
          <c:h val="0.66572354533706779"/>
        </c:manualLayout>
      </c:layout>
      <c:lineChart>
        <c:grouping val="standard"/>
        <c:varyColors val="0"/>
        <c:ser>
          <c:idx val="0"/>
          <c:order val="0"/>
          <c:tx>
            <c:strRef>
              <c:f>Plan1!$I$12</c:f>
              <c:strCache>
                <c:ptCount val="1"/>
                <c:pt idx="0">
                  <c:v>Funpresp (RAP)</c:v>
                </c:pt>
              </c:strCache>
            </c:strRef>
          </c:tx>
          <c:spPr>
            <a:ln>
              <a:solidFill>
                <a:schemeClr val="accent2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Plan1!$H$14:$H$468</c:f>
              <c:numCache>
                <c:formatCode>General</c:formatCode>
                <c:ptCount val="4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</c:numCache>
            </c:numRef>
          </c:cat>
          <c:val>
            <c:numRef>
              <c:f>Plan1!$I$14:$I$468</c:f>
              <c:numCache>
                <c:formatCode>0.00</c:formatCode>
                <c:ptCount val="455"/>
                <c:pt idx="0">
                  <c:v>142.94</c:v>
                </c:pt>
                <c:pt idx="1">
                  <c:v>286.34794836446747</c:v>
                </c:pt>
                <c:pt idx="2">
                  <c:v>430.22537703457925</c:v>
                </c:pt>
                <c:pt idx="3">
                  <c:v>574.57382296668891</c:v>
                </c:pt>
                <c:pt idx="4">
                  <c:v>719.39482814874509</c:v>
                </c:pt>
                <c:pt idx="5">
                  <c:v>864.6899396167637</c:v>
                </c:pt>
                <c:pt idx="6">
                  <c:v>1010.4607094713542</c:v>
                </c:pt>
                <c:pt idx="7">
                  <c:v>1156.7086948942995</c:v>
                </c:pt>
                <c:pt idx="8">
                  <c:v>1303.4354581651903</c:v>
                </c:pt>
                <c:pt idx="9">
                  <c:v>1450.6425666781145</c:v>
                </c:pt>
                <c:pt idx="10">
                  <c:v>1598.3315929583998</c:v>
                </c:pt>
                <c:pt idx="11">
                  <c:v>1746.5041146794131</c:v>
                </c:pt>
                <c:pt idx="12">
                  <c:v>1895.1617146794133</c:v>
                </c:pt>
                <c:pt idx="13">
                  <c:v>2044.3059809784597</c:v>
                </c:pt>
                <c:pt idx="14">
                  <c:v>2193.9385067953763</c:v>
                </c:pt>
                <c:pt idx="15">
                  <c:v>2344.0608905647705</c:v>
                </c:pt>
                <c:pt idx="16">
                  <c:v>2494.6747359541091</c:v>
                </c:pt>
                <c:pt idx="17">
                  <c:v>2645.7816518808486</c:v>
                </c:pt>
                <c:pt idx="18">
                  <c:v>2797.383252529623</c:v>
                </c:pt>
                <c:pt idx="19">
                  <c:v>2949.481157369486</c:v>
                </c:pt>
                <c:pt idx="20">
                  <c:v>3102.0769911712127</c:v>
                </c:pt>
                <c:pt idx="21">
                  <c:v>3255.1723840246541</c:v>
                </c:pt>
                <c:pt idx="22">
                  <c:v>3408.7689713561508</c:v>
                </c:pt>
                <c:pt idx="23">
                  <c:v>3562.8683939460047</c:v>
                </c:pt>
                <c:pt idx="24">
                  <c:v>3717.4722979460048</c:v>
                </c:pt>
                <c:pt idx="25">
                  <c:v>3872.582334897013</c:v>
                </c:pt>
                <c:pt idx="26">
                  <c:v>4028.2001617466062</c:v>
                </c:pt>
                <c:pt idx="27">
                  <c:v>4184.3274408667758</c:v>
                </c:pt>
                <c:pt idx="28">
                  <c:v>4340.9658400716871</c:v>
                </c:pt>
                <c:pt idx="29">
                  <c:v>4498.1170326354959</c:v>
                </c:pt>
                <c:pt idx="30">
                  <c:v>4655.782697310221</c:v>
                </c:pt>
                <c:pt idx="31">
                  <c:v>4813.9645183436787</c:v>
                </c:pt>
                <c:pt idx="32">
                  <c:v>4972.6641854974741</c:v>
                </c:pt>
                <c:pt idx="33">
                  <c:v>5131.8833940650529</c:v>
                </c:pt>
                <c:pt idx="34">
                  <c:v>5291.6238448898093</c:v>
                </c:pt>
                <c:pt idx="35">
                  <c:v>5451.887244383257</c:v>
                </c:pt>
                <c:pt idx="36">
                  <c:v>5612.675304543257</c:v>
                </c:pt>
                <c:pt idx="37">
                  <c:v>5773.9897429723051</c:v>
                </c:pt>
                <c:pt idx="38">
                  <c:v>5935.8322828958817</c:v>
                </c:pt>
                <c:pt idx="39">
                  <c:v>6098.2046531808583</c:v>
                </c:pt>
                <c:pt idx="40">
                  <c:v>6261.1085883539663</c:v>
                </c:pt>
                <c:pt idx="41">
                  <c:v>6424.5458286203275</c:v>
                </c:pt>
                <c:pt idx="42">
                  <c:v>6588.5181198820419</c:v>
                </c:pt>
                <c:pt idx="43">
                  <c:v>6753.0272137568381</c:v>
                </c:pt>
                <c:pt idx="44">
                  <c:v>6918.0748675967852</c:v>
                </c:pt>
                <c:pt idx="45">
                  <c:v>7083.6628445070673</c:v>
                </c:pt>
                <c:pt idx="46">
                  <c:v>7249.792913364814</c:v>
                </c:pt>
                <c:pt idx="47">
                  <c:v>7416.4668488379994</c:v>
                </c:pt>
                <c:pt idx="48">
                  <c:v>7583.6864314043996</c:v>
                </c:pt>
                <c:pt idx="49">
                  <c:v>7751.4534473706099</c:v>
                </c:pt>
                <c:pt idx="50">
                  <c:v>7919.7696888911296</c:v>
                </c:pt>
                <c:pt idx="51">
                  <c:v>8088.636953987505</c:v>
                </c:pt>
                <c:pt idx="52">
                  <c:v>8258.0570465675373</c:v>
                </c:pt>
                <c:pt idx="53">
                  <c:v>8428.0317764445535</c:v>
                </c:pt>
                <c:pt idx="54">
                  <c:v>8598.5629593567373</c:v>
                </c:pt>
                <c:pt idx="55">
                  <c:v>8769.6524169865261</c:v>
                </c:pt>
                <c:pt idx="56">
                  <c:v>8941.3019769800721</c:v>
                </c:pt>
                <c:pt idx="57">
                  <c:v>9113.5134729667661</c:v>
                </c:pt>
                <c:pt idx="58">
                  <c:v>9286.2887445788238</c:v>
                </c:pt>
                <c:pt idx="59">
                  <c:v>9459.6296374709382</c:v>
                </c:pt>
                <c:pt idx="60">
                  <c:v>9633.5380033399961</c:v>
                </c:pt>
                <c:pt idx="61">
                  <c:v>9808.0156999448554</c:v>
                </c:pt>
                <c:pt idx="62">
                  <c:v>9983.0645911261963</c:v>
                </c:pt>
                <c:pt idx="63">
                  <c:v>10158.686546826428</c:v>
                </c:pt>
                <c:pt idx="64">
                  <c:v>10334.883443109662</c:v>
                </c:pt>
                <c:pt idx="65">
                  <c:v>10511.65716218176</c:v>
                </c:pt>
                <c:pt idx="66">
                  <c:v>10689.009592410432</c:v>
                </c:pt>
                <c:pt idx="67">
                  <c:v>10866.942628345412</c:v>
                </c:pt>
                <c:pt idx="68">
                  <c:v>11045.458170738701</c:v>
                </c:pt>
                <c:pt idx="69">
                  <c:v>11224.558126564862</c:v>
                </c:pt>
                <c:pt idx="70">
                  <c:v>11404.244409041401</c:v>
                </c:pt>
                <c:pt idx="71">
                  <c:v>11584.5189376492</c:v>
                </c:pt>
                <c:pt idx="72">
                  <c:v>11765.38363815302</c:v>
                </c:pt>
                <c:pt idx="73">
                  <c:v>11946.840442622075</c:v>
                </c:pt>
                <c:pt idx="74">
                  <c:v>12128.89128945067</c:v>
                </c:pt>
                <c:pt idx="75">
                  <c:v>12311.538123378912</c:v>
                </c:pt>
                <c:pt idx="76">
                  <c:v>12494.782895513477</c:v>
                </c:pt>
                <c:pt idx="77">
                  <c:v>12678.627563348458</c:v>
                </c:pt>
                <c:pt idx="78">
                  <c:v>12863.074090786276</c:v>
                </c:pt>
                <c:pt idx="79">
                  <c:v>13048.124448158656</c:v>
                </c:pt>
                <c:pt idx="80">
                  <c:v>13233.780612247676</c:v>
                </c:pt>
                <c:pt idx="81">
                  <c:v>13420.044566306884</c:v>
                </c:pt>
                <c:pt idx="82">
                  <c:v>13606.918300082485</c:v>
                </c:pt>
                <c:pt idx="83">
                  <c:v>13794.403809834595</c:v>
                </c:pt>
                <c:pt idx="84">
                  <c:v>13982.503098358568</c:v>
                </c:pt>
                <c:pt idx="85">
                  <c:v>14171.218175006385</c:v>
                </c:pt>
                <c:pt idx="86">
                  <c:v>14360.551055708123</c:v>
                </c:pt>
                <c:pt idx="87">
                  <c:v>14550.503762993494</c:v>
                </c:pt>
                <c:pt idx="88">
                  <c:v>14741.078326013441</c:v>
                </c:pt>
                <c:pt idx="89">
                  <c:v>14932.276780561822</c:v>
                </c:pt>
                <c:pt idx="90">
                  <c:v>15124.101169097154</c:v>
                </c:pt>
                <c:pt idx="91">
                  <c:v>15316.553540764429</c:v>
                </c:pt>
                <c:pt idx="92">
                  <c:v>15509.635951417011</c:v>
                </c:pt>
                <c:pt idx="93">
                  <c:v>15703.350463638588</c:v>
                </c:pt>
                <c:pt idx="94">
                  <c:v>15897.699146765213</c:v>
                </c:pt>
                <c:pt idx="95">
                  <c:v>16092.68407690741</c:v>
                </c:pt>
                <c:pt idx="96">
                  <c:v>16288.307336972341</c:v>
                </c:pt>
                <c:pt idx="97">
                  <c:v>16484.57101668607</c:v>
                </c:pt>
                <c:pt idx="98">
                  <c:v>16681.477212615879</c:v>
                </c:pt>
                <c:pt idx="99">
                  <c:v>16879.028028192664</c:v>
                </c:pt>
                <c:pt idx="100">
                  <c:v>17077.225573733409</c:v>
                </c:pt>
                <c:pt idx="101">
                  <c:v>17276.071966463722</c:v>
                </c:pt>
                <c:pt idx="102">
                  <c:v>17475.569330540464</c:v>
                </c:pt>
                <c:pt idx="103">
                  <c:v>17675.719797074427</c:v>
                </c:pt>
                <c:pt idx="104">
                  <c:v>17876.525504153109</c:v>
                </c:pt>
                <c:pt idx="105">
                  <c:v>18077.988596863546</c:v>
                </c:pt>
                <c:pt idx="106">
                  <c:v>18280.111227315236</c:v>
                </c:pt>
                <c:pt idx="107">
                  <c:v>18482.895554663119</c:v>
                </c:pt>
                <c:pt idx="108">
                  <c:v>18686.343745130645</c:v>
                </c:pt>
                <c:pt idx="109">
                  <c:v>18890.457972032924</c:v>
                </c:pt>
                <c:pt idx="110">
                  <c:v>19095.240415799923</c:v>
                </c:pt>
                <c:pt idx="111">
                  <c:v>19300.693263999779</c:v>
                </c:pt>
                <c:pt idx="112">
                  <c:v>19506.818711362153</c:v>
                </c:pt>
                <c:pt idx="113">
                  <c:v>19713.618959801679</c:v>
                </c:pt>
                <c:pt idx="114">
                  <c:v>19921.096218441493</c:v>
                </c:pt>
                <c:pt idx="115">
                  <c:v>20129.252703636816</c:v>
                </c:pt>
                <c:pt idx="116">
                  <c:v>20338.090638998645</c:v>
                </c:pt>
                <c:pt idx="117">
                  <c:v>20547.612255417502</c:v>
                </c:pt>
                <c:pt idx="118">
                  <c:v>20757.819791087259</c:v>
                </c:pt>
                <c:pt idx="119">
                  <c:v>20968.715491529056</c:v>
                </c:pt>
                <c:pt idx="120">
                  <c:v>21180.301609615282</c:v>
                </c:pt>
                <c:pt idx="121">
                  <c:v>21392.58040559365</c:v>
                </c:pt>
                <c:pt idx="122">
                  <c:v>21605.554147111328</c:v>
                </c:pt>
                <c:pt idx="123">
                  <c:v>21819.225109239178</c:v>
                </c:pt>
                <c:pt idx="124">
                  <c:v>22033.595574496045</c:v>
                </c:pt>
                <c:pt idx="125">
                  <c:v>22248.667832873154</c:v>
                </c:pt>
                <c:pt idx="126">
                  <c:v>22464.444181858558</c:v>
                </c:pt>
                <c:pt idx="127">
                  <c:v>22680.926926461696</c:v>
                </c:pt>
                <c:pt idx="128">
                  <c:v>22898.118379238</c:v>
                </c:pt>
                <c:pt idx="129">
                  <c:v>23116.020860313609</c:v>
                </c:pt>
                <c:pt idx="130">
                  <c:v>23334.636697410155</c:v>
                </c:pt>
                <c:pt idx="131">
                  <c:v>23553.968225869623</c:v>
                </c:pt>
                <c:pt idx="132">
                  <c:v>23774.017788679299</c:v>
                </c:pt>
                <c:pt idx="133">
                  <c:v>23994.787736496801</c:v>
                </c:pt>
                <c:pt idx="134">
                  <c:v>24216.280427675189</c:v>
                </c:pt>
                <c:pt idx="135">
                  <c:v>24438.498228288154</c:v>
                </c:pt>
                <c:pt idx="136">
                  <c:v>24661.443512155296</c:v>
                </c:pt>
                <c:pt idx="137">
                  <c:v>24885.118660867487</c:v>
                </c:pt>
                <c:pt idx="138">
                  <c:v>25109.526063812307</c:v>
                </c:pt>
                <c:pt idx="139">
                  <c:v>25334.66811819957</c:v>
                </c:pt>
                <c:pt idx="140">
                  <c:v>25560.547229086926</c:v>
                </c:pt>
                <c:pt idx="141">
                  <c:v>25787.16580940556</c:v>
                </c:pt>
                <c:pt idx="142">
                  <c:v>26014.52627998597</c:v>
                </c:pt>
                <c:pt idx="143">
                  <c:v>26242.631069583818</c:v>
                </c:pt>
                <c:pt idx="144">
                  <c:v>26471.482614905883</c:v>
                </c:pt>
                <c:pt idx="145">
                  <c:v>26701.083360636087</c:v>
                </c:pt>
                <c:pt idx="146">
                  <c:v>26931.435759461609</c:v>
                </c:pt>
                <c:pt idx="147">
                  <c:v>27162.54227209909</c:v>
                </c:pt>
                <c:pt idx="148">
                  <c:v>27394.40536732092</c:v>
                </c:pt>
                <c:pt idx="149">
                  <c:v>27627.027521981599</c:v>
                </c:pt>
                <c:pt idx="150">
                  <c:v>27860.411221044214</c:v>
                </c:pt>
                <c:pt idx="151">
                  <c:v>28094.558957606965</c:v>
                </c:pt>
                <c:pt idx="152">
                  <c:v>28329.473232929813</c:v>
                </c:pt>
                <c:pt idx="153">
                  <c:v>28565.156556461192</c:v>
                </c:pt>
                <c:pt idx="154">
                  <c:v>28801.611445864819</c:v>
                </c:pt>
                <c:pt idx="155">
                  <c:v>29038.84042704658</c:v>
                </c:pt>
                <c:pt idx="156">
                  <c:v>29276.846034181526</c:v>
                </c:pt>
                <c:pt idx="157">
                  <c:v>29515.630809740938</c:v>
                </c:pt>
                <c:pt idx="158">
                  <c:v>29755.197304519483</c:v>
                </c:pt>
                <c:pt idx="159">
                  <c:v>29995.548077662464</c:v>
                </c:pt>
                <c:pt idx="160">
                  <c:v>30236.685696693166</c:v>
                </c:pt>
                <c:pt idx="161">
                  <c:v>30478.612737540276</c:v>
                </c:pt>
                <c:pt idx="162">
                  <c:v>30721.331784565395</c:v>
                </c:pt>
                <c:pt idx="163">
                  <c:v>30964.845430590656</c:v>
                </c:pt>
                <c:pt idx="164">
                  <c:v>31209.15627692642</c:v>
                </c:pt>
                <c:pt idx="165">
                  <c:v>31454.266933399056</c:v>
                </c:pt>
                <c:pt idx="166">
                  <c:v>31700.180018378825</c:v>
                </c:pt>
                <c:pt idx="167">
                  <c:v>31946.898158807857</c:v>
                </c:pt>
                <c:pt idx="168">
                  <c:v>32194.423990228202</c:v>
                </c:pt>
                <c:pt idx="169">
                  <c:v>32442.760156809989</c:v>
                </c:pt>
                <c:pt idx="170">
                  <c:v>32691.909311379673</c:v>
                </c:pt>
                <c:pt idx="171">
                  <c:v>32941.87411544838</c:v>
                </c:pt>
                <c:pt idx="172">
                  <c:v>33192.65723924031</c:v>
                </c:pt>
                <c:pt idx="173">
                  <c:v>33444.261361721306</c:v>
                </c:pt>
                <c:pt idx="174">
                  <c:v>33696.689170627433</c:v>
                </c:pt>
                <c:pt idx="175">
                  <c:v>33949.943362493708</c:v>
                </c:pt>
                <c:pt idx="176">
                  <c:v>34204.026642682904</c:v>
                </c:pt>
                <c:pt idx="177">
                  <c:v>34458.94172541445</c:v>
                </c:pt>
                <c:pt idx="178">
                  <c:v>34714.691333793417</c:v>
                </c:pt>
                <c:pt idx="179">
                  <c:v>34971.278199839617</c:v>
                </c:pt>
                <c:pt idx="180">
                  <c:v>35228.705064516776</c:v>
                </c:pt>
                <c:pt idx="181">
                  <c:v>35486.974677761842</c:v>
                </c:pt>
                <c:pt idx="182">
                  <c:v>35746.089798514316</c:v>
                </c:pt>
                <c:pt idx="183">
                  <c:v>36006.053194745771</c:v>
                </c:pt>
                <c:pt idx="184">
                  <c:v>36266.867643489386</c:v>
                </c:pt>
                <c:pt idx="185">
                  <c:v>36528.535930869621</c:v>
                </c:pt>
                <c:pt idx="186">
                  <c:v>36791.060852131995</c:v>
                </c:pt>
                <c:pt idx="187">
                  <c:v>37054.445211672923</c:v>
                </c:pt>
                <c:pt idx="188">
                  <c:v>37318.69182306969</c:v>
                </c:pt>
                <c:pt idx="189">
                  <c:v>37583.803509110498</c:v>
                </c:pt>
                <c:pt idx="190">
                  <c:v>37849.783101824622</c:v>
                </c:pt>
                <c:pt idx="191">
                  <c:v>38116.63344251267</c:v>
                </c:pt>
                <c:pt idx="192">
                  <c:v>38384.357381776921</c:v>
                </c:pt>
                <c:pt idx="193">
                  <c:v>38652.957779551791</c:v>
                </c:pt>
                <c:pt idx="194">
                  <c:v>38922.437505134367</c:v>
                </c:pt>
                <c:pt idx="195">
                  <c:v>39192.799437215079</c:v>
                </c:pt>
                <c:pt idx="196">
                  <c:v>39464.046463908438</c:v>
                </c:pt>
                <c:pt idx="197">
                  <c:v>39736.181482783883</c:v>
                </c:pt>
                <c:pt idx="198">
                  <c:v>40009.207400896754</c:v>
                </c:pt>
                <c:pt idx="199">
                  <c:v>40283.127134819319</c:v>
                </c:pt>
                <c:pt idx="200">
                  <c:v>40557.943610671959</c:v>
                </c:pt>
                <c:pt idx="201">
                  <c:v>40833.659764154399</c:v>
                </c:pt>
                <c:pt idx="202">
                  <c:v>41110.278540577092</c:v>
                </c:pt>
                <c:pt idx="203">
                  <c:v>41387.802894892659</c:v>
                </c:pt>
                <c:pt idx="204">
                  <c:v>41666.235791727478</c:v>
                </c:pt>
                <c:pt idx="205">
                  <c:v>41945.580205413338</c:v>
                </c:pt>
                <c:pt idx="206">
                  <c:v>42225.83912001922</c:v>
                </c:pt>
                <c:pt idx="207">
                  <c:v>42507.015529383163</c:v>
                </c:pt>
                <c:pt idx="208">
                  <c:v>42789.112437144257</c:v>
                </c:pt>
                <c:pt idx="209">
                  <c:v>43072.132856774719</c:v>
                </c:pt>
                <c:pt idx="210">
                  <c:v>43356.0798116121</c:v>
                </c:pt>
                <c:pt idx="211">
                  <c:v>43640.956334891569</c:v>
                </c:pt>
                <c:pt idx="212">
                  <c:v>43926.765469778315</c:v>
                </c:pt>
                <c:pt idx="213">
                  <c:v>44213.510269400052</c:v>
                </c:pt>
                <c:pt idx="214">
                  <c:v>44501.193796879648</c:v>
                </c:pt>
                <c:pt idx="215">
                  <c:v>44789.819125367838</c:v>
                </c:pt>
                <c:pt idx="216">
                  <c:v>45079.389338076049</c:v>
                </c:pt>
                <c:pt idx="217">
                  <c:v>45369.907528309348</c:v>
                </c:pt>
                <c:pt idx="218">
                  <c:v>45661.376799499463</c:v>
                </c:pt>
                <c:pt idx="219">
                  <c:v>45953.800265237958</c:v>
                </c:pt>
                <c:pt idx="220">
                  <c:v>46247.181049309496</c:v>
                </c:pt>
                <c:pt idx="221">
                  <c:v>46541.522285725179</c:v>
                </c:pt>
                <c:pt idx="222">
                  <c:v>46836.82711875606</c:v>
                </c:pt>
                <c:pt idx="223">
                  <c:v>47133.098702966709</c:v>
                </c:pt>
                <c:pt idx="224">
                  <c:v>47430.340203248918</c:v>
                </c:pt>
                <c:pt idx="225">
                  <c:v>47728.554794855525</c:v>
                </c:pt>
                <c:pt idx="226">
                  <c:v>48027.745663434303</c:v>
                </c:pt>
                <c:pt idx="227">
                  <c:v>48327.916005062019</c:v>
                </c:pt>
                <c:pt idx="228">
                  <c:v>48629.069026278557</c:v>
                </c:pt>
                <c:pt idx="229">
                  <c:v>48931.207944121183</c:v>
                </c:pt>
                <c:pt idx="230">
                  <c:v>49234.335986158905</c:v>
                </c:pt>
                <c:pt idx="231">
                  <c:v>49538.456390526946</c:v>
                </c:pt>
                <c:pt idx="232">
                  <c:v>49843.572405961342</c:v>
                </c:pt>
                <c:pt idx="233">
                  <c:v>50149.687291833652</c:v>
                </c:pt>
                <c:pt idx="234">
                  <c:v>50456.804318185765</c:v>
                </c:pt>
                <c:pt idx="235">
                  <c:v>50764.926765764838</c:v>
                </c:pt>
                <c:pt idx="236">
                  <c:v>51074.05792605834</c:v>
                </c:pt>
                <c:pt idx="237">
                  <c:v>51384.201101329214</c:v>
                </c:pt>
                <c:pt idx="238">
                  <c:v>51695.359604651145</c:v>
                </c:pt>
                <c:pt idx="239">
                  <c:v>52007.536759943971</c:v>
                </c:pt>
                <c:pt idx="240">
                  <c:v>52320.735902009175</c:v>
                </c:pt>
                <c:pt idx="241">
                  <c:v>52634.960376565505</c:v>
                </c:pt>
                <c:pt idx="242">
                  <c:v>52950.213540284734</c:v>
                </c:pt>
                <c:pt idx="243">
                  <c:v>53266.498760827497</c:v>
                </c:pt>
                <c:pt idx="244">
                  <c:v>53583.819416879269</c:v>
                </c:pt>
                <c:pt idx="245">
                  <c:v>53902.178898186474</c:v>
                </c:pt>
                <c:pt idx="246">
                  <c:v>54221.580605592673</c:v>
                </c:pt>
                <c:pt idx="247">
                  <c:v>54542.02795107491</c:v>
                </c:pt>
                <c:pt idx="248">
                  <c:v>54863.524357780152</c:v>
                </c:pt>
                <c:pt idx="249">
                  <c:v>55186.073260061858</c:v>
                </c:pt>
                <c:pt idx="250">
                  <c:v>55509.678103516671</c:v>
                </c:pt>
                <c:pt idx="251">
                  <c:v>55834.342345021214</c:v>
                </c:pt>
                <c:pt idx="252">
                  <c:v>56160.069452769028</c:v>
                </c:pt>
                <c:pt idx="253">
                  <c:v>56486.862906307615</c:v>
                </c:pt>
                <c:pt idx="254">
                  <c:v>56814.726196575612</c:v>
                </c:pt>
                <c:pt idx="255">
                  <c:v>57143.662825940082</c:v>
                </c:pt>
                <c:pt idx="256">
                  <c:v>57473.676308233924</c:v>
                </c:pt>
                <c:pt idx="257">
                  <c:v>57804.770168793417</c:v>
                </c:pt>
                <c:pt idx="258">
                  <c:v>58136.947944495863</c:v>
                </c:pt>
                <c:pt idx="259">
                  <c:v>58470.213183797387</c:v>
                </c:pt>
                <c:pt idx="260">
                  <c:v>58804.569446770838</c:v>
                </c:pt>
                <c:pt idx="261">
                  <c:v>59140.020305143815</c:v>
                </c:pt>
                <c:pt idx="262">
                  <c:v>59476.569342336821</c:v>
                </c:pt>
                <c:pt idx="263">
                  <c:v>59814.220153501541</c:v>
                </c:pt>
                <c:pt idx="264">
                  <c:v>60152.976345559262</c:v>
                </c:pt>
                <c:pt idx="265">
                  <c:v>60492.841537239394</c:v>
                </c:pt>
                <c:pt idx="266">
                  <c:v>60833.819359118112</c:v>
                </c:pt>
                <c:pt idx="267">
                  <c:v>61175.913453657158</c:v>
                </c:pt>
                <c:pt idx="268">
                  <c:v>61519.127475242756</c:v>
                </c:pt>
                <c:pt idx="269">
                  <c:v>61863.465090224629</c:v>
                </c:pt>
                <c:pt idx="270">
                  <c:v>62208.929976955173</c:v>
                </c:pt>
                <c:pt idx="271">
                  <c:v>62555.525825828758</c:v>
                </c:pt>
                <c:pt idx="272">
                  <c:v>62903.256339321146</c:v>
                </c:pt>
                <c:pt idx="273">
                  <c:v>63252.125232029037</c:v>
                </c:pt>
                <c:pt idx="274">
                  <c:v>63602.136230709759</c:v>
                </c:pt>
                <c:pt idx="275">
                  <c:v>63953.293074321067</c:v>
                </c:pt>
                <c:pt idx="276">
                  <c:v>64305.599514061098</c:v>
                </c:pt>
                <c:pt idx="277">
                  <c:v>64659.059313408434</c:v>
                </c:pt>
                <c:pt idx="278">
                  <c:v>65013.676248162301</c:v>
                </c:pt>
                <c:pt idx="279">
                  <c:v>65369.45410648291</c:v>
                </c:pt>
                <c:pt idx="280">
                  <c:v>65726.396688931927</c:v>
                </c:pt>
                <c:pt idx="281">
                  <c:v>66084.507808513066</c:v>
                </c:pt>
                <c:pt idx="282">
                  <c:v>66443.791290712834</c:v>
                </c:pt>
                <c:pt idx="283">
                  <c:v>66804.250973541362</c:v>
                </c:pt>
                <c:pt idx="284">
                  <c:v>67165.890707573446</c:v>
                </c:pt>
                <c:pt idx="285">
                  <c:v>67528.71435598965</c:v>
                </c:pt>
                <c:pt idx="286">
                  <c:v>67892.725794617596</c:v>
                </c:pt>
                <c:pt idx="287">
                  <c:v>68257.928911973358</c:v>
                </c:pt>
                <c:pt idx="288">
                  <c:v>68624.327609303</c:v>
                </c:pt>
                <c:pt idx="289">
                  <c:v>68991.925800624231</c:v>
                </c:pt>
                <c:pt idx="290">
                  <c:v>69360.727412768247</c:v>
                </c:pt>
                <c:pt idx="291">
                  <c:v>69730.736385421682</c:v>
                </c:pt>
                <c:pt idx="292">
                  <c:v>70101.956671168664</c:v>
                </c:pt>
                <c:pt idx="293">
                  <c:v>70474.392235533058</c:v>
                </c:pt>
                <c:pt idx="294">
                  <c:v>70848.047057020813</c:v>
                </c:pt>
                <c:pt idx="295">
                  <c:v>71222.925127162482</c:v>
                </c:pt>
                <c:pt idx="296">
                  <c:v>71599.030450555845</c:v>
                </c:pt>
                <c:pt idx="297">
                  <c:v>71976.367044908708</c:v>
                </c:pt>
                <c:pt idx="298">
                  <c:v>72354.938941081782</c:v>
                </c:pt>
                <c:pt idx="299">
                  <c:v>72734.750183131779</c:v>
                </c:pt>
                <c:pt idx="300">
                  <c:v>73115.804828354594</c:v>
                </c:pt>
                <c:pt idx="301">
                  <c:v>73498.106947328677</c:v>
                </c:pt>
                <c:pt idx="302">
                  <c:v>73881.660623958465</c:v>
                </c:pt>
                <c:pt idx="303">
                  <c:v>74266.469955518041</c:v>
                </c:pt>
                <c:pt idx="304">
                  <c:v>74652.539052694905</c:v>
                </c:pt>
                <c:pt idx="305">
                  <c:v>75039.872039633876</c:v>
                </c:pt>
                <c:pt idx="306">
                  <c:v>75428.473053981143</c:v>
                </c:pt>
                <c:pt idx="307">
                  <c:v>75818.346246928486</c:v>
                </c:pt>
                <c:pt idx="308">
                  <c:v>76209.495783257589</c:v>
                </c:pt>
                <c:pt idx="309">
                  <c:v>76601.925841384567</c:v>
                </c:pt>
                <c:pt idx="310">
                  <c:v>76995.640613404568</c:v>
                </c:pt>
                <c:pt idx="311">
                  <c:v>77390.644305136564</c:v>
                </c:pt>
                <c:pt idx="312">
                  <c:v>77786.941136168301</c:v>
                </c:pt>
                <c:pt idx="313">
                  <c:v>78184.53533990134</c:v>
                </c:pt>
                <c:pt idx="314" formatCode="_(&quot;R$ &quot;* #,##0.00_);_(&quot;R$ &quot;* \(#,##0.00\);_(&quot;R$ &quot;* &quot;-&quot;??_);_(@_)">
                  <c:v>78583.431163596309</c:v>
                </c:pt>
                <c:pt idx="315">
                  <c:v>78983.632868418266</c:v>
                </c:pt>
                <c:pt idx="316">
                  <c:v>79385.144729482199</c:v>
                </c:pt>
                <c:pt idx="317">
                  <c:v>79787.971035898721</c:v>
                </c:pt>
                <c:pt idx="318">
                  <c:v>80192.11609081988</c:v>
                </c:pt>
                <c:pt idx="319">
                  <c:v>80597.584211485111</c:v>
                </c:pt>
                <c:pt idx="320">
                  <c:v>81004.379729267384</c:v>
                </c:pt>
                <c:pt idx="321">
                  <c:v>81412.506989719433</c:v>
                </c:pt>
                <c:pt idx="322">
                  <c:v>81821.970352620221</c:v>
                </c:pt>
                <c:pt idx="323">
                  <c:v>82232.77419202149</c:v>
                </c:pt>
                <c:pt idx="324">
                  <c:v>82644.922896294491</c:v>
                </c:pt>
                <c:pt idx="325">
                  <c:v>83058.42086817685</c:v>
                </c:pt>
                <c:pt idx="326">
                  <c:v>83473.272524819622</c:v>
                </c:pt>
                <c:pt idx="327">
                  <c:v>83889.48229783446</c:v>
                </c:pt>
                <c:pt idx="328">
                  <c:v>84307.054633340958</c:v>
                </c:pt>
                <c:pt idx="329">
                  <c:v>84725.993992014148</c:v>
                </c:pt>
                <c:pt idx="330">
                  <c:v>85146.304849132153</c:v>
                </c:pt>
                <c:pt idx="331">
                  <c:v>85567.991694623997</c:v>
                </c:pt>
                <c:pt idx="332">
                  <c:v>85991.059033117563</c:v>
                </c:pt>
                <c:pt idx="333">
                  <c:v>86415.511383987701</c:v>
                </c:pt>
                <c:pt idx="334">
                  <c:v>86841.353281404532</c:v>
                </c:pt>
                <c:pt idx="335">
                  <c:v>87268.589274381855</c:v>
                </c:pt>
                <c:pt idx="336">
                  <c:v>87697.223926825784</c:v>
                </c:pt>
                <c:pt idx="337">
                  <c:v>88127.261817583436</c:v>
                </c:pt>
                <c:pt idx="338">
                  <c:v>88558.707540491916</c:v>
                </c:pt>
                <c:pt idx="339">
                  <c:v>88991.565704427339</c:v>
                </c:pt>
                <c:pt idx="340">
                  <c:v>89425.840933354091</c:v>
                </c:pt>
                <c:pt idx="341">
                  <c:v>89861.537866374201</c:v>
                </c:pt>
                <c:pt idx="342">
                  <c:v>90298.661157776922</c:v>
                </c:pt>
                <c:pt idx="343">
                  <c:v>90737.215477088437</c:v>
                </c:pt>
                <c:pt idx="344">
                  <c:v>91177.205509121733</c:v>
                </c:pt>
                <c:pt idx="345">
                  <c:v>91618.635954026671</c:v>
                </c:pt>
                <c:pt idx="346">
                  <c:v>92061.511527340175</c:v>
                </c:pt>
                <c:pt idx="347">
                  <c:v>92505.836960036599</c:v>
                </c:pt>
                <c:pt idx="348">
                  <c:v>92951.616998578276</c:v>
                </c:pt>
                <c:pt idx="349">
                  <c:v>93398.856404966238</c:v>
                </c:pt>
                <c:pt idx="350">
                  <c:v>93847.559956791069</c:v>
                </c:pt>
                <c:pt idx="351">
                  <c:v>94297.73244728391</c:v>
                </c:pt>
                <c:pt idx="352">
                  <c:v>94749.37868536773</c:v>
                </c:pt>
                <c:pt idx="353">
                  <c:v>95202.503495708646</c:v>
                </c:pt>
                <c:pt idx="354">
                  <c:v>95657.111718767483</c:v>
                </c:pt>
                <c:pt idx="355">
                  <c:v>96113.208210851459</c:v>
                </c:pt>
                <c:pt idx="356">
                  <c:v>96570.797844166096</c:v>
                </c:pt>
                <c:pt idx="357">
                  <c:v>97029.885506867227</c:v>
                </c:pt>
                <c:pt idx="358">
                  <c:v>97490.476103113266</c:v>
                </c:pt>
                <c:pt idx="359">
                  <c:v>97952.574553117549</c:v>
                </c:pt>
                <c:pt idx="360">
                  <c:v>98416.185793200901</c:v>
                </c:pt>
                <c:pt idx="361">
                  <c:v>98881.314775844381</c:v>
                </c:pt>
                <c:pt idx="362">
                  <c:v>99347.966469742198</c:v>
                </c:pt>
                <c:pt idx="363">
                  <c:v>99816.145859854762</c:v>
                </c:pt>
                <c:pt idx="364">
                  <c:v>100285.85794746193</c:v>
                </c:pt>
                <c:pt idx="365">
                  <c:v>100757.10775021648</c:v>
                </c:pt>
                <c:pt idx="366">
                  <c:v>101229.90030219767</c:v>
                </c:pt>
                <c:pt idx="367">
                  <c:v>101704.24065396501</c:v>
                </c:pt>
                <c:pt idx="368">
                  <c:v>102180.13387261223</c:v>
                </c:pt>
                <c:pt idx="369">
                  <c:v>102657.58504182142</c:v>
                </c:pt>
                <c:pt idx="370">
                  <c:v>103136.5992619173</c:v>
                </c:pt>
                <c:pt idx="371">
                  <c:v>103617.18164992175</c:v>
                </c:pt>
                <c:pt idx="372">
                  <c:v>104099.33733960844</c:v>
                </c:pt>
                <c:pt idx="373">
                  <c:v>104583.07148155766</c:v>
                </c:pt>
                <c:pt idx="374">
                  <c:v>105068.38924321139</c:v>
                </c:pt>
                <c:pt idx="375">
                  <c:v>105555.29580892845</c:v>
                </c:pt>
                <c:pt idx="376">
                  <c:v>106043.79638003992</c:v>
                </c:pt>
                <c:pt idx="377">
                  <c:v>106533.89617490466</c:v>
                </c:pt>
                <c:pt idx="378">
                  <c:v>107025.60042896509</c:v>
                </c:pt>
                <c:pt idx="379">
                  <c:v>107518.91439480311</c:v>
                </c:pt>
                <c:pt idx="380">
                  <c:v>108013.84334219623</c:v>
                </c:pt>
                <c:pt idx="381">
                  <c:v>108510.39255817377</c:v>
                </c:pt>
                <c:pt idx="382">
                  <c:v>109008.56734707349</c:v>
                </c:pt>
                <c:pt idx="383">
                  <c:v>109508.37303059812</c:v>
                </c:pt>
                <c:pt idx="384">
                  <c:v>110009.81494787226</c:v>
                </c:pt>
                <c:pt idx="385">
                  <c:v>110512.89845549945</c:v>
                </c:pt>
                <c:pt idx="386">
                  <c:v>111017.62892761933</c:v>
                </c:pt>
                <c:pt idx="387">
                  <c:v>111524.01175596507</c:v>
                </c:pt>
                <c:pt idx="388">
                  <c:v>112032.052349921</c:v>
                </c:pt>
                <c:pt idx="389">
                  <c:v>112541.75613658033</c:v>
                </c:pt>
                <c:pt idx="390">
                  <c:v>113053.12856080318</c:v>
                </c:pt>
                <c:pt idx="391">
                  <c:v>113566.17508527472</c:v>
                </c:pt>
                <c:pt idx="392">
                  <c:v>114080.90119056356</c:v>
                </c:pt>
                <c:pt idx="393">
                  <c:v>114597.3123751802</c:v>
                </c:pt>
                <c:pt idx="394">
                  <c:v>115115.41415563591</c:v>
                </c:pt>
                <c:pt idx="395">
                  <c:v>115635.21206650152</c:v>
                </c:pt>
                <c:pt idx="396">
                  <c:v>116156.71166046664</c:v>
                </c:pt>
                <c:pt idx="397">
                  <c:v>116679.91850839891</c:v>
                </c:pt>
                <c:pt idx="398">
                  <c:v>117204.83819940359</c:v>
                </c:pt>
                <c:pt idx="399">
                  <c:v>117731.47634088316</c:v>
                </c:pt>
                <c:pt idx="400">
                  <c:v>118259.83855859733</c:v>
                </c:pt>
                <c:pt idx="401">
                  <c:v>118789.93049672303</c:v>
                </c:pt>
                <c:pt idx="402">
                  <c:v>119321.7578179148</c:v>
                </c:pt>
                <c:pt idx="403">
                  <c:v>119855.32620336521</c:v>
                </c:pt>
                <c:pt idx="404">
                  <c:v>120390.6413528656</c:v>
                </c:pt>
                <c:pt idx="405">
                  <c:v>120927.70898486691</c:v>
                </c:pt>
                <c:pt idx="406">
                  <c:v>121466.53483654084</c:v>
                </c:pt>
                <c:pt idx="407">
                  <c:v>122007.12466384108</c:v>
                </c:pt>
                <c:pt idx="408">
                  <c:v>122549.4842415648</c:v>
                </c:pt>
                <c:pt idx="409">
                  <c:v>123093.61936341437</c:v>
                </c:pt>
                <c:pt idx="410">
                  <c:v>123639.53584205924</c:v>
                </c:pt>
                <c:pt idx="411">
                  <c:v>124187.239509198</c:v>
                </c:pt>
                <c:pt idx="412">
                  <c:v>124736.73621562072</c:v>
                </c:pt>
                <c:pt idx="413">
                  <c:v>125288.03183127145</c:v>
                </c:pt>
                <c:pt idx="414">
                  <c:v>125841.13224531089</c:v>
                </c:pt>
                <c:pt idx="415">
                  <c:v>126396.04336617932</c:v>
                </c:pt>
                <c:pt idx="416">
                  <c:v>126952.77112165972</c:v>
                </c:pt>
                <c:pt idx="417">
                  <c:v>127511.32145894109</c:v>
                </c:pt>
                <c:pt idx="418">
                  <c:v>128071.70034468199</c:v>
                </c:pt>
                <c:pt idx="419">
                  <c:v>128633.91376507423</c:v>
                </c:pt>
                <c:pt idx="420">
                  <c:v>129197.9677259069</c:v>
                </c:pt>
                <c:pt idx="421">
                  <c:v>129763.86825263045</c:v>
                </c:pt>
                <c:pt idx="422">
                  <c:v>130331.6213904211</c:v>
                </c:pt>
                <c:pt idx="423">
                  <c:v>130901.23320424541</c:v>
                </c:pt>
                <c:pt idx="424">
                  <c:v>131472.70977892505</c:v>
                </c:pt>
                <c:pt idx="425">
                  <c:v>132046.05721920182</c:v>
                </c:pt>
                <c:pt idx="426">
                  <c:v>132621.28164980284</c:v>
                </c:pt>
                <c:pt idx="427">
                  <c:v>133198.389215506</c:v>
                </c:pt>
                <c:pt idx="428">
                  <c:v>133777.38608120562</c:v>
                </c:pt>
                <c:pt idx="429">
                  <c:v>134358.27843197825</c:v>
                </c:pt>
                <c:pt idx="430">
                  <c:v>134941.07247314879</c:v>
                </c:pt>
                <c:pt idx="431">
                  <c:v>135525.77443035672</c:v>
                </c:pt>
                <c:pt idx="432">
                  <c:v>136112.39054962268</c:v>
                </c:pt>
                <c:pt idx="433">
                  <c:v>136700.92709741517</c:v>
                </c:pt>
                <c:pt idx="434">
                  <c:v>137291.39036071746</c:v>
                </c:pt>
                <c:pt idx="435">
                  <c:v>137883.78664709473</c:v>
                </c:pt>
                <c:pt idx="436">
                  <c:v>138478.12228476157</c:v>
                </c:pt>
                <c:pt idx="437">
                  <c:v>139074.40362264941</c:v>
                </c:pt>
                <c:pt idx="438">
                  <c:v>139672.63703047446</c:v>
                </c:pt>
                <c:pt idx="439">
                  <c:v>140272.82889880575</c:v>
                </c:pt>
                <c:pt idx="440">
                  <c:v>140874.98563913335</c:v>
                </c:pt>
                <c:pt idx="441">
                  <c:v>141479.11368393688</c:v>
                </c:pt>
                <c:pt idx="442">
                  <c:v>142085.21948675424</c:v>
                </c:pt>
                <c:pt idx="443">
                  <c:v>142693.30952225049</c:v>
                </c:pt>
                <c:pt idx="444">
                  <c:v>143303.39028628712</c:v>
                </c:pt>
                <c:pt idx="445">
                  <c:v>143915.4682959913</c:v>
                </c:pt>
                <c:pt idx="446">
                  <c:v>144529.55008982567</c:v>
                </c:pt>
                <c:pt idx="447">
                  <c:v>145145.64222765804</c:v>
                </c:pt>
                <c:pt idx="448">
                  <c:v>145763.75129083154</c:v>
                </c:pt>
                <c:pt idx="449">
                  <c:v>146383.88388223489</c:v>
                </c:pt>
                <c:pt idx="450">
                  <c:v>147006.04662637296</c:v>
                </c:pt>
                <c:pt idx="451">
                  <c:v>147630.24616943751</c:v>
                </c:pt>
                <c:pt idx="452">
                  <c:v>148256.48917937823</c:v>
                </c:pt>
                <c:pt idx="453">
                  <c:v>148884.78234597392</c:v>
                </c:pt>
                <c:pt idx="454" formatCode="_(&quot;R$ &quot;* #,##0.00_);_(&quot;R$ &quot;* \(#,##0.00\);_(&quot;R$ &quot;* &quot;-&quot;??_);_(@_)">
                  <c:v>149515.13238090396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Plan1!$J$12</c:f>
              <c:strCache>
                <c:ptCount val="1"/>
                <c:pt idx="0">
                  <c:v>PGBL</c:v>
                </c:pt>
              </c:strCache>
            </c:strRef>
          </c:tx>
          <c:spPr>
            <a:ln>
              <a:solidFill>
                <a:srgbClr val="FF0000"/>
              </a:solidFill>
            </a:ln>
          </c:spPr>
          <c:marker>
            <c:symbol val="none"/>
          </c:marker>
          <c:cat>
            <c:numRef>
              <c:f>Plan1!$H$14:$H$468</c:f>
              <c:numCache>
                <c:formatCode>General</c:formatCode>
                <c:ptCount val="455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  <c:pt idx="168">
                  <c:v>169</c:v>
                </c:pt>
                <c:pt idx="169">
                  <c:v>170</c:v>
                </c:pt>
                <c:pt idx="170">
                  <c:v>171</c:v>
                </c:pt>
                <c:pt idx="171">
                  <c:v>172</c:v>
                </c:pt>
                <c:pt idx="172">
                  <c:v>173</c:v>
                </c:pt>
                <c:pt idx="173">
                  <c:v>174</c:v>
                </c:pt>
                <c:pt idx="174">
                  <c:v>175</c:v>
                </c:pt>
                <c:pt idx="175">
                  <c:v>176</c:v>
                </c:pt>
                <c:pt idx="176">
                  <c:v>177</c:v>
                </c:pt>
                <c:pt idx="177">
                  <c:v>178</c:v>
                </c:pt>
                <c:pt idx="178">
                  <c:v>179</c:v>
                </c:pt>
                <c:pt idx="179">
                  <c:v>180</c:v>
                </c:pt>
                <c:pt idx="180">
                  <c:v>181</c:v>
                </c:pt>
                <c:pt idx="181">
                  <c:v>182</c:v>
                </c:pt>
                <c:pt idx="182">
                  <c:v>183</c:v>
                </c:pt>
                <c:pt idx="183">
                  <c:v>184</c:v>
                </c:pt>
                <c:pt idx="184">
                  <c:v>185</c:v>
                </c:pt>
                <c:pt idx="185">
                  <c:v>186</c:v>
                </c:pt>
                <c:pt idx="186">
                  <c:v>187</c:v>
                </c:pt>
                <c:pt idx="187">
                  <c:v>188</c:v>
                </c:pt>
                <c:pt idx="188">
                  <c:v>189</c:v>
                </c:pt>
                <c:pt idx="189">
                  <c:v>190</c:v>
                </c:pt>
                <c:pt idx="190">
                  <c:v>191</c:v>
                </c:pt>
                <c:pt idx="191">
                  <c:v>192</c:v>
                </c:pt>
                <c:pt idx="192">
                  <c:v>193</c:v>
                </c:pt>
                <c:pt idx="193">
                  <c:v>194</c:v>
                </c:pt>
                <c:pt idx="194">
                  <c:v>195</c:v>
                </c:pt>
                <c:pt idx="195">
                  <c:v>196</c:v>
                </c:pt>
                <c:pt idx="196">
                  <c:v>197</c:v>
                </c:pt>
                <c:pt idx="197">
                  <c:v>198</c:v>
                </c:pt>
                <c:pt idx="198">
                  <c:v>199</c:v>
                </c:pt>
                <c:pt idx="199">
                  <c:v>200</c:v>
                </c:pt>
                <c:pt idx="200">
                  <c:v>201</c:v>
                </c:pt>
                <c:pt idx="201">
                  <c:v>202</c:v>
                </c:pt>
                <c:pt idx="202">
                  <c:v>203</c:v>
                </c:pt>
                <c:pt idx="203">
                  <c:v>204</c:v>
                </c:pt>
                <c:pt idx="204">
                  <c:v>205</c:v>
                </c:pt>
                <c:pt idx="205">
                  <c:v>206</c:v>
                </c:pt>
                <c:pt idx="206">
                  <c:v>207</c:v>
                </c:pt>
                <c:pt idx="207">
                  <c:v>208</c:v>
                </c:pt>
                <c:pt idx="208">
                  <c:v>209</c:v>
                </c:pt>
                <c:pt idx="209">
                  <c:v>210</c:v>
                </c:pt>
                <c:pt idx="210">
                  <c:v>211</c:v>
                </c:pt>
                <c:pt idx="211">
                  <c:v>212</c:v>
                </c:pt>
                <c:pt idx="212">
                  <c:v>213</c:v>
                </c:pt>
                <c:pt idx="213">
                  <c:v>214</c:v>
                </c:pt>
                <c:pt idx="214">
                  <c:v>215</c:v>
                </c:pt>
                <c:pt idx="215">
                  <c:v>216</c:v>
                </c:pt>
                <c:pt idx="216">
                  <c:v>217</c:v>
                </c:pt>
                <c:pt idx="217">
                  <c:v>218</c:v>
                </c:pt>
                <c:pt idx="218">
                  <c:v>219</c:v>
                </c:pt>
                <c:pt idx="219">
                  <c:v>220</c:v>
                </c:pt>
                <c:pt idx="220">
                  <c:v>221</c:v>
                </c:pt>
                <c:pt idx="221">
                  <c:v>222</c:v>
                </c:pt>
                <c:pt idx="222">
                  <c:v>223</c:v>
                </c:pt>
                <c:pt idx="223">
                  <c:v>224</c:v>
                </c:pt>
                <c:pt idx="224">
                  <c:v>225</c:v>
                </c:pt>
                <c:pt idx="225">
                  <c:v>226</c:v>
                </c:pt>
                <c:pt idx="226">
                  <c:v>227</c:v>
                </c:pt>
                <c:pt idx="227">
                  <c:v>228</c:v>
                </c:pt>
                <c:pt idx="228">
                  <c:v>229</c:v>
                </c:pt>
                <c:pt idx="229">
                  <c:v>230</c:v>
                </c:pt>
                <c:pt idx="230">
                  <c:v>231</c:v>
                </c:pt>
                <c:pt idx="231">
                  <c:v>232</c:v>
                </c:pt>
                <c:pt idx="232">
                  <c:v>233</c:v>
                </c:pt>
                <c:pt idx="233">
                  <c:v>234</c:v>
                </c:pt>
                <c:pt idx="234">
                  <c:v>235</c:v>
                </c:pt>
                <c:pt idx="235">
                  <c:v>236</c:v>
                </c:pt>
                <c:pt idx="236">
                  <c:v>237</c:v>
                </c:pt>
                <c:pt idx="237">
                  <c:v>238</c:v>
                </c:pt>
                <c:pt idx="238">
                  <c:v>239</c:v>
                </c:pt>
                <c:pt idx="239">
                  <c:v>240</c:v>
                </c:pt>
                <c:pt idx="240">
                  <c:v>241</c:v>
                </c:pt>
                <c:pt idx="241">
                  <c:v>242</c:v>
                </c:pt>
                <c:pt idx="242">
                  <c:v>243</c:v>
                </c:pt>
                <c:pt idx="243">
                  <c:v>244</c:v>
                </c:pt>
                <c:pt idx="244">
                  <c:v>245</c:v>
                </c:pt>
                <c:pt idx="245">
                  <c:v>246</c:v>
                </c:pt>
                <c:pt idx="246">
                  <c:v>247</c:v>
                </c:pt>
                <c:pt idx="247">
                  <c:v>248</c:v>
                </c:pt>
                <c:pt idx="248">
                  <c:v>249</c:v>
                </c:pt>
                <c:pt idx="249">
                  <c:v>250</c:v>
                </c:pt>
                <c:pt idx="250">
                  <c:v>251</c:v>
                </c:pt>
                <c:pt idx="251">
                  <c:v>252</c:v>
                </c:pt>
                <c:pt idx="252">
                  <c:v>253</c:v>
                </c:pt>
                <c:pt idx="253">
                  <c:v>254</c:v>
                </c:pt>
                <c:pt idx="254">
                  <c:v>255</c:v>
                </c:pt>
                <c:pt idx="255">
                  <c:v>256</c:v>
                </c:pt>
                <c:pt idx="256">
                  <c:v>257</c:v>
                </c:pt>
                <c:pt idx="257">
                  <c:v>258</c:v>
                </c:pt>
                <c:pt idx="258">
                  <c:v>259</c:v>
                </c:pt>
                <c:pt idx="259">
                  <c:v>260</c:v>
                </c:pt>
                <c:pt idx="260">
                  <c:v>261</c:v>
                </c:pt>
                <c:pt idx="261">
                  <c:v>262</c:v>
                </c:pt>
                <c:pt idx="262">
                  <c:v>263</c:v>
                </c:pt>
                <c:pt idx="263">
                  <c:v>264</c:v>
                </c:pt>
                <c:pt idx="264">
                  <c:v>265</c:v>
                </c:pt>
                <c:pt idx="265">
                  <c:v>266</c:v>
                </c:pt>
                <c:pt idx="266">
                  <c:v>267</c:v>
                </c:pt>
                <c:pt idx="267">
                  <c:v>268</c:v>
                </c:pt>
                <c:pt idx="268">
                  <c:v>269</c:v>
                </c:pt>
                <c:pt idx="269">
                  <c:v>270</c:v>
                </c:pt>
                <c:pt idx="270">
                  <c:v>271</c:v>
                </c:pt>
                <c:pt idx="271">
                  <c:v>272</c:v>
                </c:pt>
                <c:pt idx="272">
                  <c:v>273</c:v>
                </c:pt>
                <c:pt idx="273">
                  <c:v>274</c:v>
                </c:pt>
                <c:pt idx="274">
                  <c:v>275</c:v>
                </c:pt>
                <c:pt idx="275">
                  <c:v>276</c:v>
                </c:pt>
                <c:pt idx="276">
                  <c:v>277</c:v>
                </c:pt>
                <c:pt idx="277">
                  <c:v>278</c:v>
                </c:pt>
                <c:pt idx="278">
                  <c:v>279</c:v>
                </c:pt>
                <c:pt idx="279">
                  <c:v>280</c:v>
                </c:pt>
                <c:pt idx="280">
                  <c:v>281</c:v>
                </c:pt>
                <c:pt idx="281">
                  <c:v>282</c:v>
                </c:pt>
                <c:pt idx="282">
                  <c:v>283</c:v>
                </c:pt>
                <c:pt idx="283">
                  <c:v>284</c:v>
                </c:pt>
                <c:pt idx="284">
                  <c:v>285</c:v>
                </c:pt>
                <c:pt idx="285">
                  <c:v>286</c:v>
                </c:pt>
                <c:pt idx="286">
                  <c:v>287</c:v>
                </c:pt>
                <c:pt idx="287">
                  <c:v>288</c:v>
                </c:pt>
                <c:pt idx="288">
                  <c:v>289</c:v>
                </c:pt>
                <c:pt idx="289">
                  <c:v>290</c:v>
                </c:pt>
                <c:pt idx="290">
                  <c:v>291</c:v>
                </c:pt>
                <c:pt idx="291">
                  <c:v>292</c:v>
                </c:pt>
                <c:pt idx="292">
                  <c:v>293</c:v>
                </c:pt>
                <c:pt idx="293">
                  <c:v>294</c:v>
                </c:pt>
                <c:pt idx="294">
                  <c:v>295</c:v>
                </c:pt>
                <c:pt idx="295">
                  <c:v>296</c:v>
                </c:pt>
                <c:pt idx="296">
                  <c:v>297</c:v>
                </c:pt>
                <c:pt idx="297">
                  <c:v>298</c:v>
                </c:pt>
                <c:pt idx="298">
                  <c:v>299</c:v>
                </c:pt>
                <c:pt idx="299">
                  <c:v>300</c:v>
                </c:pt>
                <c:pt idx="300">
                  <c:v>301</c:v>
                </c:pt>
                <c:pt idx="301">
                  <c:v>302</c:v>
                </c:pt>
                <c:pt idx="302">
                  <c:v>303</c:v>
                </c:pt>
                <c:pt idx="303">
                  <c:v>304</c:v>
                </c:pt>
                <c:pt idx="304">
                  <c:v>305</c:v>
                </c:pt>
                <c:pt idx="305">
                  <c:v>306</c:v>
                </c:pt>
                <c:pt idx="306">
                  <c:v>307</c:v>
                </c:pt>
                <c:pt idx="307">
                  <c:v>308</c:v>
                </c:pt>
                <c:pt idx="308">
                  <c:v>309</c:v>
                </c:pt>
                <c:pt idx="309">
                  <c:v>310</c:v>
                </c:pt>
                <c:pt idx="310">
                  <c:v>311</c:v>
                </c:pt>
                <c:pt idx="311">
                  <c:v>312</c:v>
                </c:pt>
                <c:pt idx="312">
                  <c:v>313</c:v>
                </c:pt>
                <c:pt idx="313">
                  <c:v>314</c:v>
                </c:pt>
                <c:pt idx="314">
                  <c:v>315</c:v>
                </c:pt>
                <c:pt idx="315">
                  <c:v>316</c:v>
                </c:pt>
                <c:pt idx="316">
                  <c:v>317</c:v>
                </c:pt>
                <c:pt idx="317">
                  <c:v>318</c:v>
                </c:pt>
                <c:pt idx="318">
                  <c:v>319</c:v>
                </c:pt>
                <c:pt idx="319">
                  <c:v>320</c:v>
                </c:pt>
                <c:pt idx="320">
                  <c:v>321</c:v>
                </c:pt>
                <c:pt idx="321">
                  <c:v>322</c:v>
                </c:pt>
                <c:pt idx="322">
                  <c:v>323</c:v>
                </c:pt>
                <c:pt idx="323">
                  <c:v>324</c:v>
                </c:pt>
                <c:pt idx="324">
                  <c:v>325</c:v>
                </c:pt>
                <c:pt idx="325">
                  <c:v>326</c:v>
                </c:pt>
                <c:pt idx="326">
                  <c:v>327</c:v>
                </c:pt>
                <c:pt idx="327">
                  <c:v>328</c:v>
                </c:pt>
                <c:pt idx="328">
                  <c:v>329</c:v>
                </c:pt>
                <c:pt idx="329">
                  <c:v>330</c:v>
                </c:pt>
                <c:pt idx="330">
                  <c:v>331</c:v>
                </c:pt>
                <c:pt idx="331">
                  <c:v>332</c:v>
                </c:pt>
                <c:pt idx="332">
                  <c:v>333</c:v>
                </c:pt>
                <c:pt idx="333">
                  <c:v>334</c:v>
                </c:pt>
                <c:pt idx="334">
                  <c:v>335</c:v>
                </c:pt>
                <c:pt idx="335">
                  <c:v>336</c:v>
                </c:pt>
                <c:pt idx="336">
                  <c:v>337</c:v>
                </c:pt>
                <c:pt idx="337">
                  <c:v>338</c:v>
                </c:pt>
                <c:pt idx="338">
                  <c:v>339</c:v>
                </c:pt>
                <c:pt idx="339">
                  <c:v>340</c:v>
                </c:pt>
                <c:pt idx="340">
                  <c:v>341</c:v>
                </c:pt>
                <c:pt idx="341">
                  <c:v>342</c:v>
                </c:pt>
                <c:pt idx="342">
                  <c:v>343</c:v>
                </c:pt>
                <c:pt idx="343">
                  <c:v>344</c:v>
                </c:pt>
                <c:pt idx="344">
                  <c:v>345</c:v>
                </c:pt>
                <c:pt idx="345">
                  <c:v>346</c:v>
                </c:pt>
                <c:pt idx="346">
                  <c:v>347</c:v>
                </c:pt>
                <c:pt idx="347">
                  <c:v>348</c:v>
                </c:pt>
                <c:pt idx="348">
                  <c:v>349</c:v>
                </c:pt>
                <c:pt idx="349">
                  <c:v>350</c:v>
                </c:pt>
                <c:pt idx="350">
                  <c:v>351</c:v>
                </c:pt>
                <c:pt idx="351">
                  <c:v>352</c:v>
                </c:pt>
                <c:pt idx="352">
                  <c:v>353</c:v>
                </c:pt>
                <c:pt idx="353">
                  <c:v>354</c:v>
                </c:pt>
                <c:pt idx="354">
                  <c:v>355</c:v>
                </c:pt>
                <c:pt idx="355">
                  <c:v>356</c:v>
                </c:pt>
                <c:pt idx="356">
                  <c:v>357</c:v>
                </c:pt>
                <c:pt idx="357">
                  <c:v>358</c:v>
                </c:pt>
                <c:pt idx="358">
                  <c:v>359</c:v>
                </c:pt>
                <c:pt idx="359">
                  <c:v>360</c:v>
                </c:pt>
                <c:pt idx="360">
                  <c:v>361</c:v>
                </c:pt>
                <c:pt idx="361">
                  <c:v>362</c:v>
                </c:pt>
                <c:pt idx="362">
                  <c:v>363</c:v>
                </c:pt>
                <c:pt idx="363">
                  <c:v>364</c:v>
                </c:pt>
                <c:pt idx="364">
                  <c:v>365</c:v>
                </c:pt>
                <c:pt idx="365">
                  <c:v>366</c:v>
                </c:pt>
                <c:pt idx="366">
                  <c:v>367</c:v>
                </c:pt>
                <c:pt idx="367">
                  <c:v>368</c:v>
                </c:pt>
                <c:pt idx="368">
                  <c:v>369</c:v>
                </c:pt>
                <c:pt idx="369">
                  <c:v>370</c:v>
                </c:pt>
                <c:pt idx="370">
                  <c:v>371</c:v>
                </c:pt>
                <c:pt idx="371">
                  <c:v>372</c:v>
                </c:pt>
                <c:pt idx="372">
                  <c:v>373</c:v>
                </c:pt>
                <c:pt idx="373">
                  <c:v>374</c:v>
                </c:pt>
                <c:pt idx="374">
                  <c:v>375</c:v>
                </c:pt>
                <c:pt idx="375">
                  <c:v>376</c:v>
                </c:pt>
                <c:pt idx="376">
                  <c:v>377</c:v>
                </c:pt>
                <c:pt idx="377">
                  <c:v>378</c:v>
                </c:pt>
                <c:pt idx="378">
                  <c:v>379</c:v>
                </c:pt>
                <c:pt idx="379">
                  <c:v>380</c:v>
                </c:pt>
                <c:pt idx="380">
                  <c:v>381</c:v>
                </c:pt>
                <c:pt idx="381">
                  <c:v>382</c:v>
                </c:pt>
                <c:pt idx="382">
                  <c:v>383</c:v>
                </c:pt>
                <c:pt idx="383">
                  <c:v>384</c:v>
                </c:pt>
                <c:pt idx="384">
                  <c:v>385</c:v>
                </c:pt>
                <c:pt idx="385">
                  <c:v>386</c:v>
                </c:pt>
                <c:pt idx="386">
                  <c:v>387</c:v>
                </c:pt>
                <c:pt idx="387">
                  <c:v>388</c:v>
                </c:pt>
                <c:pt idx="388">
                  <c:v>389</c:v>
                </c:pt>
                <c:pt idx="389">
                  <c:v>390</c:v>
                </c:pt>
                <c:pt idx="390">
                  <c:v>391</c:v>
                </c:pt>
                <c:pt idx="391">
                  <c:v>392</c:v>
                </c:pt>
                <c:pt idx="392">
                  <c:v>393</c:v>
                </c:pt>
                <c:pt idx="393">
                  <c:v>394</c:v>
                </c:pt>
                <c:pt idx="394">
                  <c:v>395</c:v>
                </c:pt>
                <c:pt idx="395">
                  <c:v>396</c:v>
                </c:pt>
                <c:pt idx="396">
                  <c:v>397</c:v>
                </c:pt>
                <c:pt idx="397">
                  <c:v>398</c:v>
                </c:pt>
                <c:pt idx="398">
                  <c:v>399</c:v>
                </c:pt>
                <c:pt idx="399">
                  <c:v>400</c:v>
                </c:pt>
                <c:pt idx="400">
                  <c:v>401</c:v>
                </c:pt>
                <c:pt idx="401">
                  <c:v>402</c:v>
                </c:pt>
                <c:pt idx="402">
                  <c:v>403</c:v>
                </c:pt>
                <c:pt idx="403">
                  <c:v>404</c:v>
                </c:pt>
                <c:pt idx="404">
                  <c:v>405</c:v>
                </c:pt>
                <c:pt idx="405">
                  <c:v>406</c:v>
                </c:pt>
                <c:pt idx="406">
                  <c:v>407</c:v>
                </c:pt>
                <c:pt idx="407">
                  <c:v>408</c:v>
                </c:pt>
                <c:pt idx="408">
                  <c:v>409</c:v>
                </c:pt>
                <c:pt idx="409">
                  <c:v>410</c:v>
                </c:pt>
                <c:pt idx="410">
                  <c:v>411</c:v>
                </c:pt>
                <c:pt idx="411">
                  <c:v>412</c:v>
                </c:pt>
                <c:pt idx="412">
                  <c:v>413</c:v>
                </c:pt>
                <c:pt idx="413">
                  <c:v>414</c:v>
                </c:pt>
                <c:pt idx="414">
                  <c:v>415</c:v>
                </c:pt>
                <c:pt idx="415">
                  <c:v>416</c:v>
                </c:pt>
                <c:pt idx="416">
                  <c:v>417</c:v>
                </c:pt>
                <c:pt idx="417">
                  <c:v>418</c:v>
                </c:pt>
                <c:pt idx="418">
                  <c:v>419</c:v>
                </c:pt>
                <c:pt idx="419">
                  <c:v>420</c:v>
                </c:pt>
                <c:pt idx="420">
                  <c:v>421</c:v>
                </c:pt>
                <c:pt idx="421">
                  <c:v>422</c:v>
                </c:pt>
                <c:pt idx="422">
                  <c:v>423</c:v>
                </c:pt>
                <c:pt idx="423">
                  <c:v>424</c:v>
                </c:pt>
                <c:pt idx="424">
                  <c:v>425</c:v>
                </c:pt>
                <c:pt idx="425">
                  <c:v>426</c:v>
                </c:pt>
                <c:pt idx="426">
                  <c:v>427</c:v>
                </c:pt>
                <c:pt idx="427">
                  <c:v>428</c:v>
                </c:pt>
                <c:pt idx="428">
                  <c:v>429</c:v>
                </c:pt>
                <c:pt idx="429">
                  <c:v>430</c:v>
                </c:pt>
                <c:pt idx="430">
                  <c:v>431</c:v>
                </c:pt>
                <c:pt idx="431">
                  <c:v>432</c:v>
                </c:pt>
                <c:pt idx="432">
                  <c:v>433</c:v>
                </c:pt>
                <c:pt idx="433">
                  <c:v>434</c:v>
                </c:pt>
                <c:pt idx="434">
                  <c:v>435</c:v>
                </c:pt>
                <c:pt idx="435">
                  <c:v>436</c:v>
                </c:pt>
                <c:pt idx="436">
                  <c:v>437</c:v>
                </c:pt>
                <c:pt idx="437">
                  <c:v>438</c:v>
                </c:pt>
                <c:pt idx="438">
                  <c:v>439</c:v>
                </c:pt>
                <c:pt idx="439">
                  <c:v>440</c:v>
                </c:pt>
                <c:pt idx="440">
                  <c:v>441</c:v>
                </c:pt>
                <c:pt idx="441">
                  <c:v>442</c:v>
                </c:pt>
                <c:pt idx="442">
                  <c:v>443</c:v>
                </c:pt>
                <c:pt idx="443">
                  <c:v>444</c:v>
                </c:pt>
                <c:pt idx="444">
                  <c:v>445</c:v>
                </c:pt>
                <c:pt idx="445">
                  <c:v>446</c:v>
                </c:pt>
                <c:pt idx="446">
                  <c:v>447</c:v>
                </c:pt>
                <c:pt idx="447">
                  <c:v>448</c:v>
                </c:pt>
                <c:pt idx="448">
                  <c:v>449</c:v>
                </c:pt>
                <c:pt idx="449">
                  <c:v>450</c:v>
                </c:pt>
                <c:pt idx="450">
                  <c:v>451</c:v>
                </c:pt>
                <c:pt idx="451">
                  <c:v>452</c:v>
                </c:pt>
                <c:pt idx="452">
                  <c:v>453</c:v>
                </c:pt>
                <c:pt idx="453">
                  <c:v>454</c:v>
                </c:pt>
                <c:pt idx="454">
                  <c:v>455</c:v>
                </c:pt>
              </c:numCache>
            </c:numRef>
          </c:cat>
          <c:val>
            <c:numRef>
              <c:f>Plan1!$J$14:$J$468</c:f>
              <c:numCache>
                <c:formatCode>0.00</c:formatCode>
                <c:ptCount val="455"/>
                <c:pt idx="0">
                  <c:v>166</c:v>
                </c:pt>
                <c:pt idx="1">
                  <c:v>332.13269975001504</c:v>
                </c:pt>
                <c:pt idx="2">
                  <c:v>498.39820532970566</c:v>
                </c:pt>
                <c:pt idx="3">
                  <c:v>664.79662290353212</c:v>
                </c:pt>
                <c:pt idx="4">
                  <c:v>831.32805872082213</c:v>
                </c:pt>
                <c:pt idx="5">
                  <c:v>997.99261911583869</c:v>
                </c:pt>
                <c:pt idx="6">
                  <c:v>1164.7904105078478</c:v>
                </c:pt>
                <c:pt idx="7">
                  <c:v>1331.7215394011871</c:v>
                </c:pt>
                <c:pt idx="8">
                  <c:v>1498.7861123853327</c:v>
                </c:pt>
                <c:pt idx="9">
                  <c:v>1665.9842361349686</c:v>
                </c:pt>
                <c:pt idx="10">
                  <c:v>1833.3160174100537</c:v>
                </c:pt>
                <c:pt idx="11">
                  <c:v>2000.7815630558905</c:v>
                </c:pt>
                <c:pt idx="12">
                  <c:v>2168.3809800031931</c:v>
                </c:pt>
                <c:pt idx="13">
                  <c:v>2336.1143752681555</c:v>
                </c:pt>
                <c:pt idx="14">
                  <c:v>2503.9818559525211</c:v>
                </c:pt>
                <c:pt idx="15">
                  <c:v>2671.9835292436483</c:v>
                </c:pt>
                <c:pt idx="16">
                  <c:v>2840.1195024145818</c:v>
                </c:pt>
                <c:pt idx="17">
                  <c:v>3008.3898828241199</c:v>
                </c:pt>
                <c:pt idx="18">
                  <c:v>3176.7947779168826</c:v>
                </c:pt>
                <c:pt idx="19">
                  <c:v>3345.3342952233806</c:v>
                </c:pt>
                <c:pt idx="20">
                  <c:v>3514.0085423600849</c:v>
                </c:pt>
                <c:pt idx="21">
                  <c:v>3682.8176270294939</c:v>
                </c:pt>
                <c:pt idx="22">
                  <c:v>3851.761657020204</c:v>
                </c:pt>
                <c:pt idx="23">
                  <c:v>4020.8407402069761</c:v>
                </c:pt>
                <c:pt idx="24">
                  <c:v>4190.0549845508067</c:v>
                </c:pt>
                <c:pt idx="25">
                  <c:v>4359.4044980989947</c:v>
                </c:pt>
                <c:pt idx="26">
                  <c:v>4528.8893889852125</c:v>
                </c:pt>
                <c:pt idx="27">
                  <c:v>4698.5097654295751</c:v>
                </c:pt>
                <c:pt idx="28">
                  <c:v>4868.2657357387061</c:v>
                </c:pt>
                <c:pt idx="29">
                  <c:v>5038.1574083058103</c:v>
                </c:pt>
                <c:pt idx="30">
                  <c:v>5208.1848916107419</c:v>
                </c:pt>
                <c:pt idx="31">
                  <c:v>5378.3482942200726</c:v>
                </c:pt>
                <c:pt idx="32">
                  <c:v>5548.6477247871617</c:v>
                </c:pt>
                <c:pt idx="33">
                  <c:v>5719.0832920522271</c:v>
                </c:pt>
                <c:pt idx="34">
                  <c:v>5889.6551048424108</c:v>
                </c:pt>
                <c:pt idx="35">
                  <c:v>6060.3632720718533</c:v>
                </c:pt>
                <c:pt idx="36">
                  <c:v>6231.2079027417585</c:v>
                </c:pt>
                <c:pt idx="37">
                  <c:v>6402.189105940467</c:v>
                </c:pt>
                <c:pt idx="38">
                  <c:v>6573.3069908435236</c:v>
                </c:pt>
                <c:pt idx="39">
                  <c:v>6744.5616667137474</c:v>
                </c:pt>
                <c:pt idx="40">
                  <c:v>6915.9532429013016</c:v>
                </c:pt>
                <c:pt idx="41">
                  <c:v>7087.4818288437637</c:v>
                </c:pt>
                <c:pt idx="42">
                  <c:v>7259.1475340661964</c:v>
                </c:pt>
                <c:pt idx="43">
                  <c:v>7430.9504681812141</c:v>
                </c:pt>
                <c:pt idx="44">
                  <c:v>7602.8907408890564</c:v>
                </c:pt>
                <c:pt idx="45">
                  <c:v>7774.9684619776572</c:v>
                </c:pt>
                <c:pt idx="46">
                  <c:v>7947.1837413227131</c:v>
                </c:pt>
                <c:pt idx="47">
                  <c:v>8119.5366888877561</c:v>
                </c:pt>
                <c:pt idx="48">
                  <c:v>8292.0274147242235</c:v>
                </c:pt>
                <c:pt idx="49">
                  <c:v>8464.6560289715235</c:v>
                </c:pt>
                <c:pt idx="50">
                  <c:v>8637.4226418571143</c:v>
                </c:pt>
                <c:pt idx="51">
                  <c:v>8810.3273636965641</c:v>
                </c:pt>
                <c:pt idx="52">
                  <c:v>8983.3703048936331</c:v>
                </c:pt>
                <c:pt idx="53">
                  <c:v>9156.5515759403315</c:v>
                </c:pt>
                <c:pt idx="54">
                  <c:v>9329.8712874170014</c:v>
                </c:pt>
                <c:pt idx="55">
                  <c:v>9503.3295499923788</c:v>
                </c:pt>
                <c:pt idx="56">
                  <c:v>9676.9264744236716</c:v>
                </c:pt>
                <c:pt idx="57">
                  <c:v>9850.6621715566234</c:v>
                </c:pt>
                <c:pt idx="58">
                  <c:v>10024.53675232559</c:v>
                </c:pt>
                <c:pt idx="59">
                  <c:v>10198.550327753605</c:v>
                </c:pt>
                <c:pt idx="60">
                  <c:v>10372.703008952452</c:v>
                </c:pt>
                <c:pt idx="61">
                  <c:v>10546.994907122744</c:v>
                </c:pt>
                <c:pt idx="62">
                  <c:v>10721.42613355398</c:v>
                </c:pt>
                <c:pt idx="63">
                  <c:v>10895.996799624625</c:v>
                </c:pt>
                <c:pt idx="64">
                  <c:v>11070.707016802186</c:v>
                </c:pt>
                <c:pt idx="65">
                  <c:v>11245.556896643267</c:v>
                </c:pt>
                <c:pt idx="66">
                  <c:v>11420.546550793657</c:v>
                </c:pt>
                <c:pt idx="67">
                  <c:v>11595.676090988389</c:v>
                </c:pt>
                <c:pt idx="68">
                  <c:v>11770.945629051821</c:v>
                </c:pt>
                <c:pt idx="69">
                  <c:v>11946.355276897701</c:v>
                </c:pt>
                <c:pt idx="70">
                  <c:v>12121.905146529238</c:v>
                </c:pt>
                <c:pt idx="71">
                  <c:v>12297.595350039181</c:v>
                </c:pt>
                <c:pt idx="72">
                  <c:v>12473.425999609883</c:v>
                </c:pt>
                <c:pt idx="73">
                  <c:v>12649.397207513373</c:v>
                </c:pt>
                <c:pt idx="74">
                  <c:v>12825.509086111435</c:v>
                </c:pt>
                <c:pt idx="75">
                  <c:v>13001.761747855668</c:v>
                </c:pt>
                <c:pt idx="76">
                  <c:v>13178.15530528757</c:v>
                </c:pt>
                <c:pt idx="77">
                  <c:v>13354.689871038599</c:v>
                </c:pt>
                <c:pt idx="78">
                  <c:v>13531.365557830257</c:v>
                </c:pt>
                <c:pt idx="79">
                  <c:v>13708.182478474151</c:v>
                </c:pt>
                <c:pt idx="80">
                  <c:v>13885.140745872068</c:v>
                </c:pt>
                <c:pt idx="81">
                  <c:v>14062.240473016051</c:v>
                </c:pt>
                <c:pt idx="82">
                  <c:v>14239.481772988465</c:v>
                </c:pt>
                <c:pt idx="83">
                  <c:v>14416.864758962076</c:v>
                </c:pt>
                <c:pt idx="84">
                  <c:v>14594.389544200118</c:v>
                </c:pt>
                <c:pt idx="85">
                  <c:v>14772.056242056367</c:v>
                </c:pt>
                <c:pt idx="86">
                  <c:v>14949.864965975217</c:v>
                </c:pt>
                <c:pt idx="87">
                  <c:v>15127.815829491745</c:v>
                </c:pt>
                <c:pt idx="88">
                  <c:v>15305.90894623179</c:v>
                </c:pt>
                <c:pt idx="89">
                  <c:v>15484.144429912019</c:v>
                </c:pt>
                <c:pt idx="90">
                  <c:v>15662.522394340009</c:v>
                </c:pt>
                <c:pt idx="91">
                  <c:v>15841.042953414311</c:v>
                </c:pt>
                <c:pt idx="92">
                  <c:v>16019.706221124527</c:v>
                </c:pt>
                <c:pt idx="93">
                  <c:v>16198.51231155138</c:v>
                </c:pt>
                <c:pt idx="94">
                  <c:v>16377.461338866793</c:v>
                </c:pt>
                <c:pt idx="95">
                  <c:v>16556.553417333955</c:v>
                </c:pt>
                <c:pt idx="96">
                  <c:v>16735.788661307393</c:v>
                </c:pt>
                <c:pt idx="97">
                  <c:v>16915.167185233058</c:v>
                </c:pt>
                <c:pt idx="98">
                  <c:v>17094.689103648376</c:v>
                </c:pt>
                <c:pt idx="99">
                  <c:v>17274.354531182344</c:v>
                </c:pt>
                <c:pt idx="100">
                  <c:v>17454.16358255559</c:v>
                </c:pt>
                <c:pt idx="101">
                  <c:v>17634.116372580451</c:v>
                </c:pt>
                <c:pt idx="102">
                  <c:v>17814.21301616104</c:v>
                </c:pt>
                <c:pt idx="103">
                  <c:v>17994.453628293326</c:v>
                </c:pt>
                <c:pt idx="104">
                  <c:v>18174.838324065204</c:v>
                </c:pt>
                <c:pt idx="105">
                  <c:v>18355.367218656575</c:v>
                </c:pt>
                <c:pt idx="106">
                  <c:v>18536.040427339409</c:v>
                </c:pt>
                <c:pt idx="107">
                  <c:v>18716.85806547782</c:v>
                </c:pt>
                <c:pt idx="108">
                  <c:v>18897.820248528154</c:v>
                </c:pt>
                <c:pt idx="109">
                  <c:v>19078.927092039052</c:v>
                </c:pt>
                <c:pt idx="110">
                  <c:v>19260.178711651515</c:v>
                </c:pt>
                <c:pt idx="111">
                  <c:v>19441.575223098993</c:v>
                </c:pt>
                <c:pt idx="112">
                  <c:v>19623.11674220745</c:v>
                </c:pt>
                <c:pt idx="113">
                  <c:v>19804.803384895444</c:v>
                </c:pt>
                <c:pt idx="114">
                  <c:v>19986.635267174199</c:v>
                </c:pt>
                <c:pt idx="115">
                  <c:v>20168.61250514767</c:v>
                </c:pt>
                <c:pt idx="116">
                  <c:v>20350.735215012632</c:v>
                </c:pt>
                <c:pt idx="117">
                  <c:v>20533.003513058742</c:v>
                </c:pt>
                <c:pt idx="118">
                  <c:v>20715.417515668629</c:v>
                </c:pt>
                <c:pt idx="119">
                  <c:v>20897.977339317946</c:v>
                </c:pt>
                <c:pt idx="120">
                  <c:v>21080.683100575465</c:v>
                </c:pt>
                <c:pt idx="121">
                  <c:v>21263.53491610313</c:v>
                </c:pt>
                <c:pt idx="122">
                  <c:v>21446.532902656163</c:v>
                </c:pt>
                <c:pt idx="123">
                  <c:v>21629.677177083104</c:v>
                </c:pt>
                <c:pt idx="124">
                  <c:v>21812.967856325908</c:v>
                </c:pt>
                <c:pt idx="125">
                  <c:v>21996.405057420008</c:v>
                </c:pt>
                <c:pt idx="126">
                  <c:v>22179.988897494404</c:v>
                </c:pt>
                <c:pt idx="127">
                  <c:v>22363.719493771718</c:v>
                </c:pt>
                <c:pt idx="128">
                  <c:v>22547.596963568285</c:v>
                </c:pt>
                <c:pt idx="129">
                  <c:v>22731.621424294222</c:v>
                </c:pt>
                <c:pt idx="130">
                  <c:v>22915.792993453502</c:v>
                </c:pt>
                <c:pt idx="131">
                  <c:v>23100.111788644033</c:v>
                </c:pt>
                <c:pt idx="132">
                  <c:v>23284.577927557722</c:v>
                </c:pt>
                <c:pt idx="133">
                  <c:v>23469.191527980573</c:v>
                </c:pt>
                <c:pt idx="134">
                  <c:v>23653.952707792734</c:v>
                </c:pt>
                <c:pt idx="135">
                  <c:v>23838.861584968588</c:v>
                </c:pt>
                <c:pt idx="136">
                  <c:v>24023.918277576835</c:v>
                </c:pt>
                <c:pt idx="137">
                  <c:v>24209.122903780546</c:v>
                </c:pt>
                <c:pt idx="138">
                  <c:v>24394.475581837261</c:v>
                </c:pt>
                <c:pt idx="139">
                  <c:v>24579.976430099054</c:v>
                </c:pt>
                <c:pt idx="140">
                  <c:v>24765.625567012608</c:v>
                </c:pt>
                <c:pt idx="141">
                  <c:v>24951.423111119289</c:v>
                </c:pt>
                <c:pt idx="142">
                  <c:v>25137.369181055226</c:v>
                </c:pt>
                <c:pt idx="143">
                  <c:v>25323.463895551384</c:v>
                </c:pt>
                <c:pt idx="144">
                  <c:v>25509.707373433641</c:v>
                </c:pt>
                <c:pt idx="145">
                  <c:v>25696.099733622868</c:v>
                </c:pt>
                <c:pt idx="146">
                  <c:v>25882.641095135001</c:v>
                </c:pt>
                <c:pt idx="147">
                  <c:v>26069.33157708111</c:v>
                </c:pt>
                <c:pt idx="148">
                  <c:v>26256.171298667483</c:v>
                </c:pt>
                <c:pt idx="149">
                  <c:v>26443.160379195706</c:v>
                </c:pt>
                <c:pt idx="150">
                  <c:v>26630.298938062737</c:v>
                </c:pt>
                <c:pt idx="151">
                  <c:v>26817.587094760969</c:v>
                </c:pt>
                <c:pt idx="152">
                  <c:v>27005.02496887833</c:v>
                </c:pt>
                <c:pt idx="153">
                  <c:v>27192.612680098333</c:v>
                </c:pt>
                <c:pt idx="154">
                  <c:v>27380.350348200172</c:v>
                </c:pt>
                <c:pt idx="155">
                  <c:v>27568.23809305879</c:v>
                </c:pt>
                <c:pt idx="156">
                  <c:v>27756.276034644961</c:v>
                </c:pt>
                <c:pt idx="157">
                  <c:v>27944.464293025358</c:v>
                </c:pt>
                <c:pt idx="158">
                  <c:v>28132.80298836264</c:v>
                </c:pt>
                <c:pt idx="159">
                  <c:v>28321.292240915522</c:v>
                </c:pt>
                <c:pt idx="160">
                  <c:v>28509.93217103885</c:v>
                </c:pt>
                <c:pt idx="161">
                  <c:v>28698.722899183686</c:v>
                </c:pt>
                <c:pt idx="162">
                  <c:v>28887.66454589738</c:v>
                </c:pt>
                <c:pt idx="163">
                  <c:v>29076.757231823642</c:v>
                </c:pt>
                <c:pt idx="164">
                  <c:v>29266.001077702625</c:v>
                </c:pt>
                <c:pt idx="165">
                  <c:v>29455.396204371009</c:v>
                </c:pt>
                <c:pt idx="166">
                  <c:v>29644.942732762061</c:v>
                </c:pt>
                <c:pt idx="167">
                  <c:v>29834.640783905725</c:v>
                </c:pt>
                <c:pt idx="168">
                  <c:v>30024.490478928696</c:v>
                </c:pt>
                <c:pt idx="169">
                  <c:v>30214.491939054496</c:v>
                </c:pt>
                <c:pt idx="170">
                  <c:v>30404.645285603558</c:v>
                </c:pt>
                <c:pt idx="171">
                  <c:v>30594.950639993294</c:v>
                </c:pt>
                <c:pt idx="172">
                  <c:v>30785.408123738172</c:v>
                </c:pt>
                <c:pt idx="173">
                  <c:v>30976.017858449806</c:v>
                </c:pt>
                <c:pt idx="174">
                  <c:v>31166.779965837024</c:v>
                </c:pt>
                <c:pt idx="175">
                  <c:v>31357.694567705941</c:v>
                </c:pt>
                <c:pt idx="176">
                  <c:v>31548.761785960054</c:v>
                </c:pt>
                <c:pt idx="177">
                  <c:v>31739.981742600303</c:v>
                </c:pt>
                <c:pt idx="178">
                  <c:v>31931.354559725154</c:v>
                </c:pt>
                <c:pt idx="179">
                  <c:v>32122.880359530682</c:v>
                </c:pt>
                <c:pt idx="180">
                  <c:v>32314.559264310639</c:v>
                </c:pt>
                <c:pt idx="181">
                  <c:v>32506.391396456544</c:v>
                </c:pt>
                <c:pt idx="182">
                  <c:v>32698.376878457755</c:v>
                </c:pt>
                <c:pt idx="183">
                  <c:v>32890.515832901539</c:v>
                </c:pt>
                <c:pt idx="184">
                  <c:v>33082.808382473173</c:v>
                </c:pt>
                <c:pt idx="185">
                  <c:v>33275.254649956005</c:v>
                </c:pt>
                <c:pt idx="186">
                  <c:v>33467.854758231522</c:v>
                </c:pt>
                <c:pt idx="187">
                  <c:v>33660.60883027946</c:v>
                </c:pt>
                <c:pt idx="188">
                  <c:v>33853.51698917785</c:v>
                </c:pt>
                <c:pt idx="189">
                  <c:v>34046.57935810311</c:v>
                </c:pt>
                <c:pt idx="190">
                  <c:v>34239.796060330147</c:v>
                </c:pt>
                <c:pt idx="191">
                  <c:v>34433.167219232389</c:v>
                </c:pt>
                <c:pt idx="192">
                  <c:v>34626.692958281892</c:v>
                </c:pt>
                <c:pt idx="193">
                  <c:v>34820.373401049437</c:v>
                </c:pt>
                <c:pt idx="194">
                  <c:v>35014.208671204557</c:v>
                </c:pt>
                <c:pt idx="195">
                  <c:v>35208.198892515662</c:v>
                </c:pt>
                <c:pt idx="196">
                  <c:v>35402.344188850097</c:v>
                </c:pt>
                <c:pt idx="197">
                  <c:v>35596.644684174236</c:v>
                </c:pt>
                <c:pt idx="198">
                  <c:v>35791.100502553541</c:v>
                </c:pt>
                <c:pt idx="199">
                  <c:v>35985.711768152651</c:v>
                </c:pt>
                <c:pt idx="200">
                  <c:v>36180.478605235461</c:v>
                </c:pt>
                <c:pt idx="201">
                  <c:v>36375.401138165216</c:v>
                </c:pt>
                <c:pt idx="202">
                  <c:v>36570.479491404563</c:v>
                </c:pt>
                <c:pt idx="203">
                  <c:v>36765.713789515648</c:v>
                </c:pt>
                <c:pt idx="204">
                  <c:v>36961.104157160189</c:v>
                </c:pt>
                <c:pt idx="205">
                  <c:v>37156.650719099554</c:v>
                </c:pt>
                <c:pt idx="206">
                  <c:v>37352.35360019486</c:v>
                </c:pt>
                <c:pt idx="207">
                  <c:v>37548.212925407024</c:v>
                </c:pt>
                <c:pt idx="208">
                  <c:v>37744.228819796866</c:v>
                </c:pt>
                <c:pt idx="209">
                  <c:v>37940.401408525169</c:v>
                </c:pt>
                <c:pt idx="210">
                  <c:v>38136.730816852767</c:v>
                </c:pt>
                <c:pt idx="211">
                  <c:v>38333.217170140641</c:v>
                </c:pt>
                <c:pt idx="212">
                  <c:v>38529.860593849975</c:v>
                </c:pt>
                <c:pt idx="213">
                  <c:v>38726.661213542255</c:v>
                </c:pt>
                <c:pt idx="214">
                  <c:v>38923.619154879329</c:v>
                </c:pt>
                <c:pt idx="215">
                  <c:v>39120.734543623505</c:v>
                </c:pt>
                <c:pt idx="216">
                  <c:v>39318.007505637623</c:v>
                </c:pt>
                <c:pt idx="217">
                  <c:v>39515.438166885142</c:v>
                </c:pt>
                <c:pt idx="218">
                  <c:v>39713.026653430214</c:v>
                </c:pt>
                <c:pt idx="219">
                  <c:v>39910.773091437753</c:v>
                </c:pt>
                <c:pt idx="220">
                  <c:v>40108.677607173544</c:v>
                </c:pt>
                <c:pt idx="221">
                  <c:v>40306.740327004307</c:v>
                </c:pt>
                <c:pt idx="222">
                  <c:v>40504.961377397776</c:v>
                </c:pt>
                <c:pt idx="223">
                  <c:v>40703.340884922778</c:v>
                </c:pt>
                <c:pt idx="224">
                  <c:v>40901.878976249325</c:v>
                </c:pt>
                <c:pt idx="225">
                  <c:v>41100.57577814869</c:v>
                </c:pt>
                <c:pt idx="226">
                  <c:v>41299.431417493477</c:v>
                </c:pt>
                <c:pt idx="227">
                  <c:v>41498.446021257725</c:v>
                </c:pt>
                <c:pt idx="228">
                  <c:v>41697.619716516965</c:v>
                </c:pt>
                <c:pt idx="229">
                  <c:v>41896.952630448322</c:v>
                </c:pt>
                <c:pt idx="230">
                  <c:v>42096.444890330567</c:v>
                </c:pt>
                <c:pt idx="231">
                  <c:v>42296.096623544239</c:v>
                </c:pt>
                <c:pt idx="232">
                  <c:v>42495.90795757169</c:v>
                </c:pt>
                <c:pt idx="233">
                  <c:v>42695.879019997185</c:v>
                </c:pt>
                <c:pt idx="234">
                  <c:v>42896.009938506984</c:v>
                </c:pt>
                <c:pt idx="235">
                  <c:v>43096.300840889417</c:v>
                </c:pt>
                <c:pt idx="236">
                  <c:v>43296.751855034956</c:v>
                </c:pt>
                <c:pt idx="237">
                  <c:v>43497.363108936326</c:v>
                </c:pt>
                <c:pt idx="238">
                  <c:v>43698.134730688558</c:v>
                </c:pt>
                <c:pt idx="239">
                  <c:v>43899.066848489085</c:v>
                </c:pt>
                <c:pt idx="240">
                  <c:v>44100.159590637806</c:v>
                </c:pt>
                <c:pt idx="241">
                  <c:v>44301.413085537213</c:v>
                </c:pt>
                <c:pt idx="242">
                  <c:v>44502.827461692425</c:v>
                </c:pt>
                <c:pt idx="243">
                  <c:v>44704.402847711273</c:v>
                </c:pt>
                <c:pt idx="244">
                  <c:v>44906.139372304424</c:v>
                </c:pt>
                <c:pt idx="245">
                  <c:v>45108.037164285422</c:v>
                </c:pt>
                <c:pt idx="246">
                  <c:v>45310.096352570785</c:v>
                </c:pt>
                <c:pt idx="247">
                  <c:v>45512.31706618009</c:v>
                </c:pt>
                <c:pt idx="248">
                  <c:v>45714.699434236041</c:v>
                </c:pt>
                <c:pt idx="249">
                  <c:v>45917.243585964578</c:v>
                </c:pt>
                <c:pt idx="250">
                  <c:v>46119.949650694922</c:v>
                </c:pt>
                <c:pt idx="251">
                  <c:v>46322.817757859702</c:v>
                </c:pt>
                <c:pt idx="252">
                  <c:v>46525.848036995005</c:v>
                </c:pt>
                <c:pt idx="253">
                  <c:v>46729.040617740473</c:v>
                </c:pt>
                <c:pt idx="254">
                  <c:v>46932.395629839375</c:v>
                </c:pt>
                <c:pt idx="255">
                  <c:v>47135.913203138698</c:v>
                </c:pt>
                <c:pt idx="256">
                  <c:v>47339.593467589228</c:v>
                </c:pt>
                <c:pt idx="257">
                  <c:v>47543.436553245629</c:v>
                </c:pt>
                <c:pt idx="258">
                  <c:v>47747.442590266546</c:v>
                </c:pt>
                <c:pt idx="259">
                  <c:v>47951.611708914657</c:v>
                </c:pt>
                <c:pt idx="260">
                  <c:v>48155.944039556773</c:v>
                </c:pt>
                <c:pt idx="261">
                  <c:v>48360.439712663923</c:v>
                </c:pt>
                <c:pt idx="262">
                  <c:v>48565.098858811441</c:v>
                </c:pt>
                <c:pt idx="263">
                  <c:v>48769.92160867904</c:v>
                </c:pt>
                <c:pt idx="264">
                  <c:v>48974.908093050879</c:v>
                </c:pt>
                <c:pt idx="265">
                  <c:v>49180.058442815687</c:v>
                </c:pt>
                <c:pt idx="266">
                  <c:v>49385.372788966815</c:v>
                </c:pt>
                <c:pt idx="267">
                  <c:v>49590.851262602329</c:v>
                </c:pt>
                <c:pt idx="268">
                  <c:v>49796.493994925106</c:v>
                </c:pt>
                <c:pt idx="269">
                  <c:v>50002.301117242889</c:v>
                </c:pt>
                <c:pt idx="270">
                  <c:v>50208.272760968401</c:v>
                </c:pt>
                <c:pt idx="271">
                  <c:v>50414.409057619414</c:v>
                </c:pt>
                <c:pt idx="272">
                  <c:v>50620.710138818831</c:v>
                </c:pt>
                <c:pt idx="273">
                  <c:v>50827.176136294765</c:v>
                </c:pt>
                <c:pt idx="274">
                  <c:v>51033.807181880649</c:v>
                </c:pt>
                <c:pt idx="275">
                  <c:v>51240.6034075153</c:v>
                </c:pt>
                <c:pt idx="276">
                  <c:v>51447.564945242993</c:v>
                </c:pt>
                <c:pt idx="277">
                  <c:v>51654.691927213578</c:v>
                </c:pt>
                <c:pt idx="278">
                  <c:v>51861.984485682529</c:v>
                </c:pt>
                <c:pt idx="279">
                  <c:v>52069.442753011048</c:v>
                </c:pt>
                <c:pt idx="280">
                  <c:v>52277.06686166615</c:v>
                </c:pt>
                <c:pt idx="281">
                  <c:v>52484.856944220744</c:v>
                </c:pt>
                <c:pt idx="282">
                  <c:v>52692.813133353717</c:v>
                </c:pt>
                <c:pt idx="283">
                  <c:v>52900.935561850019</c:v>
                </c:pt>
                <c:pt idx="284">
                  <c:v>53109.22436260074</c:v>
                </c:pt>
                <c:pt idx="285">
                  <c:v>53317.67966860321</c:v>
                </c:pt>
                <c:pt idx="286">
                  <c:v>53526.301612961077</c:v>
                </c:pt>
                <c:pt idx="287">
                  <c:v>53735.090328884391</c:v>
                </c:pt>
                <c:pt idx="288">
                  <c:v>53944.045949689687</c:v>
                </c:pt>
                <c:pt idx="289">
                  <c:v>54153.168608800072</c:v>
                </c:pt>
                <c:pt idx="290">
                  <c:v>54362.458439745315</c:v>
                </c:pt>
                <c:pt idx="291">
                  <c:v>54571.915576161926</c:v>
                </c:pt>
                <c:pt idx="292">
                  <c:v>54781.540151793248</c:v>
                </c:pt>
                <c:pt idx="293">
                  <c:v>54991.332300489528</c:v>
                </c:pt>
                <c:pt idx="294">
                  <c:v>55201.292156208016</c:v>
                </c:pt>
                <c:pt idx="295">
                  <c:v>55411.41985301306</c:v>
                </c:pt>
                <c:pt idx="296">
                  <c:v>55621.715525076157</c:v>
                </c:pt>
                <c:pt idx="297">
                  <c:v>55832.179306676066</c:v>
                </c:pt>
                <c:pt idx="298">
                  <c:v>56042.8113321989</c:v>
                </c:pt>
                <c:pt idx="299">
                  <c:v>56253.611736138198</c:v>
                </c:pt>
                <c:pt idx="300">
                  <c:v>56464.580653095007</c:v>
                </c:pt>
                <c:pt idx="301">
                  <c:v>56675.718217777954</c:v>
                </c:pt>
                <c:pt idx="302">
                  <c:v>56887.02456500339</c:v>
                </c:pt>
                <c:pt idx="303">
                  <c:v>57098.499829695415</c:v>
                </c:pt>
                <c:pt idx="304">
                  <c:v>57310.144146885985</c:v>
                </c:pt>
                <c:pt idx="305">
                  <c:v>57521.957651715013</c:v>
                </c:pt>
                <c:pt idx="306">
                  <c:v>57733.940479430428</c:v>
                </c:pt>
                <c:pt idx="307">
                  <c:v>57946.09276538829</c:v>
                </c:pt>
                <c:pt idx="308">
                  <c:v>58158.414645052842</c:v>
                </c:pt>
                <c:pt idx="309">
                  <c:v>58370.906253996633</c:v>
                </c:pt>
                <c:pt idx="310">
                  <c:v>58583.56772790059</c:v>
                </c:pt>
                <c:pt idx="311">
                  <c:v>58796.399202554101</c:v>
                </c:pt>
                <c:pt idx="312">
                  <c:v>59009.400813855085</c:v>
                </c:pt>
                <c:pt idx="313">
                  <c:v>59222.572697810123</c:v>
                </c:pt>
                <c:pt idx="314" formatCode="_(&quot;R$ &quot;* #,##0.00_);_(&quot;R$ &quot;* \(#,##0.00\);_(&quot;R$ &quot;* &quot;-&quot;??_);_(@_)">
                  <c:v>59435.914990534504</c:v>
                </c:pt>
                <c:pt idx="315">
                  <c:v>59649.427828252337</c:v>
                </c:pt>
                <c:pt idx="316">
                  <c:v>59863.11134729661</c:v>
                </c:pt>
                <c:pt idx="317">
                  <c:v>60076.965684109316</c:v>
                </c:pt>
                <c:pt idx="318">
                  <c:v>60290.990975241511</c:v>
                </c:pt>
                <c:pt idx="319">
                  <c:v>60505.187357353403</c:v>
                </c:pt>
                <c:pt idx="320">
                  <c:v>60719.554967214448</c:v>
                </c:pt>
                <c:pt idx="321">
                  <c:v>60934.093941703453</c:v>
                </c:pt>
                <c:pt idx="322">
                  <c:v>61148.80441780862</c:v>
                </c:pt>
                <c:pt idx="323">
                  <c:v>61363.686532627675</c:v>
                </c:pt>
                <c:pt idx="324">
                  <c:v>61578.740423367926</c:v>
                </c:pt>
                <c:pt idx="325">
                  <c:v>61793.966227346376</c:v>
                </c:pt>
                <c:pt idx="326">
                  <c:v>62009.364081989792</c:v>
                </c:pt>
                <c:pt idx="327">
                  <c:v>62224.934124834806</c:v>
                </c:pt>
                <c:pt idx="328">
                  <c:v>62440.676493527986</c:v>
                </c:pt>
                <c:pt idx="329">
                  <c:v>62656.591325825946</c:v>
                </c:pt>
                <c:pt idx="330">
                  <c:v>62872.678759595416</c:v>
                </c:pt>
                <c:pt idx="331">
                  <c:v>63088.93893281334</c:v>
                </c:pt>
                <c:pt idx="332">
                  <c:v>63305.371983566947</c:v>
                </c:pt>
                <c:pt idx="333">
                  <c:v>63521.978050053869</c:v>
                </c:pt>
                <c:pt idx="334">
                  <c:v>63738.757270582202</c:v>
                </c:pt>
                <c:pt idx="335">
                  <c:v>63955.709783570608</c:v>
                </c:pt>
                <c:pt idx="336">
                  <c:v>64172.835727548409</c:v>
                </c:pt>
                <c:pt idx="337">
                  <c:v>64390.135241155651</c:v>
                </c:pt>
                <c:pt idx="338">
                  <c:v>64607.608463143224</c:v>
                </c:pt>
                <c:pt idx="339">
                  <c:v>64825.255532372918</c:v>
                </c:pt>
                <c:pt idx="340">
                  <c:v>65043.076587817544</c:v>
                </c:pt>
                <c:pt idx="341">
                  <c:v>65261.071768560992</c:v>
                </c:pt>
                <c:pt idx="342">
                  <c:v>65479.241213798356</c:v>
                </c:pt>
                <c:pt idx="343">
                  <c:v>65697.585062835977</c:v>
                </c:pt>
                <c:pt idx="344">
                  <c:v>65916.103455091579</c:v>
                </c:pt>
                <c:pt idx="345">
                  <c:v>66134.796530094332</c:v>
                </c:pt>
                <c:pt idx="346">
                  <c:v>66353.664427484924</c:v>
                </c:pt>
                <c:pt idx="347">
                  <c:v>66572.707287015714</c:v>
                </c:pt>
                <c:pt idx="348">
                  <c:v>66791.925248550717</c:v>
                </c:pt>
                <c:pt idx="349">
                  <c:v>67011.318452065811</c:v>
                </c:pt>
                <c:pt idx="350">
                  <c:v>67230.887037648761</c:v>
                </c:pt>
                <c:pt idx="351">
                  <c:v>67450.631145499283</c:v>
                </c:pt>
                <c:pt idx="352">
                  <c:v>67670.550915929198</c:v>
                </c:pt>
                <c:pt idx="353">
                  <c:v>67890.64648936248</c:v>
                </c:pt>
                <c:pt idx="354">
                  <c:v>68110.918006335356</c:v>
                </c:pt>
                <c:pt idx="355">
                  <c:v>68331.365607496424</c:v>
                </c:pt>
                <c:pt idx="356">
                  <c:v>68551.989433606665</c:v>
                </c:pt>
                <c:pt idx="357">
                  <c:v>68772.789625539634</c:v>
                </c:pt>
                <c:pt idx="358">
                  <c:v>68993.766324281489</c:v>
                </c:pt>
                <c:pt idx="359">
                  <c:v>69214.919670931049</c:v>
                </c:pt>
                <c:pt idx="360">
                  <c:v>69436.249806699983</c:v>
                </c:pt>
                <c:pt idx="361">
                  <c:v>69657.756872912811</c:v>
                </c:pt>
                <c:pt idx="362">
                  <c:v>69879.44101100706</c:v>
                </c:pt>
                <c:pt idx="363">
                  <c:v>70101.302362533286</c:v>
                </c:pt>
                <c:pt idx="364">
                  <c:v>70323.341069155198</c:v>
                </c:pt>
                <c:pt idx="365">
                  <c:v>70545.557272649778</c:v>
                </c:pt>
                <c:pt idx="366">
                  <c:v>70767.951114907322</c:v>
                </c:pt>
                <c:pt idx="367">
                  <c:v>70990.522737931577</c:v>
                </c:pt>
                <c:pt idx="368">
                  <c:v>71213.272283839775</c:v>
                </c:pt>
                <c:pt idx="369">
                  <c:v>71436.199894862788</c:v>
                </c:pt>
                <c:pt idx="370">
                  <c:v>71659.305713345151</c:v>
                </c:pt>
                <c:pt idx="371">
                  <c:v>71882.589881745225</c:v>
                </c:pt>
                <c:pt idx="372">
                  <c:v>72106.05254263524</c:v>
                </c:pt>
                <c:pt idx="373">
                  <c:v>72329.69383870138</c:v>
                </c:pt>
                <c:pt idx="374">
                  <c:v>72553.513912743918</c:v>
                </c:pt>
                <c:pt idx="375">
                  <c:v>72777.512907677257</c:v>
                </c:pt>
                <c:pt idx="376">
                  <c:v>73001.690966530063</c:v>
                </c:pt>
                <c:pt idx="377">
                  <c:v>73226.048232445319</c:v>
                </c:pt>
                <c:pt idx="378">
                  <c:v>73450.584848680475</c:v>
                </c:pt>
                <c:pt idx="379">
                  <c:v>73675.300958607462</c:v>
                </c:pt>
                <c:pt idx="380">
                  <c:v>73900.196705712835</c:v>
                </c:pt>
                <c:pt idx="381">
                  <c:v>74125.272233597847</c:v>
                </c:pt>
                <c:pt idx="382">
                  <c:v>74350.527685978552</c:v>
                </c:pt>
                <c:pt idx="383">
                  <c:v>74575.963206685876</c:v>
                </c:pt>
                <c:pt idx="384">
                  <c:v>74801.578939665749</c:v>
                </c:pt>
                <c:pt idx="385">
                  <c:v>75027.37502897915</c:v>
                </c:pt>
                <c:pt idx="386">
                  <c:v>75253.351618802219</c:v>
                </c:pt>
                <c:pt idx="387">
                  <c:v>75479.508853426363</c:v>
                </c:pt>
                <c:pt idx="388">
                  <c:v>75705.846877258344</c:v>
                </c:pt>
                <c:pt idx="389">
                  <c:v>75932.365834820332</c:v>
                </c:pt>
                <c:pt idx="390">
                  <c:v>76159.065870750041</c:v>
                </c:pt>
                <c:pt idx="391">
                  <c:v>76385.947129800814</c:v>
                </c:pt>
                <c:pt idx="392">
                  <c:v>76613.009756841697</c:v>
                </c:pt>
                <c:pt idx="393">
                  <c:v>76840.253896857554</c:v>
                </c:pt>
                <c:pt idx="394">
                  <c:v>77067.679694949155</c:v>
                </c:pt>
                <c:pt idx="395">
                  <c:v>77295.287296333248</c:v>
                </c:pt>
                <c:pt idx="396">
                  <c:v>77523.076846342679</c:v>
                </c:pt>
                <c:pt idx="397">
                  <c:v>77751.048490426445</c:v>
                </c:pt>
                <c:pt idx="398">
                  <c:v>77979.202374149871</c:v>
                </c:pt>
                <c:pt idx="399">
                  <c:v>78207.538643194595</c:v>
                </c:pt>
                <c:pt idx="400">
                  <c:v>78436.057443358717</c:v>
                </c:pt>
                <c:pt idx="401">
                  <c:v>78664.758920556909</c:v>
                </c:pt>
                <c:pt idx="402">
                  <c:v>78893.643220820479</c:v>
                </c:pt>
                <c:pt idx="403">
                  <c:v>79122.710490297468</c:v>
                </c:pt>
                <c:pt idx="404">
                  <c:v>79351.960875252742</c:v>
                </c:pt>
                <c:pt idx="405">
                  <c:v>79581.394522068105</c:v>
                </c:pt>
                <c:pt idx="406">
                  <c:v>79811.011577242374</c:v>
                </c:pt>
                <c:pt idx="407">
                  <c:v>80040.812187391464</c:v>
                </c:pt>
                <c:pt idx="408">
                  <c:v>80270.796499248492</c:v>
                </c:pt>
                <c:pt idx="409">
                  <c:v>80500.964659663907</c:v>
                </c:pt>
                <c:pt idx="410">
                  <c:v>80731.316815605518</c:v>
                </c:pt>
                <c:pt idx="411">
                  <c:v>80961.853114158628</c:v>
                </c:pt>
                <c:pt idx="412">
                  <c:v>81192.573702526119</c:v>
                </c:pt>
                <c:pt idx="413">
                  <c:v>81423.478728028553</c:v>
                </c:pt>
                <c:pt idx="414">
                  <c:v>81654.568338104247</c:v>
                </c:pt>
                <c:pt idx="415">
                  <c:v>81885.842680309375</c:v>
                </c:pt>
                <c:pt idx="416">
                  <c:v>82117.301902318097</c:v>
                </c:pt>
                <c:pt idx="417">
                  <c:v>82348.946151922602</c:v>
                </c:pt>
                <c:pt idx="418">
                  <c:v>82580.775577033215</c:v>
                </c:pt>
                <c:pt idx="419">
                  <c:v>82812.790325678521</c:v>
                </c:pt>
                <c:pt idx="420">
                  <c:v>83044.990546005414</c:v>
                </c:pt>
                <c:pt idx="421">
                  <c:v>83277.37638627924</c:v>
                </c:pt>
                <c:pt idx="422">
                  <c:v>83509.947994883856</c:v>
                </c:pt>
                <c:pt idx="423">
                  <c:v>83742.705520321746</c:v>
                </c:pt>
                <c:pt idx="424">
                  <c:v>83975.649111214094</c:v>
                </c:pt>
                <c:pt idx="425">
                  <c:v>84208.7789163009</c:v>
                </c:pt>
                <c:pt idx="426">
                  <c:v>84442.095084441054</c:v>
                </c:pt>
                <c:pt idx="427">
                  <c:v>84675.597764612452</c:v>
                </c:pt>
                <c:pt idx="428">
                  <c:v>84909.287105912081</c:v>
                </c:pt>
                <c:pt idx="429">
                  <c:v>85143.163257556123</c:v>
                </c:pt>
                <c:pt idx="430">
                  <c:v>85377.22636888003</c:v>
                </c:pt>
                <c:pt idx="431">
                  <c:v>85611.476589338636</c:v>
                </c:pt>
                <c:pt idx="432">
                  <c:v>85845.914068506245</c:v>
                </c:pt>
                <c:pt idx="433">
                  <c:v>86080.538956076751</c:v>
                </c:pt>
                <c:pt idx="434">
                  <c:v>86315.351401863692</c:v>
                </c:pt>
                <c:pt idx="435">
                  <c:v>86550.351555800356</c:v>
                </c:pt>
                <c:pt idx="436">
                  <c:v>86785.539567939923</c:v>
                </c:pt>
                <c:pt idx="437">
                  <c:v>87020.915588455493</c:v>
                </c:pt>
                <c:pt idx="438">
                  <c:v>87256.479767640252</c:v>
                </c:pt>
                <c:pt idx="439">
                  <c:v>87492.232255907482</c:v>
                </c:pt>
                <c:pt idx="440">
                  <c:v>87728.17320379072</c:v>
                </c:pt>
                <c:pt idx="441">
                  <c:v>87964.302761943851</c:v>
                </c:pt>
                <c:pt idx="442">
                  <c:v>88200.621081141187</c:v>
                </c:pt>
                <c:pt idx="443">
                  <c:v>88437.128312277564</c:v>
                </c:pt>
                <c:pt idx="444">
                  <c:v>88673.824606368464</c:v>
                </c:pt>
                <c:pt idx="445">
                  <c:v>88910.710114550049</c:v>
                </c:pt>
                <c:pt idx="446">
                  <c:v>89147.784988079336</c:v>
                </c:pt>
                <c:pt idx="447">
                  <c:v>89385.049378334224</c:v>
                </c:pt>
                <c:pt idx="448">
                  <c:v>89622.503436813669</c:v>
                </c:pt>
                <c:pt idx="449">
                  <c:v>89860.147315137685</c:v>
                </c:pt>
                <c:pt idx="450">
                  <c:v>90097.981165047531</c:v>
                </c:pt>
                <c:pt idx="451">
                  <c:v>90336.005138405744</c:v>
                </c:pt>
                <c:pt idx="452">
                  <c:v>90574.219387196252</c:v>
                </c:pt>
                <c:pt idx="453">
                  <c:v>90812.62406352449</c:v>
                </c:pt>
                <c:pt idx="454" formatCode="_(&quot;R$ &quot;* #,##0.00_);_(&quot;R$ &quot;* \(#,##0.00\);_(&quot;R$ &quot;* &quot;-&quot;??_);_(@_)">
                  <c:v>91051.219319617507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1567601744"/>
        <c:axId val="1567603920"/>
      </c:lineChart>
      <c:catAx>
        <c:axId val="156760174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567603920"/>
        <c:crosses val="autoZero"/>
        <c:auto val="1"/>
        <c:lblAlgn val="ctr"/>
        <c:lblOffset val="100"/>
        <c:noMultiLvlLbl val="0"/>
      </c:catAx>
      <c:valAx>
        <c:axId val="1567603920"/>
        <c:scaling>
          <c:orientation val="minMax"/>
        </c:scaling>
        <c:delete val="0"/>
        <c:axPos val="l"/>
        <c:numFmt formatCode="0.00" sourceLinked="1"/>
        <c:majorTickMark val="out"/>
        <c:minorTickMark val="none"/>
        <c:tickLblPos val="nextTo"/>
        <c:crossAx val="1567601744"/>
        <c:crosses val="autoZero"/>
        <c:crossBetween val="between"/>
      </c:valAx>
    </c:plotArea>
    <c:legend>
      <c:legendPos val="b"/>
      <c:layout>
        <c:manualLayout>
          <c:xMode val="edge"/>
          <c:yMode val="edge"/>
          <c:x val="0.60243816395106276"/>
          <c:y val="0.58517200574205208"/>
          <c:w val="0.3507522733943646"/>
          <c:h val="6.4410058239143017E-2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>
          <a:solidFill>
            <a:schemeClr val="accent2">
              <a:lumMod val="75000"/>
            </a:schemeClr>
          </a:solidFill>
          <a:latin typeface="Calibri" panose="020F0502020204030204" pitchFamily="34" charset="0"/>
          <a:cs typeface="Calibri" panose="020F0502020204030204" pitchFamily="34" charset="0"/>
        </a:defRPr>
      </a:pPr>
      <a:endParaRPr lang="pt-BR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title>
      <c:tx>
        <c:rich>
          <a:bodyPr/>
          <a:lstStyle/>
          <a:p>
            <a:pPr>
              <a:defRPr sz="1600">
                <a:solidFill>
                  <a:schemeClr val="tx2">
                    <a:lumMod val="75000"/>
                  </a:schemeClr>
                </a:solidFill>
              </a:defRPr>
            </a:pPr>
            <a:r>
              <a:rPr lang="pt-BR" sz="1600">
                <a:solidFill>
                  <a:schemeClr val="tx2">
                    <a:lumMod val="75000"/>
                  </a:schemeClr>
                </a:solidFill>
              </a:rPr>
              <a:t>Consolidado</a:t>
            </a:r>
          </a:p>
          <a:p>
            <a:pPr>
              <a:defRPr sz="1600">
                <a:solidFill>
                  <a:schemeClr val="tx2">
                    <a:lumMod val="75000"/>
                  </a:schemeClr>
                </a:solidFill>
              </a:defRPr>
            </a:pPr>
            <a:r>
              <a:rPr lang="pt-BR" sz="1600">
                <a:solidFill>
                  <a:schemeClr val="tx2">
                    <a:lumMod val="75000"/>
                  </a:schemeClr>
                </a:solidFill>
              </a:rPr>
              <a:t>Funpresp</a:t>
            </a:r>
          </a:p>
        </c:rich>
      </c:tx>
      <c:layout>
        <c:manualLayout>
          <c:xMode val="edge"/>
          <c:yMode val="edge"/>
          <c:x val="0.3951601794456544"/>
          <c:y val="0.48749793462446728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25864075501200645"/>
          <c:y val="0.17952814394022473"/>
          <c:w val="0.49129524507111028"/>
          <c:h val="0.85212874529588301"/>
        </c:manualLayout>
      </c:layout>
      <c:doughnutChart>
        <c:varyColors val="1"/>
        <c:ser>
          <c:idx val="0"/>
          <c:order val="0"/>
          <c:dLbls>
            <c:dLbl>
              <c:idx val="0"/>
              <c:layout>
                <c:manualLayout>
                  <c:x val="7.1008082473445339E-2"/>
                  <c:y val="-0.1434173228346456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6911989724688661"/>
                  <c:y val="-7.7821887862902931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0.15095325850226177"/>
                  <c:y val="1.442063474656197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6108039686528543E-3"/>
                  <c:y val="-0.1590583349783227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-3.9407980139666655E-2"/>
                  <c:y val="-0.1495797437085070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numFmt formatCode="0.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'[Planilha - Níveis de Liquidez e Gráficos.xlsx]Consolidado Funpresp'!$B$5:$B$9</c:f>
              <c:strCache>
                <c:ptCount val="4"/>
                <c:pt idx="0">
                  <c:v>Liquidez Imediata</c:v>
                </c:pt>
                <c:pt idx="1">
                  <c:v>Títulos Privados RF</c:v>
                </c:pt>
                <c:pt idx="2">
                  <c:v>Títulos HtM</c:v>
                </c:pt>
                <c:pt idx="3">
                  <c:v>Títulos MtM</c:v>
                </c:pt>
              </c:strCache>
            </c:strRef>
          </c:cat>
          <c:val>
            <c:numRef>
              <c:f>'[Planilha - Níveis de Liquidez e Gráficos.xlsx]Consolidado Funpresp'!$C$5:$C$9</c:f>
              <c:numCache>
                <c:formatCode>_("R$ "* #,##0.00_);_("R$ "* \(#,##0.00\);_("R$ "* "-"??????_);_(@_)</c:formatCode>
                <c:ptCount val="4"/>
                <c:pt idx="0">
                  <c:v>33904510.790000007</c:v>
                </c:pt>
                <c:pt idx="1">
                  <c:v>7067225.1900000004</c:v>
                </c:pt>
                <c:pt idx="2">
                  <c:v>84854266.480000004</c:v>
                </c:pt>
                <c:pt idx="3">
                  <c:v>6754946.6100000003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  <c:holeSize val="50"/>
      </c:doughnutChart>
    </c:plotArea>
    <c:plotVisOnly val="1"/>
    <c:dispBlanksAs val="gap"/>
    <c:showDLblsOverMax val="0"/>
  </c:chart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00"/>
            </a:pPr>
            <a:r>
              <a:rPr lang="en-US" sz="1600"/>
              <a:t>Total da Carteria Terceirizada (R$ mil)</a:t>
            </a:r>
          </a:p>
        </c:rich>
      </c:tx>
      <c:layout>
        <c:manualLayout>
          <c:xMode val="edge"/>
          <c:yMode val="edge"/>
          <c:x val="0.29299777191875376"/>
          <c:y val="5.281693440886804E-2"/>
        </c:manualLayout>
      </c:layout>
      <c:overlay val="0"/>
    </c:title>
    <c:autoTitleDeleted val="0"/>
    <c:view3D>
      <c:rotX val="15"/>
      <c:rotY val="20"/>
      <c:rAngAx val="1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1993520355200041"/>
          <c:y val="0.16780489817116551"/>
          <c:w val="0.85098900062217719"/>
          <c:h val="0.64639261150237703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'[Rentabilidade - Funpresp.xlsx]Dados Rel Gerencial'!$B$2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Lbls>
            <c:dLbl>
              <c:idx val="7"/>
              <c:numFmt formatCode="&quot;R$&quot;\ #,##0" sourceLinked="0"/>
              <c:spPr>
                <a:noFill/>
              </c:spPr>
              <c:txPr>
                <a:bodyPr rot="-5400000" vert="horz"/>
                <a:lstStyle/>
                <a:p>
                  <a:pPr>
                    <a:defRPr sz="900" b="1"/>
                  </a:pPr>
                  <a:endParaRPr lang="pt-BR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&quot;R$&quot;\ #,##0" sourceLinked="0"/>
            <c:spPr>
              <a:noFill/>
              <a:ln>
                <a:noFill/>
              </a:ln>
              <a:effectLst/>
            </c:spPr>
            <c:txPr>
              <a:bodyPr rot="-5400000" vert="horz"/>
              <a:lstStyle/>
              <a:p>
                <a:pPr>
                  <a:defRPr sz="900" b="1"/>
                </a:pPr>
                <a:endParaRPr lang="pt-BR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'[Rentabilidade - Funpresp.xlsx]Dados Rel Gerencial'!$A$4:$A$30</c:f>
              <c:numCache>
                <c:formatCode>mmm\-yy</c:formatCode>
                <c:ptCount val="27"/>
                <c:pt idx="0">
                  <c:v>41306</c:v>
                </c:pt>
                <c:pt idx="1">
                  <c:v>41334</c:v>
                </c:pt>
                <c:pt idx="2">
                  <c:v>41365</c:v>
                </c:pt>
                <c:pt idx="3">
                  <c:v>41395</c:v>
                </c:pt>
                <c:pt idx="4">
                  <c:v>41426</c:v>
                </c:pt>
                <c:pt idx="5">
                  <c:v>41456</c:v>
                </c:pt>
                <c:pt idx="6">
                  <c:v>41487</c:v>
                </c:pt>
                <c:pt idx="7">
                  <c:v>41518</c:v>
                </c:pt>
                <c:pt idx="8">
                  <c:v>41548</c:v>
                </c:pt>
                <c:pt idx="9">
                  <c:v>41579</c:v>
                </c:pt>
                <c:pt idx="10">
                  <c:v>41609</c:v>
                </c:pt>
                <c:pt idx="11">
                  <c:v>41640</c:v>
                </c:pt>
                <c:pt idx="12">
                  <c:v>41671</c:v>
                </c:pt>
                <c:pt idx="13">
                  <c:v>41699</c:v>
                </c:pt>
                <c:pt idx="14">
                  <c:v>41730</c:v>
                </c:pt>
                <c:pt idx="15">
                  <c:v>41760</c:v>
                </c:pt>
                <c:pt idx="16">
                  <c:v>41791</c:v>
                </c:pt>
                <c:pt idx="17">
                  <c:v>41821</c:v>
                </c:pt>
                <c:pt idx="18">
                  <c:v>41852</c:v>
                </c:pt>
                <c:pt idx="19">
                  <c:v>41883</c:v>
                </c:pt>
                <c:pt idx="20">
                  <c:v>41913</c:v>
                </c:pt>
                <c:pt idx="21">
                  <c:v>41944</c:v>
                </c:pt>
                <c:pt idx="22">
                  <c:v>41974</c:v>
                </c:pt>
                <c:pt idx="23">
                  <c:v>42005</c:v>
                </c:pt>
                <c:pt idx="24">
                  <c:v>42036</c:v>
                </c:pt>
                <c:pt idx="25">
                  <c:v>42064</c:v>
                </c:pt>
              </c:numCache>
            </c:numRef>
          </c:cat>
          <c:val>
            <c:numRef>
              <c:f>'[Rentabilidade - Funpresp.xlsx]Dados Rel Gerencial'!$B$4:$B$30</c:f>
              <c:numCache>
                <c:formatCode>_(* #,##0.00_);_(* \(#,##0.00\);_(* "-"??_);_(@_)</c:formatCode>
                <c:ptCount val="27"/>
                <c:pt idx="0">
                  <c:v>48930</c:v>
                </c:pt>
                <c:pt idx="1">
                  <c:v>48997</c:v>
                </c:pt>
                <c:pt idx="2">
                  <c:v>49250</c:v>
                </c:pt>
                <c:pt idx="3">
                  <c:v>58002</c:v>
                </c:pt>
                <c:pt idx="4">
                  <c:v>74626</c:v>
                </c:pt>
                <c:pt idx="5">
                  <c:v>75257</c:v>
                </c:pt>
                <c:pt idx="6">
                  <c:v>75812</c:v>
                </c:pt>
                <c:pt idx="7">
                  <c:v>76993</c:v>
                </c:pt>
                <c:pt idx="8">
                  <c:v>77999</c:v>
                </c:pt>
                <c:pt idx="9">
                  <c:v>78512</c:v>
                </c:pt>
                <c:pt idx="10">
                  <c:v>80116</c:v>
                </c:pt>
                <c:pt idx="11">
                  <c:v>80938.912360000002</c:v>
                </c:pt>
                <c:pt idx="12">
                  <c:v>83030.186470000001</c:v>
                </c:pt>
                <c:pt idx="13">
                  <c:v>86012.79939</c:v>
                </c:pt>
                <c:pt idx="14">
                  <c:v>88537.377069999988</c:v>
                </c:pt>
                <c:pt idx="15">
                  <c:v>90384.328960000013</c:v>
                </c:pt>
                <c:pt idx="16">
                  <c:v>93135.888950000008</c:v>
                </c:pt>
                <c:pt idx="17">
                  <c:v>96138.714110000015</c:v>
                </c:pt>
                <c:pt idx="18">
                  <c:v>99297.657630000002</c:v>
                </c:pt>
                <c:pt idx="19">
                  <c:v>101908.01484</c:v>
                </c:pt>
                <c:pt idx="20">
                  <c:v>105543.38242000001</c:v>
                </c:pt>
                <c:pt idx="21">
                  <c:v>109115.504</c:v>
                </c:pt>
                <c:pt idx="22">
                  <c:v>116238.74865000001</c:v>
                </c:pt>
                <c:pt idx="23">
                  <c:v>120832.71578</c:v>
                </c:pt>
                <c:pt idx="24">
                  <c:v>127241.95329999999</c:v>
                </c:pt>
                <c:pt idx="25">
                  <c:v>132580.94907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1567596304"/>
        <c:axId val="1567609360"/>
        <c:axId val="0"/>
      </c:bar3DChart>
      <c:dateAx>
        <c:axId val="156759630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1567609360"/>
        <c:crosses val="autoZero"/>
        <c:auto val="1"/>
        <c:lblOffset val="100"/>
        <c:baseTimeUnit val="months"/>
        <c:majorUnit val="1"/>
        <c:majorTimeUnit val="months"/>
      </c:dateAx>
      <c:valAx>
        <c:axId val="1567609360"/>
        <c:scaling>
          <c:orientation val="minMax"/>
        </c:scaling>
        <c:delete val="0"/>
        <c:axPos val="l"/>
        <c:majorGridlines/>
        <c:numFmt formatCode="&quot;R$&quot;\ #,##0" sourceLinked="0"/>
        <c:majorTickMark val="out"/>
        <c:minorTickMark val="none"/>
        <c:tickLblPos val="nextTo"/>
        <c:crossAx val="1567596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>
          <a:solidFill>
            <a:schemeClr val="tx2">
              <a:lumMod val="75000"/>
            </a:schemeClr>
          </a:solidFill>
        </a:defRPr>
      </a:pPr>
      <a:endParaRPr lang="pt-BR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27186767166484832"/>
          <c:y val="0.21667982161459393"/>
          <c:w val="0.43740459575895363"/>
          <c:h val="0.69904237839247141"/>
        </c:manualLayout>
      </c:layout>
      <c:pieChart>
        <c:varyColors val="1"/>
        <c:ser>
          <c:idx val="0"/>
          <c:order val="0"/>
          <c:explosion val="7"/>
          <c:dPt>
            <c:idx val="0"/>
            <c:bubble3D val="0"/>
          </c:dPt>
          <c:dLbls>
            <c:dLbl>
              <c:idx val="0"/>
              <c:layout>
                <c:manualLayout>
                  <c:x val="-0.16875040408486078"/>
                  <c:y val="-0.10650001484388955"/>
                </c:manualLayout>
              </c:layout>
              <c:numFmt formatCode="0.00%" sourceLinked="0"/>
              <c:spPr/>
              <c:txPr>
                <a:bodyPr/>
                <a:lstStyle/>
                <a:p>
                  <a:pPr>
                    <a:defRPr sz="900" b="1">
                      <a:solidFill>
                        <a:schemeClr val="bg1"/>
                      </a:solidFill>
                    </a:defRPr>
                  </a:pPr>
                  <a:endParaRPr lang="pt-BR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7225222035226136E-3"/>
                  <c:y val="5.1398501712520542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1.1453230816074477E-2"/>
                  <c:y val="1.5590230365556074E-4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2.3440761704243401E-2"/>
                  <c:y val="-8.9900897549464575E-3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'[Base de Dados para o Relatório do Conselho Fiscal.xlsx]Dados Utilizados'!$E$3:$E$7</c:f>
              <c:strCache>
                <c:ptCount val="5"/>
                <c:pt idx="0">
                  <c:v>Renda Fixa - Títulos Públicos
Indexados à Inflação</c:v>
                </c:pt>
                <c:pt idx="1">
                  <c:v>Renda Fixa - Titulos Públicos
Pós-Fixados e OPCOM</c:v>
                </c:pt>
                <c:pt idx="2">
                  <c:v>Renda Fixa - Títulos Privados</c:v>
                </c:pt>
                <c:pt idx="3">
                  <c:v>Renda Fixa - Titulos Públicos
Pré-Fixados</c:v>
                </c:pt>
                <c:pt idx="4">
                  <c:v>Renda Variável</c:v>
                </c:pt>
              </c:strCache>
            </c:strRef>
          </c:cat>
          <c:val>
            <c:numRef>
              <c:f>'[Base de Dados para o Relatório do Conselho Fiscal.xlsx]Dados Utilizados'!$H$3:$H$7</c:f>
              <c:numCache>
                <c:formatCode>_(* #,##0.00_);_(* \(#,##0.00\);_(* "-"??_);_(@_)</c:formatCode>
                <c:ptCount val="5"/>
                <c:pt idx="0">
                  <c:v>79967742.950000003</c:v>
                </c:pt>
                <c:pt idx="1">
                  <c:v>33865312.520000003</c:v>
                </c:pt>
                <c:pt idx="2">
                  <c:v>7067225.1900000004</c:v>
                </c:pt>
                <c:pt idx="3">
                  <c:v>11641470.140000001</c:v>
                </c:pt>
                <c:pt idx="4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33713851092613811"/>
          <c:y val="0.22799459990670537"/>
          <c:w val="0.46469380581221537"/>
          <c:h val="0.77200540009329466"/>
        </c:manualLayout>
      </c:layout>
      <c:pieChart>
        <c:varyColors val="1"/>
        <c:ser>
          <c:idx val="0"/>
          <c:order val="0"/>
          <c:explosion val="4"/>
          <c:dPt>
            <c:idx val="0"/>
            <c:bubble3D val="0"/>
          </c:dPt>
          <c:dLbls>
            <c:dLbl>
              <c:idx val="0"/>
              <c:layout>
                <c:manualLayout>
                  <c:x val="3.0171806649168853E-2"/>
                  <c:y val="-4.225102070574511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1.7783226189649816E-2"/>
                  <c:y val="7.6494605445725616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delete val="1"/>
              <c:extLst>
                <c:ext xmlns:c15="http://schemas.microsoft.com/office/drawing/2012/chart" uri="{CE6537A1-D6FC-4f65-9D91-7224C49458BB}"/>
              </c:extLst>
            </c:dLbl>
            <c:numFmt formatCode="0.00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900" b="1">
                    <a:solidFill>
                      <a:schemeClr val="tx2">
                        <a:lumMod val="75000"/>
                      </a:schemeClr>
                    </a:solidFill>
                  </a:defRPr>
                </a:pPr>
                <a:endParaRPr lang="pt-BR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'[Base de Dados para o Relatório do Conselho Fiscal.xlsx]Dados Utilizados'!$E$11:$E$13</c:f>
              <c:strCache>
                <c:ptCount val="3"/>
                <c:pt idx="0">
                  <c:v>Renda Fixa - HTM</c:v>
                </c:pt>
                <c:pt idx="1">
                  <c:v>Renda Fixa - MTM</c:v>
                </c:pt>
                <c:pt idx="2">
                  <c:v>Renda Variável</c:v>
                </c:pt>
              </c:strCache>
            </c:strRef>
          </c:cat>
          <c:val>
            <c:numRef>
              <c:f>'[Base de Dados para o Relatório do Conselho Fiscal.xlsx]Dados Utilizados'!$F$11:$F$13</c:f>
              <c:numCache>
                <c:formatCode>_(* #,##0.00_);_(* \(#,##0.00\);_(* "-"??_);_(@_)</c:formatCode>
                <c:ptCount val="3"/>
                <c:pt idx="0">
                  <c:v>84854266.480000004</c:v>
                </c:pt>
                <c:pt idx="1">
                  <c:v>47687484.32</c:v>
                </c:pt>
                <c:pt idx="2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</c:plotArea>
    <c:plotVisOnly val="1"/>
    <c:dispBlanksAs val="gap"/>
    <c:showDLblsOverMax val="0"/>
  </c:chart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57B66C-2B56-4945-B89B-10CAF6F0BAA6}" type="doc">
      <dgm:prSet loTypeId="urn:microsoft.com/office/officeart/2005/8/layout/orgChart1" loCatId="hierarchy" qsTypeId="urn:microsoft.com/office/officeart/2005/8/quickstyle/simple1" qsCatId="simple" csTypeId="urn:microsoft.com/office/officeart/2005/8/colors/accent0_1" csCatId="mainScheme" phldr="1"/>
      <dgm:spPr/>
    </dgm:pt>
    <dgm:pt modelId="{26959F04-ECD4-4886-A628-0A6181C1C9C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cs typeface="Arial" charset="0"/>
            </a:rPr>
            <a:t>Previdência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cs typeface="Arial" charset="0"/>
            </a:rPr>
            <a:t>Social</a:t>
          </a:r>
        </a:p>
      </dgm:t>
    </dgm:pt>
    <dgm:pt modelId="{9C00CA6A-48A2-4576-AFA1-BA4FCAAEF620}" type="parTrans" cxnId="{D870BF0D-2953-40D6-88F2-A796B501090A}">
      <dgm:prSet/>
      <dgm:spPr/>
      <dgm:t>
        <a:bodyPr/>
        <a:lstStyle/>
        <a:p>
          <a:endParaRPr lang="pt-BR"/>
        </a:p>
      </dgm:t>
    </dgm:pt>
    <dgm:pt modelId="{B63A1528-98CC-4F05-91A5-D770DDB4C3C3}" type="sibTrans" cxnId="{D870BF0D-2953-40D6-88F2-A796B501090A}">
      <dgm:prSet/>
      <dgm:spPr/>
      <dgm:t>
        <a:bodyPr/>
        <a:lstStyle/>
        <a:p>
          <a:endParaRPr lang="pt-BR"/>
        </a:p>
      </dgm:t>
    </dgm:pt>
    <dgm:pt modelId="{BC880B77-02C6-43F0-898B-C85980D59CE1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Regime Geral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Previdência Social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dirty="0" smtClean="0">
            <a:ln/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(setor privado, INSS – art. 201)</a:t>
          </a:r>
        </a:p>
      </dgm:t>
    </dgm:pt>
    <dgm:pt modelId="{AB0F0AB8-0903-4A06-AE87-80047B496480}" type="parTrans" cxnId="{E442B793-7770-4738-8BDD-9D59B6CA4953}">
      <dgm:prSet/>
      <dgm:spPr/>
      <dgm:t>
        <a:bodyPr/>
        <a:lstStyle/>
        <a:p>
          <a:endParaRPr lang="pt-BR"/>
        </a:p>
      </dgm:t>
    </dgm:pt>
    <dgm:pt modelId="{24E4B7E7-23AB-4B94-A263-0453A60C6C7A}" type="sibTrans" cxnId="{E442B793-7770-4738-8BDD-9D59B6CA4953}">
      <dgm:prSet/>
      <dgm:spPr/>
      <dgm:t>
        <a:bodyPr/>
        <a:lstStyle/>
        <a:p>
          <a:endParaRPr lang="pt-BR"/>
        </a:p>
      </dgm:t>
    </dgm:pt>
    <dgm:pt modelId="{D75B9213-BE9C-4F57-8F76-964AA8F24EFC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Regime Próprio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Previdência Social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dirty="0" smtClean="0">
            <a:ln/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(servidores civis – art. 40)</a:t>
          </a:r>
        </a:p>
      </dgm:t>
    </dgm:pt>
    <dgm:pt modelId="{62D28D77-3C69-4A1E-8185-5848F610DDEB}" type="parTrans" cxnId="{FF374117-C626-4D36-BCC7-EB0DACA10DAD}">
      <dgm:prSet/>
      <dgm:spPr/>
      <dgm:t>
        <a:bodyPr/>
        <a:lstStyle/>
        <a:p>
          <a:endParaRPr lang="pt-BR"/>
        </a:p>
      </dgm:t>
    </dgm:pt>
    <dgm:pt modelId="{5A105AFB-C63B-4285-8C7A-A7DFD629F84B}" type="sibTrans" cxnId="{FF374117-C626-4D36-BCC7-EB0DACA10DAD}">
      <dgm:prSet/>
      <dgm:spPr/>
      <dgm:t>
        <a:bodyPr/>
        <a:lstStyle/>
        <a:p>
          <a:endParaRPr lang="pt-BR"/>
        </a:p>
      </dgm:t>
    </dgm:pt>
    <dgm:pt modelId="{6DA6763F-97A9-4966-9909-F443971FA9BE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Regime de Previdência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Complementar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dirty="0" smtClean="0">
            <a:ln/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1" i="0" u="none" strike="noStrike" cap="none" normalizeH="0" baseline="0" dirty="0" smtClean="0">
              <a:ln/>
              <a:effectLst/>
              <a:cs typeface="Arial" charset="0"/>
            </a:rPr>
            <a:t>(facultativo; Capitalização; Contrato - art. 202)</a:t>
          </a:r>
        </a:p>
      </dgm:t>
    </dgm:pt>
    <dgm:pt modelId="{7E72A0C9-AD58-4854-8BFC-3DC4AAB764E5}" type="parTrans" cxnId="{0B61E8F3-EF5A-4665-83D2-50AA0D0AD8E0}">
      <dgm:prSet/>
      <dgm:spPr/>
      <dgm:t>
        <a:bodyPr/>
        <a:lstStyle/>
        <a:p>
          <a:endParaRPr lang="pt-BR"/>
        </a:p>
      </dgm:t>
    </dgm:pt>
    <dgm:pt modelId="{48465CC2-EE5E-482A-A732-F470FAE38194}" type="sibTrans" cxnId="{0B61E8F3-EF5A-4665-83D2-50AA0D0AD8E0}">
      <dgm:prSet/>
      <dgm:spPr/>
      <dgm:t>
        <a:bodyPr/>
        <a:lstStyle/>
        <a:p>
          <a:endParaRPr lang="pt-BR"/>
        </a:p>
      </dgm:t>
    </dgm:pt>
    <dgm:pt modelId="{C61C4088-7C32-4029-B30D-B79FE750FB3B}">
      <dgm:prSet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Entidades Abertas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Previdência Complementar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dirty="0" smtClean="0">
            <a:ln/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(CNSP/Susep-MF)</a:t>
          </a:r>
        </a:p>
      </dgm:t>
    </dgm:pt>
    <dgm:pt modelId="{1EFB865E-A4A0-41C1-A76A-AD1C14AFEAE9}" type="parTrans" cxnId="{4C166531-0265-454D-B68A-9EB9B0EC1A7D}">
      <dgm:prSet/>
      <dgm:spPr/>
      <dgm:t>
        <a:bodyPr/>
        <a:lstStyle/>
        <a:p>
          <a:endParaRPr lang="pt-BR"/>
        </a:p>
      </dgm:t>
    </dgm:pt>
    <dgm:pt modelId="{AC83DDCB-3CA5-4420-AAC5-8821AC72804C}" type="sibTrans" cxnId="{4C166531-0265-454D-B68A-9EB9B0EC1A7D}">
      <dgm:prSet/>
      <dgm:spPr/>
      <dgm:t>
        <a:bodyPr/>
        <a:lstStyle/>
        <a:p>
          <a:endParaRPr lang="pt-BR"/>
        </a:p>
      </dgm:t>
    </dgm:pt>
    <dgm:pt modelId="{DFDFCA70-B25C-4BAE-B1C3-2FC8CB153C8F}">
      <dgm:prSet/>
      <dgm:spPr>
        <a:solidFill>
          <a:schemeClr val="accent1">
            <a:lumMod val="40000"/>
            <a:lumOff val="60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Entidades Fechadas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Previdência Complementar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b="0" i="0" u="none" strike="noStrike" cap="none" normalizeH="0" baseline="0" dirty="0" smtClean="0">
            <a:ln/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(CNPC/</a:t>
          </a:r>
          <a:r>
            <a:rPr kumimoji="0" lang="pt-BR" b="0" i="0" u="none" strike="noStrike" cap="none" normalizeH="0" baseline="0" dirty="0" err="1" smtClean="0">
              <a:ln/>
              <a:effectLst/>
              <a:cs typeface="Arial" charset="0"/>
            </a:rPr>
            <a:t>Previc</a:t>
          </a: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-MPS)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b="0" i="0" u="none" strike="noStrike" cap="none" normalizeH="0" baseline="0" dirty="0" smtClean="0">
              <a:ln/>
              <a:effectLst/>
              <a:cs typeface="Arial" charset="0"/>
            </a:rPr>
            <a:t>(s/fins lucrativos)</a:t>
          </a:r>
        </a:p>
      </dgm:t>
    </dgm:pt>
    <dgm:pt modelId="{8604A456-0613-41AA-986B-6FF2A95FA31A}" type="parTrans" cxnId="{BE565C4E-C111-46A9-B874-0E5DC4387E7C}">
      <dgm:prSet/>
      <dgm:spPr/>
      <dgm:t>
        <a:bodyPr/>
        <a:lstStyle/>
        <a:p>
          <a:endParaRPr lang="pt-BR"/>
        </a:p>
      </dgm:t>
    </dgm:pt>
    <dgm:pt modelId="{0C60B097-8EC5-41F9-8ED3-755B9556340F}" type="sibTrans" cxnId="{BE565C4E-C111-46A9-B874-0E5DC4387E7C}">
      <dgm:prSet/>
      <dgm:spPr/>
      <dgm:t>
        <a:bodyPr/>
        <a:lstStyle/>
        <a:p>
          <a:endParaRPr lang="pt-BR"/>
        </a:p>
      </dgm:t>
    </dgm:pt>
    <dgm:pt modelId="{CC0B8128-A403-4043-A9C8-8901BE866FFD}">
      <dgm:prSet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pt-BR" dirty="0" smtClean="0"/>
            <a:t>FUNPRESP</a:t>
          </a:r>
        </a:p>
        <a:p>
          <a:endParaRPr lang="pt-BR" dirty="0" smtClean="0"/>
        </a:p>
        <a:p>
          <a:r>
            <a:rPr lang="pt-BR" dirty="0" smtClean="0"/>
            <a:t>(servidores públicos civis)</a:t>
          </a:r>
          <a:endParaRPr lang="pt-BR" dirty="0"/>
        </a:p>
      </dgm:t>
    </dgm:pt>
    <dgm:pt modelId="{14499ED3-FBEB-4BDB-B287-A8256B6F7327}" type="parTrans" cxnId="{FA19C642-7114-4B40-8EBF-1976F23D9EA3}">
      <dgm:prSet/>
      <dgm:spPr/>
      <dgm:t>
        <a:bodyPr/>
        <a:lstStyle/>
        <a:p>
          <a:endParaRPr lang="pt-BR"/>
        </a:p>
      </dgm:t>
    </dgm:pt>
    <dgm:pt modelId="{3B7AB488-A83C-4594-9188-5F7B0917965B}" type="sibTrans" cxnId="{FA19C642-7114-4B40-8EBF-1976F23D9EA3}">
      <dgm:prSet/>
      <dgm:spPr/>
      <dgm:t>
        <a:bodyPr/>
        <a:lstStyle/>
        <a:p>
          <a:endParaRPr lang="pt-BR"/>
        </a:p>
      </dgm:t>
    </dgm:pt>
    <dgm:pt modelId="{F2C38329-506B-456B-BE56-4E1A0F0D36C9}" type="pres">
      <dgm:prSet presAssocID="{4A57B66C-2B56-4945-B89B-10CAF6F0BAA6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0013CF67-22AC-4ED6-807B-0C03BFB42155}" type="pres">
      <dgm:prSet presAssocID="{26959F04-ECD4-4886-A628-0A6181C1C9CC}" presName="hierRoot1" presStyleCnt="0">
        <dgm:presLayoutVars>
          <dgm:hierBranch/>
        </dgm:presLayoutVars>
      </dgm:prSet>
      <dgm:spPr/>
    </dgm:pt>
    <dgm:pt modelId="{2CDBE2A3-512B-4BBD-9AEA-DB5D1559DCE0}" type="pres">
      <dgm:prSet presAssocID="{26959F04-ECD4-4886-A628-0A6181C1C9CC}" presName="rootComposite1" presStyleCnt="0"/>
      <dgm:spPr/>
    </dgm:pt>
    <dgm:pt modelId="{3630E578-60CD-44F0-B3A0-C56531CBD9AE}" type="pres">
      <dgm:prSet presAssocID="{26959F04-ECD4-4886-A628-0A6181C1C9CC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06F0B52-838F-4FDA-8C0D-FDDA560562BD}" type="pres">
      <dgm:prSet presAssocID="{26959F04-ECD4-4886-A628-0A6181C1C9C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56689BFF-958C-40B9-9E9C-AEB18FAA291B}" type="pres">
      <dgm:prSet presAssocID="{26959F04-ECD4-4886-A628-0A6181C1C9CC}" presName="hierChild2" presStyleCnt="0"/>
      <dgm:spPr/>
    </dgm:pt>
    <dgm:pt modelId="{65C86556-6B07-466A-93EC-7DF43C9AE7A4}" type="pres">
      <dgm:prSet presAssocID="{AB0F0AB8-0903-4A06-AE87-80047B496480}" presName="Name35" presStyleLbl="parChTrans1D2" presStyleIdx="0" presStyleCnt="3"/>
      <dgm:spPr/>
      <dgm:t>
        <a:bodyPr/>
        <a:lstStyle/>
        <a:p>
          <a:endParaRPr lang="pt-BR"/>
        </a:p>
      </dgm:t>
    </dgm:pt>
    <dgm:pt modelId="{994DEAB7-3B34-4B16-A95F-7B0770ED3306}" type="pres">
      <dgm:prSet presAssocID="{BC880B77-02C6-43F0-898B-C85980D59CE1}" presName="hierRoot2" presStyleCnt="0">
        <dgm:presLayoutVars>
          <dgm:hierBranch/>
        </dgm:presLayoutVars>
      </dgm:prSet>
      <dgm:spPr/>
    </dgm:pt>
    <dgm:pt modelId="{BBDAD8F1-59EC-40D5-AD34-E86663F0571E}" type="pres">
      <dgm:prSet presAssocID="{BC880B77-02C6-43F0-898B-C85980D59CE1}" presName="rootComposite" presStyleCnt="0"/>
      <dgm:spPr/>
    </dgm:pt>
    <dgm:pt modelId="{A39A6B0F-E81E-4A42-A695-73BAA08C3B93}" type="pres">
      <dgm:prSet presAssocID="{BC880B77-02C6-43F0-898B-C85980D59CE1}" presName="rootText" presStyleLbl="node2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188D249D-D336-4942-96E8-54328F1739C7}" type="pres">
      <dgm:prSet presAssocID="{BC880B77-02C6-43F0-898B-C85980D59CE1}" presName="rootConnector" presStyleLbl="node2" presStyleIdx="0" presStyleCnt="3"/>
      <dgm:spPr/>
      <dgm:t>
        <a:bodyPr/>
        <a:lstStyle/>
        <a:p>
          <a:endParaRPr lang="pt-BR"/>
        </a:p>
      </dgm:t>
    </dgm:pt>
    <dgm:pt modelId="{86BA3B96-4238-4315-ABA2-C64959E73589}" type="pres">
      <dgm:prSet presAssocID="{BC880B77-02C6-43F0-898B-C85980D59CE1}" presName="hierChild4" presStyleCnt="0"/>
      <dgm:spPr/>
    </dgm:pt>
    <dgm:pt modelId="{95C58B2C-5A2D-4089-B5FB-F0A846E5954F}" type="pres">
      <dgm:prSet presAssocID="{BC880B77-02C6-43F0-898B-C85980D59CE1}" presName="hierChild5" presStyleCnt="0"/>
      <dgm:spPr/>
    </dgm:pt>
    <dgm:pt modelId="{4F1B9F45-BE41-4957-956A-2B5C5F748806}" type="pres">
      <dgm:prSet presAssocID="{62D28D77-3C69-4A1E-8185-5848F610DDEB}" presName="Name35" presStyleLbl="parChTrans1D2" presStyleIdx="1" presStyleCnt="3"/>
      <dgm:spPr/>
      <dgm:t>
        <a:bodyPr/>
        <a:lstStyle/>
        <a:p>
          <a:endParaRPr lang="pt-BR"/>
        </a:p>
      </dgm:t>
    </dgm:pt>
    <dgm:pt modelId="{A5906BE6-5ECA-4660-A7C2-B049B3D12064}" type="pres">
      <dgm:prSet presAssocID="{D75B9213-BE9C-4F57-8F76-964AA8F24EFC}" presName="hierRoot2" presStyleCnt="0">
        <dgm:presLayoutVars>
          <dgm:hierBranch/>
        </dgm:presLayoutVars>
      </dgm:prSet>
      <dgm:spPr/>
    </dgm:pt>
    <dgm:pt modelId="{E8D56FC7-143B-4EE3-9AE6-617EF1574250}" type="pres">
      <dgm:prSet presAssocID="{D75B9213-BE9C-4F57-8F76-964AA8F24EFC}" presName="rootComposite" presStyleCnt="0"/>
      <dgm:spPr/>
    </dgm:pt>
    <dgm:pt modelId="{A1AE5F60-40C0-46D1-8CDE-5D32E184CCE2}" type="pres">
      <dgm:prSet presAssocID="{D75B9213-BE9C-4F57-8F76-964AA8F24EFC}" presName="rootText" presStyleLbl="node2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B336D8-E15F-483F-83C5-28BABCB8767A}" type="pres">
      <dgm:prSet presAssocID="{D75B9213-BE9C-4F57-8F76-964AA8F24EFC}" presName="rootConnector" presStyleLbl="node2" presStyleIdx="1" presStyleCnt="3"/>
      <dgm:spPr/>
      <dgm:t>
        <a:bodyPr/>
        <a:lstStyle/>
        <a:p>
          <a:endParaRPr lang="pt-BR"/>
        </a:p>
      </dgm:t>
    </dgm:pt>
    <dgm:pt modelId="{259A2F82-4B11-44AA-A685-F603A186E20C}" type="pres">
      <dgm:prSet presAssocID="{D75B9213-BE9C-4F57-8F76-964AA8F24EFC}" presName="hierChild4" presStyleCnt="0"/>
      <dgm:spPr/>
    </dgm:pt>
    <dgm:pt modelId="{21B140F1-B2E1-4C36-8399-6A4CEF67F0F5}" type="pres">
      <dgm:prSet presAssocID="{D75B9213-BE9C-4F57-8F76-964AA8F24EFC}" presName="hierChild5" presStyleCnt="0"/>
      <dgm:spPr/>
    </dgm:pt>
    <dgm:pt modelId="{5EAAE9B3-FB51-4B70-AFC1-2E36ED90B0F0}" type="pres">
      <dgm:prSet presAssocID="{7E72A0C9-AD58-4854-8BFC-3DC4AAB764E5}" presName="Name35" presStyleLbl="parChTrans1D2" presStyleIdx="2" presStyleCnt="3"/>
      <dgm:spPr/>
      <dgm:t>
        <a:bodyPr/>
        <a:lstStyle/>
        <a:p>
          <a:endParaRPr lang="pt-BR"/>
        </a:p>
      </dgm:t>
    </dgm:pt>
    <dgm:pt modelId="{157F6F10-A4BC-4F54-8016-6A7E104D1E05}" type="pres">
      <dgm:prSet presAssocID="{6DA6763F-97A9-4966-9909-F443971FA9BE}" presName="hierRoot2" presStyleCnt="0">
        <dgm:presLayoutVars>
          <dgm:hierBranch/>
        </dgm:presLayoutVars>
      </dgm:prSet>
      <dgm:spPr/>
    </dgm:pt>
    <dgm:pt modelId="{223AC02E-8371-45D3-8A6D-2A88BD3EA90C}" type="pres">
      <dgm:prSet presAssocID="{6DA6763F-97A9-4966-9909-F443971FA9BE}" presName="rootComposite" presStyleCnt="0"/>
      <dgm:spPr/>
    </dgm:pt>
    <dgm:pt modelId="{4A37F7FA-B20A-434E-B698-F6252876239B}" type="pres">
      <dgm:prSet presAssocID="{6DA6763F-97A9-4966-9909-F443971FA9BE}" presName="rootText" presStyleLbl="node2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35956D4-F4BC-4B49-B0F8-0771FC871063}" type="pres">
      <dgm:prSet presAssocID="{6DA6763F-97A9-4966-9909-F443971FA9BE}" presName="rootConnector" presStyleLbl="node2" presStyleIdx="2" presStyleCnt="3"/>
      <dgm:spPr/>
      <dgm:t>
        <a:bodyPr/>
        <a:lstStyle/>
        <a:p>
          <a:endParaRPr lang="pt-BR"/>
        </a:p>
      </dgm:t>
    </dgm:pt>
    <dgm:pt modelId="{33F78035-58F1-48AD-8351-46437E7DE535}" type="pres">
      <dgm:prSet presAssocID="{6DA6763F-97A9-4966-9909-F443971FA9BE}" presName="hierChild4" presStyleCnt="0"/>
      <dgm:spPr/>
    </dgm:pt>
    <dgm:pt modelId="{50309B1D-A43D-475C-AA30-C8E2A49B2BCB}" type="pres">
      <dgm:prSet presAssocID="{1EFB865E-A4A0-41C1-A76A-AD1C14AFEAE9}" presName="Name35" presStyleLbl="parChTrans1D3" presStyleIdx="0" presStyleCnt="2"/>
      <dgm:spPr/>
      <dgm:t>
        <a:bodyPr/>
        <a:lstStyle/>
        <a:p>
          <a:endParaRPr lang="pt-BR"/>
        </a:p>
      </dgm:t>
    </dgm:pt>
    <dgm:pt modelId="{6998055E-2FB1-4949-BD02-F835955E126E}" type="pres">
      <dgm:prSet presAssocID="{C61C4088-7C32-4029-B30D-B79FE750FB3B}" presName="hierRoot2" presStyleCnt="0">
        <dgm:presLayoutVars>
          <dgm:hierBranch val="r"/>
        </dgm:presLayoutVars>
      </dgm:prSet>
      <dgm:spPr/>
    </dgm:pt>
    <dgm:pt modelId="{F3728E9F-38DC-404E-92AB-5E65116EC8F3}" type="pres">
      <dgm:prSet presAssocID="{C61C4088-7C32-4029-B30D-B79FE750FB3B}" presName="rootComposite" presStyleCnt="0"/>
      <dgm:spPr/>
    </dgm:pt>
    <dgm:pt modelId="{20950B9B-87F2-4648-9447-55EA625C605A}" type="pres">
      <dgm:prSet presAssocID="{C61C4088-7C32-4029-B30D-B79FE750FB3B}" presName="rootText" presStyleLbl="node3" presStyleIdx="0" presStyleCnt="2" custScaleX="10553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A54F48E-BD1C-489A-BAF1-C2AAAA39CA0E}" type="pres">
      <dgm:prSet presAssocID="{C61C4088-7C32-4029-B30D-B79FE750FB3B}" presName="rootConnector" presStyleLbl="node3" presStyleIdx="0" presStyleCnt="2"/>
      <dgm:spPr/>
      <dgm:t>
        <a:bodyPr/>
        <a:lstStyle/>
        <a:p>
          <a:endParaRPr lang="pt-BR"/>
        </a:p>
      </dgm:t>
    </dgm:pt>
    <dgm:pt modelId="{560CB5F8-F5EE-4A92-BF4C-E648A19FB4BE}" type="pres">
      <dgm:prSet presAssocID="{C61C4088-7C32-4029-B30D-B79FE750FB3B}" presName="hierChild4" presStyleCnt="0"/>
      <dgm:spPr/>
    </dgm:pt>
    <dgm:pt modelId="{4D52336D-0895-4CAB-95F7-8F0CF8FA72AA}" type="pres">
      <dgm:prSet presAssocID="{C61C4088-7C32-4029-B30D-B79FE750FB3B}" presName="hierChild5" presStyleCnt="0"/>
      <dgm:spPr/>
    </dgm:pt>
    <dgm:pt modelId="{C1E44634-A41E-412F-9D22-11510D3238AD}" type="pres">
      <dgm:prSet presAssocID="{8604A456-0613-41AA-986B-6FF2A95FA31A}" presName="Name35" presStyleLbl="parChTrans1D3" presStyleIdx="1" presStyleCnt="2"/>
      <dgm:spPr/>
      <dgm:t>
        <a:bodyPr/>
        <a:lstStyle/>
        <a:p>
          <a:endParaRPr lang="pt-BR"/>
        </a:p>
      </dgm:t>
    </dgm:pt>
    <dgm:pt modelId="{518B90F5-9105-4909-8A3B-DFB5661997E6}" type="pres">
      <dgm:prSet presAssocID="{DFDFCA70-B25C-4BAE-B1C3-2FC8CB153C8F}" presName="hierRoot2" presStyleCnt="0">
        <dgm:presLayoutVars>
          <dgm:hierBranch val="r"/>
        </dgm:presLayoutVars>
      </dgm:prSet>
      <dgm:spPr/>
    </dgm:pt>
    <dgm:pt modelId="{1720EF01-92FC-4B48-8B6A-87CCFF484D77}" type="pres">
      <dgm:prSet presAssocID="{DFDFCA70-B25C-4BAE-B1C3-2FC8CB153C8F}" presName="rootComposite" presStyleCnt="0"/>
      <dgm:spPr/>
    </dgm:pt>
    <dgm:pt modelId="{217512CE-966A-486A-9D0F-EF2842C48E6D}" type="pres">
      <dgm:prSet presAssocID="{DFDFCA70-B25C-4BAE-B1C3-2FC8CB153C8F}" presName="rootText" presStyleLbl="node3" presStyleIdx="1" presStyleCnt="2" custScaleX="10558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7BFA8769-2107-4F47-9D19-86550DCD5903}" type="pres">
      <dgm:prSet presAssocID="{DFDFCA70-B25C-4BAE-B1C3-2FC8CB153C8F}" presName="rootConnector" presStyleLbl="node3" presStyleIdx="1" presStyleCnt="2"/>
      <dgm:spPr/>
      <dgm:t>
        <a:bodyPr/>
        <a:lstStyle/>
        <a:p>
          <a:endParaRPr lang="pt-BR"/>
        </a:p>
      </dgm:t>
    </dgm:pt>
    <dgm:pt modelId="{CC3D3731-37E8-4C04-ABEF-E5F7D2784836}" type="pres">
      <dgm:prSet presAssocID="{DFDFCA70-B25C-4BAE-B1C3-2FC8CB153C8F}" presName="hierChild4" presStyleCnt="0"/>
      <dgm:spPr/>
    </dgm:pt>
    <dgm:pt modelId="{0C971F92-6713-42A2-B92C-107D708C43E9}" type="pres">
      <dgm:prSet presAssocID="{14499ED3-FBEB-4BDB-B287-A8256B6F7327}" presName="Name50" presStyleLbl="parChTrans1D4" presStyleIdx="0" presStyleCnt="1"/>
      <dgm:spPr/>
      <dgm:t>
        <a:bodyPr/>
        <a:lstStyle/>
        <a:p>
          <a:endParaRPr lang="pt-BR"/>
        </a:p>
      </dgm:t>
    </dgm:pt>
    <dgm:pt modelId="{2F0F86F5-5214-4A8D-9EC7-01ED3DD082E6}" type="pres">
      <dgm:prSet presAssocID="{CC0B8128-A403-4043-A9C8-8901BE866FFD}" presName="hierRoot2" presStyleCnt="0">
        <dgm:presLayoutVars>
          <dgm:hierBranch val="init"/>
        </dgm:presLayoutVars>
      </dgm:prSet>
      <dgm:spPr/>
    </dgm:pt>
    <dgm:pt modelId="{A015D17B-9B35-4FEF-88F3-BC8FCC3F079F}" type="pres">
      <dgm:prSet presAssocID="{CC0B8128-A403-4043-A9C8-8901BE866FFD}" presName="rootComposite" presStyleCnt="0"/>
      <dgm:spPr/>
    </dgm:pt>
    <dgm:pt modelId="{A40ED421-1621-42F7-AA41-B9E49F776DA5}" type="pres">
      <dgm:prSet presAssocID="{CC0B8128-A403-4043-A9C8-8901BE866FFD}" presName="rootText" presStyleLbl="node4" presStyleIdx="0" presStyleCnt="1" custScaleX="10458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53C7653-B9B7-43A3-A1EF-5056F578E0AA}" type="pres">
      <dgm:prSet presAssocID="{CC0B8128-A403-4043-A9C8-8901BE866FFD}" presName="rootConnector" presStyleLbl="node4" presStyleIdx="0" presStyleCnt="1"/>
      <dgm:spPr/>
      <dgm:t>
        <a:bodyPr/>
        <a:lstStyle/>
        <a:p>
          <a:endParaRPr lang="pt-BR"/>
        </a:p>
      </dgm:t>
    </dgm:pt>
    <dgm:pt modelId="{78C5E79D-C8E0-42E7-A5D7-FCD5DD6D8C2C}" type="pres">
      <dgm:prSet presAssocID="{CC0B8128-A403-4043-A9C8-8901BE866FFD}" presName="hierChild4" presStyleCnt="0"/>
      <dgm:spPr/>
    </dgm:pt>
    <dgm:pt modelId="{ACF76B69-7ADD-4B53-B814-04A7EC42BF6A}" type="pres">
      <dgm:prSet presAssocID="{CC0B8128-A403-4043-A9C8-8901BE866FFD}" presName="hierChild5" presStyleCnt="0"/>
      <dgm:spPr/>
    </dgm:pt>
    <dgm:pt modelId="{71B4410F-5D2D-483F-A3F4-FDAD7695398F}" type="pres">
      <dgm:prSet presAssocID="{DFDFCA70-B25C-4BAE-B1C3-2FC8CB153C8F}" presName="hierChild5" presStyleCnt="0"/>
      <dgm:spPr/>
    </dgm:pt>
    <dgm:pt modelId="{7CAB47CC-F7A1-4FE5-B696-52E637522587}" type="pres">
      <dgm:prSet presAssocID="{6DA6763F-97A9-4966-9909-F443971FA9BE}" presName="hierChild5" presStyleCnt="0"/>
      <dgm:spPr/>
    </dgm:pt>
    <dgm:pt modelId="{DA914D68-8F55-4EC7-94DE-4A27040F2A9B}" type="pres">
      <dgm:prSet presAssocID="{26959F04-ECD4-4886-A628-0A6181C1C9CC}" presName="hierChild3" presStyleCnt="0"/>
      <dgm:spPr/>
    </dgm:pt>
  </dgm:ptLst>
  <dgm:cxnLst>
    <dgm:cxn modelId="{0B61E8F3-EF5A-4665-83D2-50AA0D0AD8E0}" srcId="{26959F04-ECD4-4886-A628-0A6181C1C9CC}" destId="{6DA6763F-97A9-4966-9909-F443971FA9BE}" srcOrd="2" destOrd="0" parTransId="{7E72A0C9-AD58-4854-8BFC-3DC4AAB764E5}" sibTransId="{48465CC2-EE5E-482A-A732-F470FAE38194}"/>
    <dgm:cxn modelId="{C48BEB43-33DD-4381-A8E0-CFC168AF6DB7}" type="presOf" srcId="{7E72A0C9-AD58-4854-8BFC-3DC4AAB764E5}" destId="{5EAAE9B3-FB51-4B70-AFC1-2E36ED90B0F0}" srcOrd="0" destOrd="0" presId="urn:microsoft.com/office/officeart/2005/8/layout/orgChart1"/>
    <dgm:cxn modelId="{E442B793-7770-4738-8BDD-9D59B6CA4953}" srcId="{26959F04-ECD4-4886-A628-0A6181C1C9CC}" destId="{BC880B77-02C6-43F0-898B-C85980D59CE1}" srcOrd="0" destOrd="0" parTransId="{AB0F0AB8-0903-4A06-AE87-80047B496480}" sibTransId="{24E4B7E7-23AB-4B94-A263-0453A60C6C7A}"/>
    <dgm:cxn modelId="{4C166531-0265-454D-B68A-9EB9B0EC1A7D}" srcId="{6DA6763F-97A9-4966-9909-F443971FA9BE}" destId="{C61C4088-7C32-4029-B30D-B79FE750FB3B}" srcOrd="0" destOrd="0" parTransId="{1EFB865E-A4A0-41C1-A76A-AD1C14AFEAE9}" sibTransId="{AC83DDCB-3CA5-4420-AAC5-8821AC72804C}"/>
    <dgm:cxn modelId="{6E97F37A-C6E8-41C4-998C-97F21FD54977}" type="presOf" srcId="{C61C4088-7C32-4029-B30D-B79FE750FB3B}" destId="{20950B9B-87F2-4648-9447-55EA625C605A}" srcOrd="0" destOrd="0" presId="urn:microsoft.com/office/officeart/2005/8/layout/orgChart1"/>
    <dgm:cxn modelId="{59E3BA82-BE30-40B1-9F9B-5A9FE584055F}" type="presOf" srcId="{CC0B8128-A403-4043-A9C8-8901BE866FFD}" destId="{853C7653-B9B7-43A3-A1EF-5056F578E0AA}" srcOrd="1" destOrd="0" presId="urn:microsoft.com/office/officeart/2005/8/layout/orgChart1"/>
    <dgm:cxn modelId="{154F9E77-3F3D-4C8F-BA60-9A36612965AF}" type="presOf" srcId="{4A57B66C-2B56-4945-B89B-10CAF6F0BAA6}" destId="{F2C38329-506B-456B-BE56-4E1A0F0D36C9}" srcOrd="0" destOrd="0" presId="urn:microsoft.com/office/officeart/2005/8/layout/orgChart1"/>
    <dgm:cxn modelId="{542E2C70-E2F4-4E5D-B8E9-2A359AFB0E98}" type="presOf" srcId="{D75B9213-BE9C-4F57-8F76-964AA8F24EFC}" destId="{CFB336D8-E15F-483F-83C5-28BABCB8767A}" srcOrd="1" destOrd="0" presId="urn:microsoft.com/office/officeart/2005/8/layout/orgChart1"/>
    <dgm:cxn modelId="{DCE5CA83-68BA-47E4-8463-1EAF667968FD}" type="presOf" srcId="{26959F04-ECD4-4886-A628-0A6181C1C9CC}" destId="{E06F0B52-838F-4FDA-8C0D-FDDA560562BD}" srcOrd="1" destOrd="0" presId="urn:microsoft.com/office/officeart/2005/8/layout/orgChart1"/>
    <dgm:cxn modelId="{FA19C642-7114-4B40-8EBF-1976F23D9EA3}" srcId="{DFDFCA70-B25C-4BAE-B1C3-2FC8CB153C8F}" destId="{CC0B8128-A403-4043-A9C8-8901BE866FFD}" srcOrd="0" destOrd="0" parTransId="{14499ED3-FBEB-4BDB-B287-A8256B6F7327}" sibTransId="{3B7AB488-A83C-4594-9188-5F7B0917965B}"/>
    <dgm:cxn modelId="{256B3A8D-A300-4425-ADAD-4198CF582DA1}" type="presOf" srcId="{CC0B8128-A403-4043-A9C8-8901BE866FFD}" destId="{A40ED421-1621-42F7-AA41-B9E49F776DA5}" srcOrd="0" destOrd="0" presId="urn:microsoft.com/office/officeart/2005/8/layout/orgChart1"/>
    <dgm:cxn modelId="{C27FFC60-5124-4EF6-A263-7D3CB844CC45}" type="presOf" srcId="{1EFB865E-A4A0-41C1-A76A-AD1C14AFEAE9}" destId="{50309B1D-A43D-475C-AA30-C8E2A49B2BCB}" srcOrd="0" destOrd="0" presId="urn:microsoft.com/office/officeart/2005/8/layout/orgChart1"/>
    <dgm:cxn modelId="{FF374117-C626-4D36-BCC7-EB0DACA10DAD}" srcId="{26959F04-ECD4-4886-A628-0A6181C1C9CC}" destId="{D75B9213-BE9C-4F57-8F76-964AA8F24EFC}" srcOrd="1" destOrd="0" parTransId="{62D28D77-3C69-4A1E-8185-5848F610DDEB}" sibTransId="{5A105AFB-C63B-4285-8C7A-A7DFD629F84B}"/>
    <dgm:cxn modelId="{D870BF0D-2953-40D6-88F2-A796B501090A}" srcId="{4A57B66C-2B56-4945-B89B-10CAF6F0BAA6}" destId="{26959F04-ECD4-4886-A628-0A6181C1C9CC}" srcOrd="0" destOrd="0" parTransId="{9C00CA6A-48A2-4576-AFA1-BA4FCAAEF620}" sibTransId="{B63A1528-98CC-4F05-91A5-D770DDB4C3C3}"/>
    <dgm:cxn modelId="{38272C80-5741-4CCF-9417-48309673E274}" type="presOf" srcId="{8604A456-0613-41AA-986B-6FF2A95FA31A}" destId="{C1E44634-A41E-412F-9D22-11510D3238AD}" srcOrd="0" destOrd="0" presId="urn:microsoft.com/office/officeart/2005/8/layout/orgChart1"/>
    <dgm:cxn modelId="{D8DF7953-6A78-4A08-AB59-BB35B082189B}" type="presOf" srcId="{C61C4088-7C32-4029-B30D-B79FE750FB3B}" destId="{FA54F48E-BD1C-489A-BAF1-C2AAAA39CA0E}" srcOrd="1" destOrd="0" presId="urn:microsoft.com/office/officeart/2005/8/layout/orgChart1"/>
    <dgm:cxn modelId="{3153281F-47EF-4AB5-BAC2-D0EA6FA10D9A}" type="presOf" srcId="{DFDFCA70-B25C-4BAE-B1C3-2FC8CB153C8F}" destId="{217512CE-966A-486A-9D0F-EF2842C48E6D}" srcOrd="0" destOrd="0" presId="urn:microsoft.com/office/officeart/2005/8/layout/orgChart1"/>
    <dgm:cxn modelId="{AD352A79-B27D-446E-92A7-818C127D9A2A}" type="presOf" srcId="{14499ED3-FBEB-4BDB-B287-A8256B6F7327}" destId="{0C971F92-6713-42A2-B92C-107D708C43E9}" srcOrd="0" destOrd="0" presId="urn:microsoft.com/office/officeart/2005/8/layout/orgChart1"/>
    <dgm:cxn modelId="{98AB27AD-4C1D-4739-B987-4E2EBBEC1336}" type="presOf" srcId="{BC880B77-02C6-43F0-898B-C85980D59CE1}" destId="{A39A6B0F-E81E-4A42-A695-73BAA08C3B93}" srcOrd="0" destOrd="0" presId="urn:microsoft.com/office/officeart/2005/8/layout/orgChart1"/>
    <dgm:cxn modelId="{72F3E187-A57E-49F9-A1B4-C0D168481FF7}" type="presOf" srcId="{6DA6763F-97A9-4966-9909-F443971FA9BE}" destId="{4A37F7FA-B20A-434E-B698-F6252876239B}" srcOrd="0" destOrd="0" presId="urn:microsoft.com/office/officeart/2005/8/layout/orgChart1"/>
    <dgm:cxn modelId="{85DC2AA0-FBCE-49E8-8595-EA12D96D390D}" type="presOf" srcId="{AB0F0AB8-0903-4A06-AE87-80047B496480}" destId="{65C86556-6B07-466A-93EC-7DF43C9AE7A4}" srcOrd="0" destOrd="0" presId="urn:microsoft.com/office/officeart/2005/8/layout/orgChart1"/>
    <dgm:cxn modelId="{1E8C42FC-7EF6-48F8-ABE6-96C72202873A}" type="presOf" srcId="{62D28D77-3C69-4A1E-8185-5848F610DDEB}" destId="{4F1B9F45-BE41-4957-956A-2B5C5F748806}" srcOrd="0" destOrd="0" presId="urn:microsoft.com/office/officeart/2005/8/layout/orgChart1"/>
    <dgm:cxn modelId="{8AE4BAE5-15F7-408B-A8E3-94906CC00159}" type="presOf" srcId="{BC880B77-02C6-43F0-898B-C85980D59CE1}" destId="{188D249D-D336-4942-96E8-54328F1739C7}" srcOrd="1" destOrd="0" presId="urn:microsoft.com/office/officeart/2005/8/layout/orgChart1"/>
    <dgm:cxn modelId="{981B55BB-3C8E-4DAB-8125-039985E5EDB8}" type="presOf" srcId="{DFDFCA70-B25C-4BAE-B1C3-2FC8CB153C8F}" destId="{7BFA8769-2107-4F47-9D19-86550DCD5903}" srcOrd="1" destOrd="0" presId="urn:microsoft.com/office/officeart/2005/8/layout/orgChart1"/>
    <dgm:cxn modelId="{26D6602E-0999-488B-BF87-A923564E2D1E}" type="presOf" srcId="{6DA6763F-97A9-4966-9909-F443971FA9BE}" destId="{E35956D4-F4BC-4B49-B0F8-0771FC871063}" srcOrd="1" destOrd="0" presId="urn:microsoft.com/office/officeart/2005/8/layout/orgChart1"/>
    <dgm:cxn modelId="{BE565C4E-C111-46A9-B874-0E5DC4387E7C}" srcId="{6DA6763F-97A9-4966-9909-F443971FA9BE}" destId="{DFDFCA70-B25C-4BAE-B1C3-2FC8CB153C8F}" srcOrd="1" destOrd="0" parTransId="{8604A456-0613-41AA-986B-6FF2A95FA31A}" sibTransId="{0C60B097-8EC5-41F9-8ED3-755B9556340F}"/>
    <dgm:cxn modelId="{F388B8A6-753F-484E-B186-E50FF12D8607}" type="presOf" srcId="{D75B9213-BE9C-4F57-8F76-964AA8F24EFC}" destId="{A1AE5F60-40C0-46D1-8CDE-5D32E184CCE2}" srcOrd="0" destOrd="0" presId="urn:microsoft.com/office/officeart/2005/8/layout/orgChart1"/>
    <dgm:cxn modelId="{3B0B1A6A-5588-416B-B567-18F52FCDDA51}" type="presOf" srcId="{26959F04-ECD4-4886-A628-0A6181C1C9CC}" destId="{3630E578-60CD-44F0-B3A0-C56531CBD9AE}" srcOrd="0" destOrd="0" presId="urn:microsoft.com/office/officeart/2005/8/layout/orgChart1"/>
    <dgm:cxn modelId="{73C730B2-31CC-4586-947A-2F8AAA940278}" type="presParOf" srcId="{F2C38329-506B-456B-BE56-4E1A0F0D36C9}" destId="{0013CF67-22AC-4ED6-807B-0C03BFB42155}" srcOrd="0" destOrd="0" presId="urn:microsoft.com/office/officeart/2005/8/layout/orgChart1"/>
    <dgm:cxn modelId="{C38D25FF-B49E-43F7-9CC1-673C251299D5}" type="presParOf" srcId="{0013CF67-22AC-4ED6-807B-0C03BFB42155}" destId="{2CDBE2A3-512B-4BBD-9AEA-DB5D1559DCE0}" srcOrd="0" destOrd="0" presId="urn:microsoft.com/office/officeart/2005/8/layout/orgChart1"/>
    <dgm:cxn modelId="{F036FC30-0601-417E-A866-111373EE520D}" type="presParOf" srcId="{2CDBE2A3-512B-4BBD-9AEA-DB5D1559DCE0}" destId="{3630E578-60CD-44F0-B3A0-C56531CBD9AE}" srcOrd="0" destOrd="0" presId="urn:microsoft.com/office/officeart/2005/8/layout/orgChart1"/>
    <dgm:cxn modelId="{B9CF3261-EF63-4F64-8325-F1223666C90F}" type="presParOf" srcId="{2CDBE2A3-512B-4BBD-9AEA-DB5D1559DCE0}" destId="{E06F0B52-838F-4FDA-8C0D-FDDA560562BD}" srcOrd="1" destOrd="0" presId="urn:microsoft.com/office/officeart/2005/8/layout/orgChart1"/>
    <dgm:cxn modelId="{2354C001-5BE1-46BC-8B41-92E62651CF11}" type="presParOf" srcId="{0013CF67-22AC-4ED6-807B-0C03BFB42155}" destId="{56689BFF-958C-40B9-9E9C-AEB18FAA291B}" srcOrd="1" destOrd="0" presId="urn:microsoft.com/office/officeart/2005/8/layout/orgChart1"/>
    <dgm:cxn modelId="{702A99BA-7D6A-49A2-8D5A-8E0C85945D70}" type="presParOf" srcId="{56689BFF-958C-40B9-9E9C-AEB18FAA291B}" destId="{65C86556-6B07-466A-93EC-7DF43C9AE7A4}" srcOrd="0" destOrd="0" presId="urn:microsoft.com/office/officeart/2005/8/layout/orgChart1"/>
    <dgm:cxn modelId="{34D8663A-3381-4AB6-B664-68A70DCECA05}" type="presParOf" srcId="{56689BFF-958C-40B9-9E9C-AEB18FAA291B}" destId="{994DEAB7-3B34-4B16-A95F-7B0770ED3306}" srcOrd="1" destOrd="0" presId="urn:microsoft.com/office/officeart/2005/8/layout/orgChart1"/>
    <dgm:cxn modelId="{F9626A9B-4A84-441B-A10E-B41675F7D43E}" type="presParOf" srcId="{994DEAB7-3B34-4B16-A95F-7B0770ED3306}" destId="{BBDAD8F1-59EC-40D5-AD34-E86663F0571E}" srcOrd="0" destOrd="0" presId="urn:microsoft.com/office/officeart/2005/8/layout/orgChart1"/>
    <dgm:cxn modelId="{F1BCB209-35F6-49D2-8FA3-E15A25132418}" type="presParOf" srcId="{BBDAD8F1-59EC-40D5-AD34-E86663F0571E}" destId="{A39A6B0F-E81E-4A42-A695-73BAA08C3B93}" srcOrd="0" destOrd="0" presId="urn:microsoft.com/office/officeart/2005/8/layout/orgChart1"/>
    <dgm:cxn modelId="{4A539D1E-F142-4007-BC3C-F5AFBACC5087}" type="presParOf" srcId="{BBDAD8F1-59EC-40D5-AD34-E86663F0571E}" destId="{188D249D-D336-4942-96E8-54328F1739C7}" srcOrd="1" destOrd="0" presId="urn:microsoft.com/office/officeart/2005/8/layout/orgChart1"/>
    <dgm:cxn modelId="{C0FEE4C4-5270-4551-9B3E-BA9C1E3530E1}" type="presParOf" srcId="{994DEAB7-3B34-4B16-A95F-7B0770ED3306}" destId="{86BA3B96-4238-4315-ABA2-C64959E73589}" srcOrd="1" destOrd="0" presId="urn:microsoft.com/office/officeart/2005/8/layout/orgChart1"/>
    <dgm:cxn modelId="{0FEFE6BA-B5E7-45D9-8F9A-2732D2BC8325}" type="presParOf" srcId="{994DEAB7-3B34-4B16-A95F-7B0770ED3306}" destId="{95C58B2C-5A2D-4089-B5FB-F0A846E5954F}" srcOrd="2" destOrd="0" presId="urn:microsoft.com/office/officeart/2005/8/layout/orgChart1"/>
    <dgm:cxn modelId="{0BB4A2A3-61E5-4CB4-908D-3F8FB835E84A}" type="presParOf" srcId="{56689BFF-958C-40B9-9E9C-AEB18FAA291B}" destId="{4F1B9F45-BE41-4957-956A-2B5C5F748806}" srcOrd="2" destOrd="0" presId="urn:microsoft.com/office/officeart/2005/8/layout/orgChart1"/>
    <dgm:cxn modelId="{C677DCD3-93EE-42DB-8861-BDDEB170FB8B}" type="presParOf" srcId="{56689BFF-958C-40B9-9E9C-AEB18FAA291B}" destId="{A5906BE6-5ECA-4660-A7C2-B049B3D12064}" srcOrd="3" destOrd="0" presId="urn:microsoft.com/office/officeart/2005/8/layout/orgChart1"/>
    <dgm:cxn modelId="{6A623282-7E6A-46B6-B2EB-24F3C2537F4A}" type="presParOf" srcId="{A5906BE6-5ECA-4660-A7C2-B049B3D12064}" destId="{E8D56FC7-143B-4EE3-9AE6-617EF1574250}" srcOrd="0" destOrd="0" presId="urn:microsoft.com/office/officeart/2005/8/layout/orgChart1"/>
    <dgm:cxn modelId="{8D4A9B3D-B633-44C0-888C-F0E7777BB0C6}" type="presParOf" srcId="{E8D56FC7-143B-4EE3-9AE6-617EF1574250}" destId="{A1AE5F60-40C0-46D1-8CDE-5D32E184CCE2}" srcOrd="0" destOrd="0" presId="urn:microsoft.com/office/officeart/2005/8/layout/orgChart1"/>
    <dgm:cxn modelId="{298531FA-00EC-47DD-9053-A7FDA86DC9AF}" type="presParOf" srcId="{E8D56FC7-143B-4EE3-9AE6-617EF1574250}" destId="{CFB336D8-E15F-483F-83C5-28BABCB8767A}" srcOrd="1" destOrd="0" presId="urn:microsoft.com/office/officeart/2005/8/layout/orgChart1"/>
    <dgm:cxn modelId="{6EA4292D-0936-41D1-9ABD-27FB70FE1058}" type="presParOf" srcId="{A5906BE6-5ECA-4660-A7C2-B049B3D12064}" destId="{259A2F82-4B11-44AA-A685-F603A186E20C}" srcOrd="1" destOrd="0" presId="urn:microsoft.com/office/officeart/2005/8/layout/orgChart1"/>
    <dgm:cxn modelId="{D22FB240-4365-4E3A-A6A7-10A083A3CA45}" type="presParOf" srcId="{A5906BE6-5ECA-4660-A7C2-B049B3D12064}" destId="{21B140F1-B2E1-4C36-8399-6A4CEF67F0F5}" srcOrd="2" destOrd="0" presId="urn:microsoft.com/office/officeart/2005/8/layout/orgChart1"/>
    <dgm:cxn modelId="{4998658E-D270-4080-A811-E7FCC04B024D}" type="presParOf" srcId="{56689BFF-958C-40B9-9E9C-AEB18FAA291B}" destId="{5EAAE9B3-FB51-4B70-AFC1-2E36ED90B0F0}" srcOrd="4" destOrd="0" presId="urn:microsoft.com/office/officeart/2005/8/layout/orgChart1"/>
    <dgm:cxn modelId="{7C149BE0-C348-455B-93CB-E2051F2F48B2}" type="presParOf" srcId="{56689BFF-958C-40B9-9E9C-AEB18FAA291B}" destId="{157F6F10-A4BC-4F54-8016-6A7E104D1E05}" srcOrd="5" destOrd="0" presId="urn:microsoft.com/office/officeart/2005/8/layout/orgChart1"/>
    <dgm:cxn modelId="{0EF5F576-3BA8-4280-9662-2D7C07979F09}" type="presParOf" srcId="{157F6F10-A4BC-4F54-8016-6A7E104D1E05}" destId="{223AC02E-8371-45D3-8A6D-2A88BD3EA90C}" srcOrd="0" destOrd="0" presId="urn:microsoft.com/office/officeart/2005/8/layout/orgChart1"/>
    <dgm:cxn modelId="{500FB2C5-B25E-43BE-96E9-6D330638A9A9}" type="presParOf" srcId="{223AC02E-8371-45D3-8A6D-2A88BD3EA90C}" destId="{4A37F7FA-B20A-434E-B698-F6252876239B}" srcOrd="0" destOrd="0" presId="urn:microsoft.com/office/officeart/2005/8/layout/orgChart1"/>
    <dgm:cxn modelId="{829EB3C9-0258-41FC-992F-EFC7FAE2B8AC}" type="presParOf" srcId="{223AC02E-8371-45D3-8A6D-2A88BD3EA90C}" destId="{E35956D4-F4BC-4B49-B0F8-0771FC871063}" srcOrd="1" destOrd="0" presId="urn:microsoft.com/office/officeart/2005/8/layout/orgChart1"/>
    <dgm:cxn modelId="{D6379DB6-7BCA-4AFA-B97C-3CB1F5D1196F}" type="presParOf" srcId="{157F6F10-A4BC-4F54-8016-6A7E104D1E05}" destId="{33F78035-58F1-48AD-8351-46437E7DE535}" srcOrd="1" destOrd="0" presId="urn:microsoft.com/office/officeart/2005/8/layout/orgChart1"/>
    <dgm:cxn modelId="{8AB6DC6C-375D-470B-A973-F3A5FA19FB06}" type="presParOf" srcId="{33F78035-58F1-48AD-8351-46437E7DE535}" destId="{50309B1D-A43D-475C-AA30-C8E2A49B2BCB}" srcOrd="0" destOrd="0" presId="urn:microsoft.com/office/officeart/2005/8/layout/orgChart1"/>
    <dgm:cxn modelId="{1D54680F-F57C-4055-850A-6AFF46BBDC02}" type="presParOf" srcId="{33F78035-58F1-48AD-8351-46437E7DE535}" destId="{6998055E-2FB1-4949-BD02-F835955E126E}" srcOrd="1" destOrd="0" presId="urn:microsoft.com/office/officeart/2005/8/layout/orgChart1"/>
    <dgm:cxn modelId="{50608F0D-31D5-406B-B3DF-DC7CC13CC3C1}" type="presParOf" srcId="{6998055E-2FB1-4949-BD02-F835955E126E}" destId="{F3728E9F-38DC-404E-92AB-5E65116EC8F3}" srcOrd="0" destOrd="0" presId="urn:microsoft.com/office/officeart/2005/8/layout/orgChart1"/>
    <dgm:cxn modelId="{C6A03924-3208-43B6-9441-0DCFA7CED7AB}" type="presParOf" srcId="{F3728E9F-38DC-404E-92AB-5E65116EC8F3}" destId="{20950B9B-87F2-4648-9447-55EA625C605A}" srcOrd="0" destOrd="0" presId="urn:microsoft.com/office/officeart/2005/8/layout/orgChart1"/>
    <dgm:cxn modelId="{E2CDF4F6-E782-4FC4-B9FC-9AC557D7613D}" type="presParOf" srcId="{F3728E9F-38DC-404E-92AB-5E65116EC8F3}" destId="{FA54F48E-BD1C-489A-BAF1-C2AAAA39CA0E}" srcOrd="1" destOrd="0" presId="urn:microsoft.com/office/officeart/2005/8/layout/orgChart1"/>
    <dgm:cxn modelId="{762F2FBB-B057-4EE9-BAEE-B8947938039B}" type="presParOf" srcId="{6998055E-2FB1-4949-BD02-F835955E126E}" destId="{560CB5F8-F5EE-4A92-BF4C-E648A19FB4BE}" srcOrd="1" destOrd="0" presId="urn:microsoft.com/office/officeart/2005/8/layout/orgChart1"/>
    <dgm:cxn modelId="{24F082B3-9448-4800-B11E-BF17BA568AAF}" type="presParOf" srcId="{6998055E-2FB1-4949-BD02-F835955E126E}" destId="{4D52336D-0895-4CAB-95F7-8F0CF8FA72AA}" srcOrd="2" destOrd="0" presId="urn:microsoft.com/office/officeart/2005/8/layout/orgChart1"/>
    <dgm:cxn modelId="{43E7AAB6-FFA9-41B4-98FD-728D239401CA}" type="presParOf" srcId="{33F78035-58F1-48AD-8351-46437E7DE535}" destId="{C1E44634-A41E-412F-9D22-11510D3238AD}" srcOrd="2" destOrd="0" presId="urn:microsoft.com/office/officeart/2005/8/layout/orgChart1"/>
    <dgm:cxn modelId="{63355C3B-9E81-4132-A66A-9276F220788B}" type="presParOf" srcId="{33F78035-58F1-48AD-8351-46437E7DE535}" destId="{518B90F5-9105-4909-8A3B-DFB5661997E6}" srcOrd="3" destOrd="0" presId="urn:microsoft.com/office/officeart/2005/8/layout/orgChart1"/>
    <dgm:cxn modelId="{00E12424-963A-4953-9ED3-D60B37F86956}" type="presParOf" srcId="{518B90F5-9105-4909-8A3B-DFB5661997E6}" destId="{1720EF01-92FC-4B48-8B6A-87CCFF484D77}" srcOrd="0" destOrd="0" presId="urn:microsoft.com/office/officeart/2005/8/layout/orgChart1"/>
    <dgm:cxn modelId="{6ED5F13C-7E3C-45E3-9E39-5B4F01FDD464}" type="presParOf" srcId="{1720EF01-92FC-4B48-8B6A-87CCFF484D77}" destId="{217512CE-966A-486A-9D0F-EF2842C48E6D}" srcOrd="0" destOrd="0" presId="urn:microsoft.com/office/officeart/2005/8/layout/orgChart1"/>
    <dgm:cxn modelId="{968185F9-A86C-4757-A57D-1D3075C05E6A}" type="presParOf" srcId="{1720EF01-92FC-4B48-8B6A-87CCFF484D77}" destId="{7BFA8769-2107-4F47-9D19-86550DCD5903}" srcOrd="1" destOrd="0" presId="urn:microsoft.com/office/officeart/2005/8/layout/orgChart1"/>
    <dgm:cxn modelId="{76DE0F7D-2949-4704-A4A7-531F2CD7110C}" type="presParOf" srcId="{518B90F5-9105-4909-8A3B-DFB5661997E6}" destId="{CC3D3731-37E8-4C04-ABEF-E5F7D2784836}" srcOrd="1" destOrd="0" presId="urn:microsoft.com/office/officeart/2005/8/layout/orgChart1"/>
    <dgm:cxn modelId="{6CFB89FE-EE0E-47D9-B351-31FA62A4ECB4}" type="presParOf" srcId="{CC3D3731-37E8-4C04-ABEF-E5F7D2784836}" destId="{0C971F92-6713-42A2-B92C-107D708C43E9}" srcOrd="0" destOrd="0" presId="urn:microsoft.com/office/officeart/2005/8/layout/orgChart1"/>
    <dgm:cxn modelId="{0D2CD8E0-DDBF-4C2A-AB7F-880D83D27F0B}" type="presParOf" srcId="{CC3D3731-37E8-4C04-ABEF-E5F7D2784836}" destId="{2F0F86F5-5214-4A8D-9EC7-01ED3DD082E6}" srcOrd="1" destOrd="0" presId="urn:microsoft.com/office/officeart/2005/8/layout/orgChart1"/>
    <dgm:cxn modelId="{05B545FF-187E-4906-AC99-81172D79BB04}" type="presParOf" srcId="{2F0F86F5-5214-4A8D-9EC7-01ED3DD082E6}" destId="{A015D17B-9B35-4FEF-88F3-BC8FCC3F079F}" srcOrd="0" destOrd="0" presId="urn:microsoft.com/office/officeart/2005/8/layout/orgChart1"/>
    <dgm:cxn modelId="{B3231C15-DFC3-423F-8495-98C45C36AB5E}" type="presParOf" srcId="{A015D17B-9B35-4FEF-88F3-BC8FCC3F079F}" destId="{A40ED421-1621-42F7-AA41-B9E49F776DA5}" srcOrd="0" destOrd="0" presId="urn:microsoft.com/office/officeart/2005/8/layout/orgChart1"/>
    <dgm:cxn modelId="{6CAC6A4C-AEEB-4705-BCD9-2155024E859E}" type="presParOf" srcId="{A015D17B-9B35-4FEF-88F3-BC8FCC3F079F}" destId="{853C7653-B9B7-43A3-A1EF-5056F578E0AA}" srcOrd="1" destOrd="0" presId="urn:microsoft.com/office/officeart/2005/8/layout/orgChart1"/>
    <dgm:cxn modelId="{0557E0C0-BD08-4209-A3A5-5FD28A981B98}" type="presParOf" srcId="{2F0F86F5-5214-4A8D-9EC7-01ED3DD082E6}" destId="{78C5E79D-C8E0-42E7-A5D7-FCD5DD6D8C2C}" srcOrd="1" destOrd="0" presId="urn:microsoft.com/office/officeart/2005/8/layout/orgChart1"/>
    <dgm:cxn modelId="{606F57E0-787E-477A-8B92-03D33AE3A537}" type="presParOf" srcId="{2F0F86F5-5214-4A8D-9EC7-01ED3DD082E6}" destId="{ACF76B69-7ADD-4B53-B814-04A7EC42BF6A}" srcOrd="2" destOrd="0" presId="urn:microsoft.com/office/officeart/2005/8/layout/orgChart1"/>
    <dgm:cxn modelId="{1664BBA7-7703-43CA-ABB9-3FF06DE575D9}" type="presParOf" srcId="{518B90F5-9105-4909-8A3B-DFB5661997E6}" destId="{71B4410F-5D2D-483F-A3F4-FDAD7695398F}" srcOrd="2" destOrd="0" presId="urn:microsoft.com/office/officeart/2005/8/layout/orgChart1"/>
    <dgm:cxn modelId="{86EB38E9-9D20-48BE-B82F-8CA12D7B9AE6}" type="presParOf" srcId="{157F6F10-A4BC-4F54-8016-6A7E104D1E05}" destId="{7CAB47CC-F7A1-4FE5-B696-52E637522587}" srcOrd="2" destOrd="0" presId="urn:microsoft.com/office/officeart/2005/8/layout/orgChart1"/>
    <dgm:cxn modelId="{AF5999F5-E6E9-4B50-9C35-993B74BB50BD}" type="presParOf" srcId="{0013CF67-22AC-4ED6-807B-0C03BFB42155}" destId="{DA914D68-8F55-4EC7-94DE-4A27040F2A9B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0D97A7A-B485-4AED-8FA5-A1780D48CBCA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51B79F4F-EA9A-404D-B319-86786F66130C}">
      <dgm:prSet phldrT="[Texto]" custT="1"/>
      <dgm:spPr>
        <a:solidFill>
          <a:srgbClr val="6EA0B0">
            <a:alpha val="80000"/>
          </a:srgbClr>
        </a:solidFill>
        <a:ln>
          <a:noFill/>
        </a:ln>
      </dgm:spPr>
      <dgm:t>
        <a:bodyPr/>
        <a:lstStyle/>
        <a:p>
          <a:r>
            <a:rPr lang="pt-BR" sz="2800" b="1" dirty="0" smtClean="0">
              <a:solidFill>
                <a:srgbClr val="FFFFFF"/>
              </a:solidFill>
            </a:rPr>
            <a:t>Participante Ativo Normal</a:t>
          </a:r>
          <a:endParaRPr lang="pt-BR" sz="2800" b="1" dirty="0">
            <a:solidFill>
              <a:srgbClr val="FFFFFF"/>
            </a:solidFill>
          </a:endParaRPr>
        </a:p>
      </dgm:t>
    </dgm:pt>
    <dgm:pt modelId="{CB30C257-6DDC-415F-B25D-554886B00625}" type="parTrans" cxnId="{B1754927-AF35-4D62-AFA7-0F11A51FB619}">
      <dgm:prSet/>
      <dgm:spPr/>
      <dgm:t>
        <a:bodyPr/>
        <a:lstStyle/>
        <a:p>
          <a:endParaRPr lang="pt-BR"/>
        </a:p>
      </dgm:t>
    </dgm:pt>
    <dgm:pt modelId="{9509B58C-6F40-4CD8-8424-9A41D427EF0A}" type="sibTrans" cxnId="{B1754927-AF35-4D62-AFA7-0F11A51FB619}">
      <dgm:prSet/>
      <dgm:spPr/>
      <dgm:t>
        <a:bodyPr/>
        <a:lstStyle/>
        <a:p>
          <a:endParaRPr lang="pt-BR"/>
        </a:p>
      </dgm:t>
    </dgm:pt>
    <dgm:pt modelId="{7CB9CE1F-B419-4464-9CF6-7BC967889E52}">
      <dgm:prSet phldrT="[Texto]"/>
      <dgm:spPr>
        <a:solidFill>
          <a:srgbClr val="C0C0C0">
            <a:alpha val="89804"/>
          </a:srgb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pt-BR" dirty="0" smtClean="0"/>
            <a:t>Esteja submetido ao teto do RGPS; </a:t>
          </a:r>
          <a:r>
            <a:rPr lang="pt-BR" b="1" u="none" dirty="0" smtClean="0"/>
            <a:t> </a:t>
          </a:r>
          <a:endParaRPr lang="pt-BR" b="1" u="sng" dirty="0"/>
        </a:p>
      </dgm:t>
    </dgm:pt>
    <dgm:pt modelId="{5E677DE2-530B-4C5B-965C-2D8BD0108CEB}" type="parTrans" cxnId="{976A235C-5201-4ECA-8E96-951D1856BAEF}">
      <dgm:prSet/>
      <dgm:spPr/>
      <dgm:t>
        <a:bodyPr/>
        <a:lstStyle/>
        <a:p>
          <a:endParaRPr lang="pt-BR"/>
        </a:p>
      </dgm:t>
    </dgm:pt>
    <dgm:pt modelId="{A447C4D6-51E3-4C72-B615-E07362A1AA47}" type="sibTrans" cxnId="{976A235C-5201-4ECA-8E96-951D1856BAEF}">
      <dgm:prSet/>
      <dgm:spPr/>
      <dgm:t>
        <a:bodyPr/>
        <a:lstStyle/>
        <a:p>
          <a:endParaRPr lang="pt-BR"/>
        </a:p>
      </dgm:t>
    </dgm:pt>
    <dgm:pt modelId="{A3953785-5DD5-4FC5-8EBE-F6EBFB1445B4}">
      <dgm:prSet phldrT="[Texto]"/>
      <dgm:spPr>
        <a:solidFill>
          <a:srgbClr val="C0C0C0">
            <a:alpha val="89804"/>
          </a:srgb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pt-BR" dirty="0" smtClean="0"/>
            <a:t>Possua base de contribuição superior ao teto; e</a:t>
          </a:r>
          <a:endParaRPr lang="pt-BR" dirty="0"/>
        </a:p>
      </dgm:t>
    </dgm:pt>
    <dgm:pt modelId="{8FB8B900-2629-433F-B078-0D4400C47258}" type="parTrans" cxnId="{32CD06EC-A6B4-412E-8A79-681F66E92635}">
      <dgm:prSet/>
      <dgm:spPr/>
      <dgm:t>
        <a:bodyPr/>
        <a:lstStyle/>
        <a:p>
          <a:endParaRPr lang="pt-BR"/>
        </a:p>
      </dgm:t>
    </dgm:pt>
    <dgm:pt modelId="{2B50259F-5163-4F2D-BE88-41932CC60467}" type="sibTrans" cxnId="{32CD06EC-A6B4-412E-8A79-681F66E92635}">
      <dgm:prSet/>
      <dgm:spPr/>
      <dgm:t>
        <a:bodyPr/>
        <a:lstStyle/>
        <a:p>
          <a:endParaRPr lang="pt-BR"/>
        </a:p>
      </dgm:t>
    </dgm:pt>
    <dgm:pt modelId="{7C41882D-AA3F-4F21-8639-30CD088A8A77}">
      <dgm:prSet phldrT="[Texto]" custT="1"/>
      <dgm:spPr>
        <a:solidFill>
          <a:srgbClr val="6EA0B0">
            <a:alpha val="80000"/>
          </a:srgbClr>
        </a:solidFill>
        <a:ln>
          <a:noFill/>
        </a:ln>
      </dgm:spPr>
      <dgm:t>
        <a:bodyPr/>
        <a:lstStyle/>
        <a:p>
          <a:r>
            <a:rPr lang="pt-BR" sz="2800" b="1" dirty="0" smtClean="0">
              <a:solidFill>
                <a:srgbClr val="FFFFFF"/>
              </a:solidFill>
            </a:rPr>
            <a:t>Participante Ativo Alternativo</a:t>
          </a:r>
          <a:endParaRPr lang="pt-BR" sz="2800" b="1" dirty="0">
            <a:solidFill>
              <a:srgbClr val="FFFFFF"/>
            </a:solidFill>
          </a:endParaRPr>
        </a:p>
      </dgm:t>
    </dgm:pt>
    <dgm:pt modelId="{8FC89FAC-677E-4DBA-A801-83786EDE2A95}" type="parTrans" cxnId="{CEF1A32A-BCD4-4158-BC66-DA65C954103E}">
      <dgm:prSet/>
      <dgm:spPr/>
      <dgm:t>
        <a:bodyPr/>
        <a:lstStyle/>
        <a:p>
          <a:endParaRPr lang="pt-BR"/>
        </a:p>
      </dgm:t>
    </dgm:pt>
    <dgm:pt modelId="{BC752121-68C2-4A91-AFA4-A39071EB213A}" type="sibTrans" cxnId="{CEF1A32A-BCD4-4158-BC66-DA65C954103E}">
      <dgm:prSet/>
      <dgm:spPr/>
      <dgm:t>
        <a:bodyPr/>
        <a:lstStyle/>
        <a:p>
          <a:endParaRPr lang="pt-BR"/>
        </a:p>
      </dgm:t>
    </dgm:pt>
    <dgm:pt modelId="{11295F94-1EB7-4C0A-AD04-E425054782C5}">
      <dgm:prSet phldrT="[Texto]"/>
      <dgm:spPr>
        <a:solidFill>
          <a:srgbClr val="C0C0C0">
            <a:alpha val="89804"/>
          </a:srgbClr>
        </a:solidFill>
      </dgm:spPr>
      <dgm:t>
        <a:bodyPr/>
        <a:lstStyle/>
        <a:p>
          <a:pPr algn="just"/>
          <a:r>
            <a:rPr lang="pt-BR" dirty="0" smtClean="0"/>
            <a:t>Possua base de contribuição igual ou inferior ao teto; </a:t>
          </a:r>
          <a:r>
            <a:rPr lang="pt-BR" b="1" u="sng" dirty="0" smtClean="0"/>
            <a:t>ou</a:t>
          </a:r>
          <a:endParaRPr lang="pt-BR" b="1" u="sng" dirty="0"/>
        </a:p>
      </dgm:t>
    </dgm:pt>
    <dgm:pt modelId="{1F5FAAC5-26E1-420E-AC90-403775D5BDD4}" type="parTrans" cxnId="{0B71F725-FFF8-4425-9B51-925D568C4505}">
      <dgm:prSet/>
      <dgm:spPr/>
      <dgm:t>
        <a:bodyPr/>
        <a:lstStyle/>
        <a:p>
          <a:endParaRPr lang="pt-BR"/>
        </a:p>
      </dgm:t>
    </dgm:pt>
    <dgm:pt modelId="{4B443358-E49C-4970-828C-7FA6CC1A344E}" type="sibTrans" cxnId="{0B71F725-FFF8-4425-9B51-925D568C4505}">
      <dgm:prSet/>
      <dgm:spPr/>
      <dgm:t>
        <a:bodyPr/>
        <a:lstStyle/>
        <a:p>
          <a:endParaRPr lang="pt-BR"/>
        </a:p>
      </dgm:t>
    </dgm:pt>
    <dgm:pt modelId="{23D018AA-D6F2-4401-B4E9-DD03DE53DDD6}">
      <dgm:prSet phldrT="[Texto]"/>
      <dgm:spPr>
        <a:solidFill>
          <a:srgbClr val="C0C0C0">
            <a:alpha val="89804"/>
          </a:srgbClr>
        </a:solidFill>
      </dgm:spPr>
      <dgm:t>
        <a:bodyPr/>
        <a:lstStyle/>
        <a:p>
          <a:pPr algn="just"/>
          <a:r>
            <a:rPr lang="pt-BR" dirty="0" smtClean="0"/>
            <a:t>Não esteja submetido ao teto do RGPS.</a:t>
          </a:r>
          <a:endParaRPr lang="pt-BR" b="1" u="sng" dirty="0"/>
        </a:p>
      </dgm:t>
    </dgm:pt>
    <dgm:pt modelId="{F241B5C6-A71B-47EA-AFC9-92FDB73AF7D2}" type="parTrans" cxnId="{93C2934B-E569-411A-8572-DA3EB152965C}">
      <dgm:prSet/>
      <dgm:spPr/>
      <dgm:t>
        <a:bodyPr/>
        <a:lstStyle/>
        <a:p>
          <a:endParaRPr lang="pt-BR"/>
        </a:p>
      </dgm:t>
    </dgm:pt>
    <dgm:pt modelId="{438BCF25-634A-4F89-A4B2-F4631A24D089}" type="sibTrans" cxnId="{93C2934B-E569-411A-8572-DA3EB152965C}">
      <dgm:prSet/>
      <dgm:spPr/>
      <dgm:t>
        <a:bodyPr/>
        <a:lstStyle/>
        <a:p>
          <a:endParaRPr lang="pt-BR"/>
        </a:p>
      </dgm:t>
    </dgm:pt>
    <dgm:pt modelId="{CFDB60B4-E263-4070-A7E0-D349AF0DA05C}">
      <dgm:prSet phldrT="[Texto]"/>
      <dgm:spPr>
        <a:solidFill>
          <a:srgbClr val="C0C0C0">
            <a:alpha val="89804"/>
          </a:srgbClr>
        </a:solidFill>
      </dgm:spPr>
      <dgm:t>
        <a:bodyPr/>
        <a:lstStyle/>
        <a:p>
          <a:pPr algn="just">
            <a:spcAft>
              <a:spcPts val="0"/>
            </a:spcAft>
          </a:pPr>
          <a:r>
            <a:rPr lang="pt-BR" dirty="0" smtClean="0"/>
            <a:t> </a:t>
          </a:r>
          <a:r>
            <a:rPr lang="pt-BR" u="sng" dirty="0" smtClean="0"/>
            <a:t>Contribuição Paritária </a:t>
          </a:r>
          <a:r>
            <a:rPr lang="pt-BR" dirty="0" smtClean="0"/>
            <a:t>do Patrocinador.</a:t>
          </a:r>
          <a:endParaRPr lang="pt-BR" dirty="0"/>
        </a:p>
      </dgm:t>
    </dgm:pt>
    <dgm:pt modelId="{14870A29-3AC8-47F8-92CC-971A7D23B3B7}" type="parTrans" cxnId="{EAD66424-3562-4BB1-BDE4-AA10B1564C0A}">
      <dgm:prSet/>
      <dgm:spPr/>
      <dgm:t>
        <a:bodyPr/>
        <a:lstStyle/>
        <a:p>
          <a:endParaRPr lang="pt-BR"/>
        </a:p>
      </dgm:t>
    </dgm:pt>
    <dgm:pt modelId="{072BB5F5-F5F0-4A68-8810-36D9926A81C1}" type="sibTrans" cxnId="{EAD66424-3562-4BB1-BDE4-AA10B1564C0A}">
      <dgm:prSet/>
      <dgm:spPr/>
      <dgm:t>
        <a:bodyPr/>
        <a:lstStyle/>
        <a:p>
          <a:endParaRPr lang="pt-BR"/>
        </a:p>
      </dgm:t>
    </dgm:pt>
    <dgm:pt modelId="{FF432198-73A5-43F2-A2EC-8B69353E1B27}" type="pres">
      <dgm:prSet presAssocID="{00D97A7A-B485-4AED-8FA5-A1780D48CBC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CA9D0B1E-B848-42C3-9332-37C92C517EEA}" type="pres">
      <dgm:prSet presAssocID="{51B79F4F-EA9A-404D-B319-86786F66130C}" presName="linNode" presStyleCnt="0"/>
      <dgm:spPr/>
    </dgm:pt>
    <dgm:pt modelId="{7EDBF755-77CF-4DEA-9288-79522F17C8B3}" type="pres">
      <dgm:prSet presAssocID="{51B79F4F-EA9A-404D-B319-86786F66130C}" presName="parentText" presStyleLbl="node1" presStyleIdx="0" presStyleCnt="2" custLinFactNeighborX="-6776" custLinFactNeighborY="-9943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E6664B3-F6D9-4EC1-9B71-951A2A8B29B0}" type="pres">
      <dgm:prSet presAssocID="{51B79F4F-EA9A-404D-B319-86786F66130C}" presName="descendantText" presStyleLbl="alignAccFollowNode1" presStyleIdx="0" presStyleCnt="2" custScaleY="898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BAFC554-F74E-4AE3-8E13-334C610F839B}" type="pres">
      <dgm:prSet presAssocID="{9509B58C-6F40-4CD8-8424-9A41D427EF0A}" presName="sp" presStyleCnt="0"/>
      <dgm:spPr/>
    </dgm:pt>
    <dgm:pt modelId="{DD0E77EC-1F40-4D32-8CA1-A2A20028BAFC}" type="pres">
      <dgm:prSet presAssocID="{7C41882D-AA3F-4F21-8639-30CD088A8A77}" presName="linNode" presStyleCnt="0"/>
      <dgm:spPr/>
    </dgm:pt>
    <dgm:pt modelId="{C5BC582D-524D-4856-AEC4-C58BD7FB9432}" type="pres">
      <dgm:prSet presAssocID="{7C41882D-AA3F-4F21-8639-30CD088A8A77}" presName="parentText" presStyleLbl="node1" presStyleIdx="1" presStyleCnt="2">
        <dgm:presLayoutVars>
          <dgm:chMax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EC678FE-B66F-409E-B59B-BEEAB58575DD}" type="pres">
      <dgm:prSet presAssocID="{7C41882D-AA3F-4F21-8639-30CD088A8A77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32CD06EC-A6B4-412E-8A79-681F66E92635}" srcId="{51B79F4F-EA9A-404D-B319-86786F66130C}" destId="{A3953785-5DD5-4FC5-8EBE-F6EBFB1445B4}" srcOrd="1" destOrd="0" parTransId="{8FB8B900-2629-433F-B078-0D4400C47258}" sibTransId="{2B50259F-5163-4F2D-BE88-41932CC60467}"/>
    <dgm:cxn modelId="{93C2934B-E569-411A-8572-DA3EB152965C}" srcId="{7C41882D-AA3F-4F21-8639-30CD088A8A77}" destId="{23D018AA-D6F2-4401-B4E9-DD03DE53DDD6}" srcOrd="1" destOrd="0" parTransId="{F241B5C6-A71B-47EA-AFC9-92FDB73AF7D2}" sibTransId="{438BCF25-634A-4F89-A4B2-F4631A24D089}"/>
    <dgm:cxn modelId="{0B71F725-FFF8-4425-9B51-925D568C4505}" srcId="{7C41882D-AA3F-4F21-8639-30CD088A8A77}" destId="{11295F94-1EB7-4C0A-AD04-E425054782C5}" srcOrd="0" destOrd="0" parTransId="{1F5FAAC5-26E1-420E-AC90-403775D5BDD4}" sibTransId="{4B443358-E49C-4970-828C-7FA6CC1A344E}"/>
    <dgm:cxn modelId="{EAD66424-3562-4BB1-BDE4-AA10B1564C0A}" srcId="{51B79F4F-EA9A-404D-B319-86786F66130C}" destId="{CFDB60B4-E263-4070-A7E0-D349AF0DA05C}" srcOrd="2" destOrd="0" parTransId="{14870A29-3AC8-47F8-92CC-971A7D23B3B7}" sibTransId="{072BB5F5-F5F0-4A68-8810-36D9926A81C1}"/>
    <dgm:cxn modelId="{B7D82B51-5371-4C8B-9D08-03A2949D8D3A}" type="presOf" srcId="{7C41882D-AA3F-4F21-8639-30CD088A8A77}" destId="{C5BC582D-524D-4856-AEC4-C58BD7FB9432}" srcOrd="0" destOrd="0" presId="urn:microsoft.com/office/officeart/2005/8/layout/vList5"/>
    <dgm:cxn modelId="{041A8BE6-100E-4DBC-BA67-E239E3AF123C}" type="presOf" srcId="{51B79F4F-EA9A-404D-B319-86786F66130C}" destId="{7EDBF755-77CF-4DEA-9288-79522F17C8B3}" srcOrd="0" destOrd="0" presId="urn:microsoft.com/office/officeart/2005/8/layout/vList5"/>
    <dgm:cxn modelId="{18D23132-D744-4159-AD6C-021CEFF13A67}" type="presOf" srcId="{00D97A7A-B485-4AED-8FA5-A1780D48CBCA}" destId="{FF432198-73A5-43F2-A2EC-8B69353E1B27}" srcOrd="0" destOrd="0" presId="urn:microsoft.com/office/officeart/2005/8/layout/vList5"/>
    <dgm:cxn modelId="{51665610-3761-4DB0-AFBD-DDCDB40A97B1}" type="presOf" srcId="{CFDB60B4-E263-4070-A7E0-D349AF0DA05C}" destId="{FE6664B3-F6D9-4EC1-9B71-951A2A8B29B0}" srcOrd="0" destOrd="2" presId="urn:microsoft.com/office/officeart/2005/8/layout/vList5"/>
    <dgm:cxn modelId="{B86545F9-C5CE-4E03-9002-43F82A923B8F}" type="presOf" srcId="{23D018AA-D6F2-4401-B4E9-DD03DE53DDD6}" destId="{AEC678FE-B66F-409E-B59B-BEEAB58575DD}" srcOrd="0" destOrd="1" presId="urn:microsoft.com/office/officeart/2005/8/layout/vList5"/>
    <dgm:cxn modelId="{C95A2779-6F03-45D3-AAE7-0639FC97A76C}" type="presOf" srcId="{7CB9CE1F-B419-4464-9CF6-7BC967889E52}" destId="{FE6664B3-F6D9-4EC1-9B71-951A2A8B29B0}" srcOrd="0" destOrd="0" presId="urn:microsoft.com/office/officeart/2005/8/layout/vList5"/>
    <dgm:cxn modelId="{B1754927-AF35-4D62-AFA7-0F11A51FB619}" srcId="{00D97A7A-B485-4AED-8FA5-A1780D48CBCA}" destId="{51B79F4F-EA9A-404D-B319-86786F66130C}" srcOrd="0" destOrd="0" parTransId="{CB30C257-6DDC-415F-B25D-554886B00625}" sibTransId="{9509B58C-6F40-4CD8-8424-9A41D427EF0A}"/>
    <dgm:cxn modelId="{976A235C-5201-4ECA-8E96-951D1856BAEF}" srcId="{51B79F4F-EA9A-404D-B319-86786F66130C}" destId="{7CB9CE1F-B419-4464-9CF6-7BC967889E52}" srcOrd="0" destOrd="0" parTransId="{5E677DE2-530B-4C5B-965C-2D8BD0108CEB}" sibTransId="{A447C4D6-51E3-4C72-B615-E07362A1AA47}"/>
    <dgm:cxn modelId="{A3DFF0CB-8103-41E7-8468-09F7CDEC947A}" type="presOf" srcId="{11295F94-1EB7-4C0A-AD04-E425054782C5}" destId="{AEC678FE-B66F-409E-B59B-BEEAB58575DD}" srcOrd="0" destOrd="0" presId="urn:microsoft.com/office/officeart/2005/8/layout/vList5"/>
    <dgm:cxn modelId="{A4086627-FF21-4868-95C4-40ED4789A8CE}" type="presOf" srcId="{A3953785-5DD5-4FC5-8EBE-F6EBFB1445B4}" destId="{FE6664B3-F6D9-4EC1-9B71-951A2A8B29B0}" srcOrd="0" destOrd="1" presId="urn:microsoft.com/office/officeart/2005/8/layout/vList5"/>
    <dgm:cxn modelId="{CEF1A32A-BCD4-4158-BC66-DA65C954103E}" srcId="{00D97A7A-B485-4AED-8FA5-A1780D48CBCA}" destId="{7C41882D-AA3F-4F21-8639-30CD088A8A77}" srcOrd="1" destOrd="0" parTransId="{8FC89FAC-677E-4DBA-A801-83786EDE2A95}" sibTransId="{BC752121-68C2-4A91-AFA4-A39071EB213A}"/>
    <dgm:cxn modelId="{D64125AF-91C7-4681-AB96-5E7979E0A8C1}" type="presParOf" srcId="{FF432198-73A5-43F2-A2EC-8B69353E1B27}" destId="{CA9D0B1E-B848-42C3-9332-37C92C517EEA}" srcOrd="0" destOrd="0" presId="urn:microsoft.com/office/officeart/2005/8/layout/vList5"/>
    <dgm:cxn modelId="{9C05067B-CEA1-4A51-BC2C-9003228583C2}" type="presParOf" srcId="{CA9D0B1E-B848-42C3-9332-37C92C517EEA}" destId="{7EDBF755-77CF-4DEA-9288-79522F17C8B3}" srcOrd="0" destOrd="0" presId="urn:microsoft.com/office/officeart/2005/8/layout/vList5"/>
    <dgm:cxn modelId="{915510D3-2017-47EC-B836-2B711D3B9434}" type="presParOf" srcId="{CA9D0B1E-B848-42C3-9332-37C92C517EEA}" destId="{FE6664B3-F6D9-4EC1-9B71-951A2A8B29B0}" srcOrd="1" destOrd="0" presId="urn:microsoft.com/office/officeart/2005/8/layout/vList5"/>
    <dgm:cxn modelId="{7978A07A-0340-4997-ABB8-625883B0CBE3}" type="presParOf" srcId="{FF432198-73A5-43F2-A2EC-8B69353E1B27}" destId="{1BAFC554-F74E-4AE3-8E13-334C610F839B}" srcOrd="1" destOrd="0" presId="urn:microsoft.com/office/officeart/2005/8/layout/vList5"/>
    <dgm:cxn modelId="{563DD980-0B86-4D46-A35B-4C0F203AC8C2}" type="presParOf" srcId="{FF432198-73A5-43F2-A2EC-8B69353E1B27}" destId="{DD0E77EC-1F40-4D32-8CA1-A2A20028BAFC}" srcOrd="2" destOrd="0" presId="urn:microsoft.com/office/officeart/2005/8/layout/vList5"/>
    <dgm:cxn modelId="{AE2AAC4A-E2D0-41D6-8DC8-7E7DF6DB2F10}" type="presParOf" srcId="{DD0E77EC-1F40-4D32-8CA1-A2A20028BAFC}" destId="{C5BC582D-524D-4856-AEC4-C58BD7FB9432}" srcOrd="0" destOrd="0" presId="urn:microsoft.com/office/officeart/2005/8/layout/vList5"/>
    <dgm:cxn modelId="{9D4C32B3-E0A3-4F9E-AA85-DB5338D4FBED}" type="presParOf" srcId="{DD0E77EC-1F40-4D32-8CA1-A2A20028BAFC}" destId="{AEC678FE-B66F-409E-B59B-BEEAB58575DD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C2610D5-F338-4193-9391-18CCEF6ED05A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798AA4EC-4EC8-47DA-8BD7-BBDCCB5BA320}">
      <dgm:prSet phldrT="[Texto]"/>
      <dgm:spPr>
        <a:solidFill>
          <a:srgbClr val="0D1631"/>
        </a:solidFill>
        <a:ln>
          <a:noFill/>
        </a:ln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Aposentadoria Normal</a:t>
          </a:r>
          <a:endParaRPr lang="pt-BR" dirty="0">
            <a:solidFill>
              <a:srgbClr val="FFFFFF"/>
            </a:solidFill>
          </a:endParaRPr>
        </a:p>
      </dgm:t>
    </dgm:pt>
    <dgm:pt modelId="{752E0159-D977-4928-86AC-51EA763B9C37}" type="parTrans" cxnId="{B4FAEC1E-F839-4D2F-A860-803FBD90C317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B4658BA-2A8B-4A62-AE73-36E321E57394}" type="sibTrans" cxnId="{B4FAEC1E-F839-4D2F-A860-803FBD90C317}">
      <dgm:prSet/>
      <dgm:spPr/>
      <dgm:t>
        <a:bodyPr/>
        <a:lstStyle/>
        <a:p>
          <a:endParaRPr lang="pt-BR"/>
        </a:p>
      </dgm:t>
    </dgm:pt>
    <dgm:pt modelId="{7AF754B7-AFD8-4258-97CB-4A9686F86137}">
      <dgm:prSet phldrT="[Texto]"/>
      <dgm:spPr>
        <a:solidFill>
          <a:srgbClr val="0D1631"/>
        </a:solidFill>
        <a:ln>
          <a:noFill/>
        </a:ln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Pensão por Morte (2)</a:t>
          </a:r>
        </a:p>
        <a:p>
          <a:r>
            <a:rPr lang="pt-BR" dirty="0" smtClean="0">
              <a:solidFill>
                <a:srgbClr val="FFFFFF"/>
              </a:solidFill>
            </a:rPr>
            <a:t>(ativo e assistido)</a:t>
          </a:r>
          <a:endParaRPr lang="pt-BR" dirty="0">
            <a:solidFill>
              <a:srgbClr val="FFFFFF"/>
            </a:solidFill>
          </a:endParaRPr>
        </a:p>
      </dgm:t>
    </dgm:pt>
    <dgm:pt modelId="{07C9D250-B138-449A-817F-F71FE059DAE9}" type="parTrans" cxnId="{B2A158F4-FC46-4257-B7C9-86285D24E5ED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CA4C2426-1B89-4D44-8E64-FB4520FF37AF}" type="sibTrans" cxnId="{B2A158F4-FC46-4257-B7C9-86285D24E5ED}">
      <dgm:prSet/>
      <dgm:spPr/>
      <dgm:t>
        <a:bodyPr/>
        <a:lstStyle/>
        <a:p>
          <a:endParaRPr lang="pt-BR"/>
        </a:p>
      </dgm:t>
    </dgm:pt>
    <dgm:pt modelId="{775CD593-E46C-43A1-9243-37A12F104898}">
      <dgm:prSet phldrT="[Texto]"/>
      <dgm:spPr>
        <a:solidFill>
          <a:srgbClr val="0D1631"/>
        </a:solidFill>
        <a:ln>
          <a:noFill/>
        </a:ln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Aposentadoria por Invalidez</a:t>
          </a:r>
          <a:endParaRPr lang="pt-BR" dirty="0">
            <a:solidFill>
              <a:srgbClr val="FFFFFF"/>
            </a:solidFill>
          </a:endParaRPr>
        </a:p>
      </dgm:t>
    </dgm:pt>
    <dgm:pt modelId="{FF38A845-1285-4BCA-96EF-C5F68ED06E54}" type="parTrans" cxnId="{ACEC504A-69F1-4B87-BB70-B4E8A3F5E836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FDECE7DA-6B97-4C7D-BE48-BC78052408FA}" type="sibTrans" cxnId="{ACEC504A-69F1-4B87-BB70-B4E8A3F5E836}">
      <dgm:prSet/>
      <dgm:spPr/>
      <dgm:t>
        <a:bodyPr/>
        <a:lstStyle/>
        <a:p>
          <a:endParaRPr lang="pt-BR"/>
        </a:p>
      </dgm:t>
    </dgm:pt>
    <dgm:pt modelId="{EBE610BB-8919-4669-BF69-D87838A28C92}">
      <dgm:prSet phldrT="[Texto]"/>
      <dgm:spPr>
        <a:solidFill>
          <a:srgbClr val="0D1631"/>
        </a:solidFill>
        <a:ln>
          <a:noFill/>
        </a:ln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Benefício de Sobrevivência</a:t>
          </a:r>
          <a:endParaRPr lang="pt-BR" dirty="0">
            <a:solidFill>
              <a:srgbClr val="FFFFFF"/>
            </a:solidFill>
          </a:endParaRPr>
        </a:p>
      </dgm:t>
    </dgm:pt>
    <dgm:pt modelId="{47AF2D74-E4D4-44CA-92F6-29B70C497AC4}" type="sibTrans" cxnId="{64C89ECB-1A4F-43EE-BDF3-81CBC6D5CED5}">
      <dgm:prSet/>
      <dgm:spPr/>
      <dgm:t>
        <a:bodyPr/>
        <a:lstStyle/>
        <a:p>
          <a:endParaRPr lang="pt-BR"/>
        </a:p>
      </dgm:t>
    </dgm:pt>
    <dgm:pt modelId="{D9D154B7-05B3-4CB3-A1CD-FF3CF50BDCBE}" type="parTrans" cxnId="{64C89ECB-1A4F-43EE-BDF3-81CBC6D5CED5}">
      <dgm:prSet>
        <dgm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dgm:style>
      </dgm:prSet>
      <dgm:spPr/>
      <dgm:t>
        <a:bodyPr/>
        <a:lstStyle/>
        <a:p>
          <a:endParaRPr lang="pt-BR"/>
        </a:p>
      </dgm:t>
    </dgm:pt>
    <dgm:pt modelId="{167D3B5C-E1B2-4F54-8F89-9789F76C1AF2}">
      <dgm:prSet phldrT="[Texto]"/>
      <dgm:spPr>
        <a:solidFill>
          <a:srgbClr val="0D1631"/>
        </a:solidFill>
        <a:ln>
          <a:noFill/>
        </a:ln>
        <a:scene3d>
          <a:camera prst="orthographicFront"/>
          <a:lightRig rig="threePt" dir="t"/>
        </a:scene3d>
        <a:sp3d>
          <a:bevelT w="127000"/>
        </a:sp3d>
      </dgm:spPr>
      <dgm:t>
        <a:bodyPr/>
        <a:lstStyle/>
        <a:p>
          <a:r>
            <a:rPr lang="pt-BR" dirty="0" smtClean="0">
              <a:solidFill>
                <a:srgbClr val="FFFFFF"/>
              </a:solidFill>
            </a:rPr>
            <a:t>Aposentadoria Especial</a:t>
          </a:r>
          <a:endParaRPr lang="pt-BR" dirty="0">
            <a:solidFill>
              <a:srgbClr val="FFFFFF"/>
            </a:solidFill>
          </a:endParaRPr>
        </a:p>
      </dgm:t>
    </dgm:pt>
    <dgm:pt modelId="{8927D2E5-BF8D-4F35-968C-B791B43812DC}" type="parTrans" cxnId="{5298D3FD-A2CB-4DA9-A902-A13B92C2883B}">
      <dgm:prSet/>
      <dgm:spPr/>
      <dgm:t>
        <a:bodyPr/>
        <a:lstStyle/>
        <a:p>
          <a:endParaRPr lang="pt-BR"/>
        </a:p>
      </dgm:t>
    </dgm:pt>
    <dgm:pt modelId="{0D0D545E-832C-45E8-8B91-7D6477154BB3}" type="sibTrans" cxnId="{5298D3FD-A2CB-4DA9-A902-A13B92C2883B}">
      <dgm:prSet/>
      <dgm:spPr/>
      <dgm:t>
        <a:bodyPr/>
        <a:lstStyle/>
        <a:p>
          <a:endParaRPr lang="pt-BR"/>
        </a:p>
      </dgm:t>
    </dgm:pt>
    <dgm:pt modelId="{6101600D-A0B9-4C63-9CEC-817120D54280}" type="pres">
      <dgm:prSet presAssocID="{4C2610D5-F338-4193-9391-18CCEF6ED05A}" presName="diagram" presStyleCnt="0">
        <dgm:presLayoutVars>
          <dgm:chPref val="1"/>
          <dgm:dir val="rev"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6EB3F9D-D537-4A12-9AFC-D3EF812828EF}" type="pres">
      <dgm:prSet presAssocID="{EBE610BB-8919-4669-BF69-D87838A28C92}" presName="root1" presStyleCnt="0"/>
      <dgm:spPr/>
    </dgm:pt>
    <dgm:pt modelId="{0876AA99-74E9-486D-954D-EAB558E4C5CD}" type="pres">
      <dgm:prSet presAssocID="{EBE610BB-8919-4669-BF69-D87838A28C92}" presName="LevelOneTextNode" presStyleLbl="node0" presStyleIdx="0" presStyleCnt="1" custScaleX="129770" custScaleY="141989" custLinFactNeighborX="1391" custLinFactNeighborY="1311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FC7DE7A-50E0-4165-953C-6388A7B35BFF}" type="pres">
      <dgm:prSet presAssocID="{EBE610BB-8919-4669-BF69-D87838A28C92}" presName="level2hierChild" presStyleCnt="0"/>
      <dgm:spPr/>
    </dgm:pt>
    <dgm:pt modelId="{D77E42DC-99D3-4ACC-B515-02450E23F76A}" type="pres">
      <dgm:prSet presAssocID="{752E0159-D977-4928-86AC-51EA763B9C37}" presName="conn2-1" presStyleLbl="parChTrans1D2" presStyleIdx="0" presStyleCnt="4"/>
      <dgm:spPr/>
      <dgm:t>
        <a:bodyPr/>
        <a:lstStyle/>
        <a:p>
          <a:endParaRPr lang="pt-BR"/>
        </a:p>
      </dgm:t>
    </dgm:pt>
    <dgm:pt modelId="{5DF5986B-A3A4-4DFA-A020-7F7D0237D357}" type="pres">
      <dgm:prSet presAssocID="{752E0159-D977-4928-86AC-51EA763B9C37}" presName="connTx" presStyleLbl="parChTrans1D2" presStyleIdx="0" presStyleCnt="4"/>
      <dgm:spPr/>
      <dgm:t>
        <a:bodyPr/>
        <a:lstStyle/>
        <a:p>
          <a:endParaRPr lang="pt-BR"/>
        </a:p>
      </dgm:t>
    </dgm:pt>
    <dgm:pt modelId="{01F1D6F6-A868-49DD-9AA5-7A2B9C43DEBB}" type="pres">
      <dgm:prSet presAssocID="{798AA4EC-4EC8-47DA-8BD7-BBDCCB5BA320}" presName="root2" presStyleCnt="0"/>
      <dgm:spPr/>
    </dgm:pt>
    <dgm:pt modelId="{E1ADA897-5763-4A49-9ECD-4C0C913864D6}" type="pres">
      <dgm:prSet presAssocID="{798AA4EC-4EC8-47DA-8BD7-BBDCCB5BA320}" presName="LevelTwoTextNode" presStyleLbl="node2" presStyleIdx="0" presStyleCnt="4" custScaleX="207190" custLinFactNeighborX="-63882" custLinFactNeighborY="543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7DDEE41-E206-4983-9660-5596C3CA96EE}" type="pres">
      <dgm:prSet presAssocID="{798AA4EC-4EC8-47DA-8BD7-BBDCCB5BA320}" presName="level3hierChild" presStyleCnt="0"/>
      <dgm:spPr/>
    </dgm:pt>
    <dgm:pt modelId="{E912187F-6CB6-4FBB-823E-A69C0407ECF7}" type="pres">
      <dgm:prSet presAssocID="{8927D2E5-BF8D-4F35-968C-B791B43812DC}" presName="conn2-1" presStyleLbl="parChTrans1D2" presStyleIdx="1" presStyleCnt="4"/>
      <dgm:spPr/>
      <dgm:t>
        <a:bodyPr/>
        <a:lstStyle/>
        <a:p>
          <a:endParaRPr lang="pt-BR"/>
        </a:p>
      </dgm:t>
    </dgm:pt>
    <dgm:pt modelId="{F40CE359-C577-40F7-A375-966B0A1B84F4}" type="pres">
      <dgm:prSet presAssocID="{8927D2E5-BF8D-4F35-968C-B791B43812DC}" presName="connTx" presStyleLbl="parChTrans1D2" presStyleIdx="1" presStyleCnt="4"/>
      <dgm:spPr/>
      <dgm:t>
        <a:bodyPr/>
        <a:lstStyle/>
        <a:p>
          <a:endParaRPr lang="pt-BR"/>
        </a:p>
      </dgm:t>
    </dgm:pt>
    <dgm:pt modelId="{7F9A5CF7-F9CD-40A2-81DA-BA40DA918123}" type="pres">
      <dgm:prSet presAssocID="{167D3B5C-E1B2-4F54-8F89-9789F76C1AF2}" presName="root2" presStyleCnt="0"/>
      <dgm:spPr/>
    </dgm:pt>
    <dgm:pt modelId="{DAFACCF7-5727-43A8-8DBC-C2BF2CAA5E07}" type="pres">
      <dgm:prSet presAssocID="{167D3B5C-E1B2-4F54-8F89-9789F76C1AF2}" presName="LevelTwoTextNode" presStyleLbl="node2" presStyleIdx="1" presStyleCnt="4" custScaleX="204673" custLinFactX="-20550" custLinFactNeighborX="-100000" custLinFactNeighborY="414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14BC03E-E248-4D0D-8E3D-E78BA78768DF}" type="pres">
      <dgm:prSet presAssocID="{167D3B5C-E1B2-4F54-8F89-9789F76C1AF2}" presName="level3hierChild" presStyleCnt="0"/>
      <dgm:spPr/>
    </dgm:pt>
    <dgm:pt modelId="{6CF72ACA-9F12-41F0-B174-C9408A853B9C}" type="pres">
      <dgm:prSet presAssocID="{FF38A845-1285-4BCA-96EF-C5F68ED06E54}" presName="conn2-1" presStyleLbl="parChTrans1D2" presStyleIdx="2" presStyleCnt="4"/>
      <dgm:spPr/>
      <dgm:t>
        <a:bodyPr/>
        <a:lstStyle/>
        <a:p>
          <a:endParaRPr lang="pt-BR"/>
        </a:p>
      </dgm:t>
    </dgm:pt>
    <dgm:pt modelId="{3A1F8170-D196-483B-A3AB-09543781E852}" type="pres">
      <dgm:prSet presAssocID="{FF38A845-1285-4BCA-96EF-C5F68ED06E54}" presName="connTx" presStyleLbl="parChTrans1D2" presStyleIdx="2" presStyleCnt="4"/>
      <dgm:spPr/>
      <dgm:t>
        <a:bodyPr/>
        <a:lstStyle/>
        <a:p>
          <a:endParaRPr lang="pt-BR"/>
        </a:p>
      </dgm:t>
    </dgm:pt>
    <dgm:pt modelId="{8F69F221-DF98-4B34-9E16-3DF0C32D8181}" type="pres">
      <dgm:prSet presAssocID="{775CD593-E46C-43A1-9243-37A12F104898}" presName="root2" presStyleCnt="0"/>
      <dgm:spPr/>
    </dgm:pt>
    <dgm:pt modelId="{1F71D144-E101-4B00-B302-97745E8A585B}" type="pres">
      <dgm:prSet presAssocID="{775CD593-E46C-43A1-9243-37A12F104898}" presName="LevelTwoTextNode" presStyleLbl="node2" presStyleIdx="2" presStyleCnt="4" custScaleX="203711" custLinFactX="-20550" custLinFactNeighborX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370CA4A-EDDC-4870-97F4-3F6EF6C99501}" type="pres">
      <dgm:prSet presAssocID="{775CD593-E46C-43A1-9243-37A12F104898}" presName="level3hierChild" presStyleCnt="0"/>
      <dgm:spPr/>
    </dgm:pt>
    <dgm:pt modelId="{474FCF22-D047-496B-83F2-AFA5772E0B5D}" type="pres">
      <dgm:prSet presAssocID="{07C9D250-B138-449A-817F-F71FE059DAE9}" presName="conn2-1" presStyleLbl="parChTrans1D2" presStyleIdx="3" presStyleCnt="4"/>
      <dgm:spPr/>
      <dgm:t>
        <a:bodyPr/>
        <a:lstStyle/>
        <a:p>
          <a:endParaRPr lang="pt-BR"/>
        </a:p>
      </dgm:t>
    </dgm:pt>
    <dgm:pt modelId="{14A3F789-A222-4EA6-AB10-A1A6171BFFA5}" type="pres">
      <dgm:prSet presAssocID="{07C9D250-B138-449A-817F-F71FE059DAE9}" presName="connTx" presStyleLbl="parChTrans1D2" presStyleIdx="3" presStyleCnt="4"/>
      <dgm:spPr/>
      <dgm:t>
        <a:bodyPr/>
        <a:lstStyle/>
        <a:p>
          <a:endParaRPr lang="pt-BR"/>
        </a:p>
      </dgm:t>
    </dgm:pt>
    <dgm:pt modelId="{7E505B81-01E8-4662-A217-293577323040}" type="pres">
      <dgm:prSet presAssocID="{7AF754B7-AFD8-4258-97CB-4A9686F86137}" presName="root2" presStyleCnt="0"/>
      <dgm:spPr/>
    </dgm:pt>
    <dgm:pt modelId="{0CC31C6D-605C-41EA-BE3B-6A07D86FC04C}" type="pres">
      <dgm:prSet presAssocID="{7AF754B7-AFD8-4258-97CB-4A9686F86137}" presName="LevelTwoTextNode" presStyleLbl="node2" presStyleIdx="3" presStyleCnt="4" custScaleX="204789" custLinFactX="-20550" custLinFactNeighborX="-100000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F54098-E9E7-4F61-B85D-3E00E5F9207C}" type="pres">
      <dgm:prSet presAssocID="{7AF754B7-AFD8-4258-97CB-4A9686F86137}" presName="level3hierChild" presStyleCnt="0"/>
      <dgm:spPr/>
    </dgm:pt>
  </dgm:ptLst>
  <dgm:cxnLst>
    <dgm:cxn modelId="{4C78395F-8A52-48B0-AE85-2A6F11DD275D}" type="presOf" srcId="{798AA4EC-4EC8-47DA-8BD7-BBDCCB5BA320}" destId="{E1ADA897-5763-4A49-9ECD-4C0C913864D6}" srcOrd="0" destOrd="0" presId="urn:microsoft.com/office/officeart/2005/8/layout/hierarchy2"/>
    <dgm:cxn modelId="{B2BE11ED-9A71-4A42-AFB1-377E7297A41A}" type="presOf" srcId="{4C2610D5-F338-4193-9391-18CCEF6ED05A}" destId="{6101600D-A0B9-4C63-9CEC-817120D54280}" srcOrd="0" destOrd="0" presId="urn:microsoft.com/office/officeart/2005/8/layout/hierarchy2"/>
    <dgm:cxn modelId="{A11F2925-22F7-42AC-8C7A-54B8350A6C77}" type="presOf" srcId="{8927D2E5-BF8D-4F35-968C-B791B43812DC}" destId="{E912187F-6CB6-4FBB-823E-A69C0407ECF7}" srcOrd="0" destOrd="0" presId="urn:microsoft.com/office/officeart/2005/8/layout/hierarchy2"/>
    <dgm:cxn modelId="{EB6CD6DC-3801-4700-9590-026ABFFC05F2}" type="presOf" srcId="{07C9D250-B138-449A-817F-F71FE059DAE9}" destId="{14A3F789-A222-4EA6-AB10-A1A6171BFFA5}" srcOrd="1" destOrd="0" presId="urn:microsoft.com/office/officeart/2005/8/layout/hierarchy2"/>
    <dgm:cxn modelId="{EB344443-DF94-4ACB-B08D-7DF6F618210F}" type="presOf" srcId="{EBE610BB-8919-4669-BF69-D87838A28C92}" destId="{0876AA99-74E9-486D-954D-EAB558E4C5CD}" srcOrd="0" destOrd="0" presId="urn:microsoft.com/office/officeart/2005/8/layout/hierarchy2"/>
    <dgm:cxn modelId="{89D7A1C7-C872-4D5D-9CF0-F5E34AA1893A}" type="presOf" srcId="{07C9D250-B138-449A-817F-F71FE059DAE9}" destId="{474FCF22-D047-496B-83F2-AFA5772E0B5D}" srcOrd="0" destOrd="0" presId="urn:microsoft.com/office/officeart/2005/8/layout/hierarchy2"/>
    <dgm:cxn modelId="{BFD59F03-3FAC-4A84-802F-332B877CE574}" type="presOf" srcId="{FF38A845-1285-4BCA-96EF-C5F68ED06E54}" destId="{6CF72ACA-9F12-41F0-B174-C9408A853B9C}" srcOrd="0" destOrd="0" presId="urn:microsoft.com/office/officeart/2005/8/layout/hierarchy2"/>
    <dgm:cxn modelId="{31938AC1-BF09-4295-9C00-A7DBEDCF55E7}" type="presOf" srcId="{8927D2E5-BF8D-4F35-968C-B791B43812DC}" destId="{F40CE359-C577-40F7-A375-966B0A1B84F4}" srcOrd="1" destOrd="0" presId="urn:microsoft.com/office/officeart/2005/8/layout/hierarchy2"/>
    <dgm:cxn modelId="{BC52A7AA-9162-4C16-B826-39411C75DA4F}" type="presOf" srcId="{FF38A845-1285-4BCA-96EF-C5F68ED06E54}" destId="{3A1F8170-D196-483B-A3AB-09543781E852}" srcOrd="1" destOrd="0" presId="urn:microsoft.com/office/officeart/2005/8/layout/hierarchy2"/>
    <dgm:cxn modelId="{64C89ECB-1A4F-43EE-BDF3-81CBC6D5CED5}" srcId="{4C2610D5-F338-4193-9391-18CCEF6ED05A}" destId="{EBE610BB-8919-4669-BF69-D87838A28C92}" srcOrd="0" destOrd="0" parTransId="{D9D154B7-05B3-4CB3-A1CD-FF3CF50BDCBE}" sibTransId="{47AF2D74-E4D4-44CA-92F6-29B70C497AC4}"/>
    <dgm:cxn modelId="{4F9175E3-24C5-4155-A06B-3D205F3EFE4F}" type="presOf" srcId="{752E0159-D977-4928-86AC-51EA763B9C37}" destId="{D77E42DC-99D3-4ACC-B515-02450E23F76A}" srcOrd="0" destOrd="0" presId="urn:microsoft.com/office/officeart/2005/8/layout/hierarchy2"/>
    <dgm:cxn modelId="{7C781384-68CE-4819-A6D6-1D5C78521F83}" type="presOf" srcId="{775CD593-E46C-43A1-9243-37A12F104898}" destId="{1F71D144-E101-4B00-B302-97745E8A585B}" srcOrd="0" destOrd="0" presId="urn:microsoft.com/office/officeart/2005/8/layout/hierarchy2"/>
    <dgm:cxn modelId="{DA184114-CE6A-4A20-8A0D-A3FBD3DDB850}" type="presOf" srcId="{167D3B5C-E1B2-4F54-8F89-9789F76C1AF2}" destId="{DAFACCF7-5727-43A8-8DBC-C2BF2CAA5E07}" srcOrd="0" destOrd="0" presId="urn:microsoft.com/office/officeart/2005/8/layout/hierarchy2"/>
    <dgm:cxn modelId="{5298D3FD-A2CB-4DA9-A902-A13B92C2883B}" srcId="{EBE610BB-8919-4669-BF69-D87838A28C92}" destId="{167D3B5C-E1B2-4F54-8F89-9789F76C1AF2}" srcOrd="1" destOrd="0" parTransId="{8927D2E5-BF8D-4F35-968C-B791B43812DC}" sibTransId="{0D0D545E-832C-45E8-8B91-7D6477154BB3}"/>
    <dgm:cxn modelId="{D4DA1FC2-F1AF-46EF-A00C-250C3BFE33E0}" type="presOf" srcId="{752E0159-D977-4928-86AC-51EA763B9C37}" destId="{5DF5986B-A3A4-4DFA-A020-7F7D0237D357}" srcOrd="1" destOrd="0" presId="urn:microsoft.com/office/officeart/2005/8/layout/hierarchy2"/>
    <dgm:cxn modelId="{B2A158F4-FC46-4257-B7C9-86285D24E5ED}" srcId="{EBE610BB-8919-4669-BF69-D87838A28C92}" destId="{7AF754B7-AFD8-4258-97CB-4A9686F86137}" srcOrd="3" destOrd="0" parTransId="{07C9D250-B138-449A-817F-F71FE059DAE9}" sibTransId="{CA4C2426-1B89-4D44-8E64-FB4520FF37AF}"/>
    <dgm:cxn modelId="{B4FAEC1E-F839-4D2F-A860-803FBD90C317}" srcId="{EBE610BB-8919-4669-BF69-D87838A28C92}" destId="{798AA4EC-4EC8-47DA-8BD7-BBDCCB5BA320}" srcOrd="0" destOrd="0" parTransId="{752E0159-D977-4928-86AC-51EA763B9C37}" sibTransId="{CB4658BA-2A8B-4A62-AE73-36E321E57394}"/>
    <dgm:cxn modelId="{5F4BBD34-04B0-4722-9F33-76EAE46EEF8A}" type="presOf" srcId="{7AF754B7-AFD8-4258-97CB-4A9686F86137}" destId="{0CC31C6D-605C-41EA-BE3B-6A07D86FC04C}" srcOrd="0" destOrd="0" presId="urn:microsoft.com/office/officeart/2005/8/layout/hierarchy2"/>
    <dgm:cxn modelId="{ACEC504A-69F1-4B87-BB70-B4E8A3F5E836}" srcId="{EBE610BB-8919-4669-BF69-D87838A28C92}" destId="{775CD593-E46C-43A1-9243-37A12F104898}" srcOrd="2" destOrd="0" parTransId="{FF38A845-1285-4BCA-96EF-C5F68ED06E54}" sibTransId="{FDECE7DA-6B97-4C7D-BE48-BC78052408FA}"/>
    <dgm:cxn modelId="{275BAE0A-E913-45B6-AF0A-3465D460780A}" type="presParOf" srcId="{6101600D-A0B9-4C63-9CEC-817120D54280}" destId="{F6EB3F9D-D537-4A12-9AFC-D3EF812828EF}" srcOrd="0" destOrd="0" presId="urn:microsoft.com/office/officeart/2005/8/layout/hierarchy2"/>
    <dgm:cxn modelId="{38E1F8CB-1903-4B3B-8E8A-8BE3A712FCB1}" type="presParOf" srcId="{F6EB3F9D-D537-4A12-9AFC-D3EF812828EF}" destId="{0876AA99-74E9-486D-954D-EAB558E4C5CD}" srcOrd="0" destOrd="0" presId="urn:microsoft.com/office/officeart/2005/8/layout/hierarchy2"/>
    <dgm:cxn modelId="{9C2B1C6B-3A9C-43A0-B918-833E766C53D3}" type="presParOf" srcId="{F6EB3F9D-D537-4A12-9AFC-D3EF812828EF}" destId="{CFC7DE7A-50E0-4165-953C-6388A7B35BFF}" srcOrd="1" destOrd="0" presId="urn:microsoft.com/office/officeart/2005/8/layout/hierarchy2"/>
    <dgm:cxn modelId="{E4CF40E9-F3D8-4E5F-AAFB-3C0CE30EB72F}" type="presParOf" srcId="{CFC7DE7A-50E0-4165-953C-6388A7B35BFF}" destId="{D77E42DC-99D3-4ACC-B515-02450E23F76A}" srcOrd="0" destOrd="0" presId="urn:microsoft.com/office/officeart/2005/8/layout/hierarchy2"/>
    <dgm:cxn modelId="{EF2D14C9-E247-4C83-BFC6-86A481416570}" type="presParOf" srcId="{D77E42DC-99D3-4ACC-B515-02450E23F76A}" destId="{5DF5986B-A3A4-4DFA-A020-7F7D0237D357}" srcOrd="0" destOrd="0" presId="urn:microsoft.com/office/officeart/2005/8/layout/hierarchy2"/>
    <dgm:cxn modelId="{8FB4FB65-950D-4BB2-B487-591E36DF0DB0}" type="presParOf" srcId="{CFC7DE7A-50E0-4165-953C-6388A7B35BFF}" destId="{01F1D6F6-A868-49DD-9AA5-7A2B9C43DEBB}" srcOrd="1" destOrd="0" presId="urn:microsoft.com/office/officeart/2005/8/layout/hierarchy2"/>
    <dgm:cxn modelId="{67461581-23D4-4E47-8A3F-F6CC9FDF1CD0}" type="presParOf" srcId="{01F1D6F6-A868-49DD-9AA5-7A2B9C43DEBB}" destId="{E1ADA897-5763-4A49-9ECD-4C0C913864D6}" srcOrd="0" destOrd="0" presId="urn:microsoft.com/office/officeart/2005/8/layout/hierarchy2"/>
    <dgm:cxn modelId="{81EF1E4E-4BBD-4CA4-9BB5-C7009C40A509}" type="presParOf" srcId="{01F1D6F6-A868-49DD-9AA5-7A2B9C43DEBB}" destId="{E7DDEE41-E206-4983-9660-5596C3CA96EE}" srcOrd="1" destOrd="0" presId="urn:microsoft.com/office/officeart/2005/8/layout/hierarchy2"/>
    <dgm:cxn modelId="{3B237E76-9244-4CB2-85BB-D616F23AD62B}" type="presParOf" srcId="{CFC7DE7A-50E0-4165-953C-6388A7B35BFF}" destId="{E912187F-6CB6-4FBB-823E-A69C0407ECF7}" srcOrd="2" destOrd="0" presId="urn:microsoft.com/office/officeart/2005/8/layout/hierarchy2"/>
    <dgm:cxn modelId="{CA6944F0-B28C-4032-AAE7-C05FEBDCE4D0}" type="presParOf" srcId="{E912187F-6CB6-4FBB-823E-A69C0407ECF7}" destId="{F40CE359-C577-40F7-A375-966B0A1B84F4}" srcOrd="0" destOrd="0" presId="urn:microsoft.com/office/officeart/2005/8/layout/hierarchy2"/>
    <dgm:cxn modelId="{C7B44690-4589-4FBD-A455-FCF21BA89B1F}" type="presParOf" srcId="{CFC7DE7A-50E0-4165-953C-6388A7B35BFF}" destId="{7F9A5CF7-F9CD-40A2-81DA-BA40DA918123}" srcOrd="3" destOrd="0" presId="urn:microsoft.com/office/officeart/2005/8/layout/hierarchy2"/>
    <dgm:cxn modelId="{482F4324-D24F-4E61-BA0F-AC4A58464B41}" type="presParOf" srcId="{7F9A5CF7-F9CD-40A2-81DA-BA40DA918123}" destId="{DAFACCF7-5727-43A8-8DBC-C2BF2CAA5E07}" srcOrd="0" destOrd="0" presId="urn:microsoft.com/office/officeart/2005/8/layout/hierarchy2"/>
    <dgm:cxn modelId="{7D974969-3974-467E-8893-7FD62161655D}" type="presParOf" srcId="{7F9A5CF7-F9CD-40A2-81DA-BA40DA918123}" destId="{914BC03E-E248-4D0D-8E3D-E78BA78768DF}" srcOrd="1" destOrd="0" presId="urn:microsoft.com/office/officeart/2005/8/layout/hierarchy2"/>
    <dgm:cxn modelId="{6EDAC96F-22E6-4325-AACA-6D23F6C18A8F}" type="presParOf" srcId="{CFC7DE7A-50E0-4165-953C-6388A7B35BFF}" destId="{6CF72ACA-9F12-41F0-B174-C9408A853B9C}" srcOrd="4" destOrd="0" presId="urn:microsoft.com/office/officeart/2005/8/layout/hierarchy2"/>
    <dgm:cxn modelId="{C2FD065C-BD11-4366-BCE5-BF6DD4AF9712}" type="presParOf" srcId="{6CF72ACA-9F12-41F0-B174-C9408A853B9C}" destId="{3A1F8170-D196-483B-A3AB-09543781E852}" srcOrd="0" destOrd="0" presId="urn:microsoft.com/office/officeart/2005/8/layout/hierarchy2"/>
    <dgm:cxn modelId="{51D9891B-C7F8-411A-9E54-922F12045D30}" type="presParOf" srcId="{CFC7DE7A-50E0-4165-953C-6388A7B35BFF}" destId="{8F69F221-DF98-4B34-9E16-3DF0C32D8181}" srcOrd="5" destOrd="0" presId="urn:microsoft.com/office/officeart/2005/8/layout/hierarchy2"/>
    <dgm:cxn modelId="{65BEB7C1-D1F2-4FFF-AB17-B09F526667C4}" type="presParOf" srcId="{8F69F221-DF98-4B34-9E16-3DF0C32D8181}" destId="{1F71D144-E101-4B00-B302-97745E8A585B}" srcOrd="0" destOrd="0" presId="urn:microsoft.com/office/officeart/2005/8/layout/hierarchy2"/>
    <dgm:cxn modelId="{E5AED14F-0F74-49CD-AF28-15D75C548820}" type="presParOf" srcId="{8F69F221-DF98-4B34-9E16-3DF0C32D8181}" destId="{4370CA4A-EDDC-4870-97F4-3F6EF6C99501}" srcOrd="1" destOrd="0" presId="urn:microsoft.com/office/officeart/2005/8/layout/hierarchy2"/>
    <dgm:cxn modelId="{5503956F-AD02-4D7F-ADC0-92339319CCAD}" type="presParOf" srcId="{CFC7DE7A-50E0-4165-953C-6388A7B35BFF}" destId="{474FCF22-D047-496B-83F2-AFA5772E0B5D}" srcOrd="6" destOrd="0" presId="urn:microsoft.com/office/officeart/2005/8/layout/hierarchy2"/>
    <dgm:cxn modelId="{ADF4B613-9629-4BCA-A76A-80667D079C94}" type="presParOf" srcId="{474FCF22-D047-496B-83F2-AFA5772E0B5D}" destId="{14A3F789-A222-4EA6-AB10-A1A6171BFFA5}" srcOrd="0" destOrd="0" presId="urn:microsoft.com/office/officeart/2005/8/layout/hierarchy2"/>
    <dgm:cxn modelId="{D5B11032-AC64-4EC8-A089-4EFE05C7C034}" type="presParOf" srcId="{CFC7DE7A-50E0-4165-953C-6388A7B35BFF}" destId="{7E505B81-01E8-4662-A217-293577323040}" srcOrd="7" destOrd="0" presId="urn:microsoft.com/office/officeart/2005/8/layout/hierarchy2"/>
    <dgm:cxn modelId="{5D84D2F3-8ECD-4FC9-BF18-ED74D4C1D114}" type="presParOf" srcId="{7E505B81-01E8-4662-A217-293577323040}" destId="{0CC31C6D-605C-41EA-BE3B-6A07D86FC04C}" srcOrd="0" destOrd="0" presId="urn:microsoft.com/office/officeart/2005/8/layout/hierarchy2"/>
    <dgm:cxn modelId="{665D28E2-FD92-4B6E-8711-919C55DCDCE0}" type="presParOf" srcId="{7E505B81-01E8-4662-A217-293577323040}" destId="{57F54098-E9E7-4F61-B85D-3E00E5F9207C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9205F350-11AE-4881-A057-659E88688F24}" type="doc">
      <dgm:prSet loTypeId="urn:microsoft.com/office/officeart/2005/8/layout/orgChart1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pt-BR"/>
        </a:p>
      </dgm:t>
    </dgm:pt>
    <dgm:pt modelId="{3F7ADFF1-3CE2-465D-8DCD-7080EE13563C}">
      <dgm:prSet phldrT="[Texto]" custT="1"/>
      <dgm:spPr/>
      <dgm:t>
        <a:bodyPr/>
        <a:lstStyle/>
        <a:p>
          <a:r>
            <a:rPr lang="pt-BR" sz="2400" b="0" dirty="0" smtClean="0"/>
            <a:t>Funpresp-Exe</a:t>
          </a:r>
          <a:endParaRPr lang="pt-BR" sz="2400" b="0" dirty="0"/>
        </a:p>
      </dgm:t>
    </dgm:pt>
    <dgm:pt modelId="{603D1DF7-C23A-417D-AA77-728A6DECE99E}" type="parTrans" cxnId="{5DE62F30-0116-4B5A-B407-7DF2E7235A29}">
      <dgm:prSet/>
      <dgm:spPr/>
      <dgm:t>
        <a:bodyPr/>
        <a:lstStyle/>
        <a:p>
          <a:endParaRPr lang="pt-BR"/>
        </a:p>
      </dgm:t>
    </dgm:pt>
    <dgm:pt modelId="{E8311114-FB1E-47D4-86A4-8B376487E07B}" type="sibTrans" cxnId="{5DE62F30-0116-4B5A-B407-7DF2E7235A29}">
      <dgm:prSet/>
      <dgm:spPr/>
      <dgm:t>
        <a:bodyPr/>
        <a:lstStyle/>
        <a:p>
          <a:endParaRPr lang="pt-BR"/>
        </a:p>
      </dgm:t>
    </dgm:pt>
    <dgm:pt modelId="{852EEABA-8E12-4C22-8CC5-60B25F0CF161}">
      <dgm:prSet phldrT="[Texto]" custT="1"/>
      <dgm:spPr/>
      <dgm:t>
        <a:bodyPr/>
        <a:lstStyle/>
        <a:p>
          <a:r>
            <a:rPr lang="pt-BR" sz="2300" dirty="0" smtClean="0"/>
            <a:t>Plano </a:t>
          </a:r>
          <a:r>
            <a:rPr lang="pt-BR" sz="2300" dirty="0" err="1" smtClean="0"/>
            <a:t>ExecPrev</a:t>
          </a:r>
          <a:endParaRPr lang="pt-BR" sz="2300" dirty="0" smtClean="0"/>
        </a:p>
        <a:p>
          <a:r>
            <a:rPr lang="pt-BR" sz="1400" dirty="0" smtClean="0"/>
            <a:t>R$ 48,817 milhões (18fev) </a:t>
          </a:r>
          <a:endParaRPr lang="pt-BR" sz="1400" dirty="0"/>
        </a:p>
      </dgm:t>
    </dgm:pt>
    <dgm:pt modelId="{70425077-9BBD-45B2-88AA-BEDAECB0AA4E}" type="parTrans" cxnId="{FA8FF374-60D1-4057-9165-9FFA3D6CB701}">
      <dgm:prSet/>
      <dgm:spPr/>
      <dgm:t>
        <a:bodyPr/>
        <a:lstStyle/>
        <a:p>
          <a:endParaRPr lang="pt-BR"/>
        </a:p>
      </dgm:t>
    </dgm:pt>
    <dgm:pt modelId="{E3380A65-679A-49F7-8D8E-2B89ED8A628B}" type="sibTrans" cxnId="{FA8FF374-60D1-4057-9165-9FFA3D6CB701}">
      <dgm:prSet/>
      <dgm:spPr/>
      <dgm:t>
        <a:bodyPr/>
        <a:lstStyle/>
        <a:p>
          <a:endParaRPr lang="pt-BR"/>
        </a:p>
      </dgm:t>
    </dgm:pt>
    <dgm:pt modelId="{3D9A64BE-4633-4031-AD09-FB3B2BB676B1}">
      <dgm:prSet phldrT="[Texto]" custT="1"/>
      <dgm:spPr/>
      <dgm:t>
        <a:bodyPr/>
        <a:lstStyle/>
        <a:p>
          <a:r>
            <a:rPr lang="pt-BR" sz="2300" dirty="0" smtClean="0"/>
            <a:t>Plano </a:t>
          </a:r>
          <a:r>
            <a:rPr lang="pt-BR" sz="2300" dirty="0" err="1" smtClean="0"/>
            <a:t>LegisPrev</a:t>
          </a:r>
          <a:endParaRPr lang="pt-BR" sz="2300" dirty="0" smtClean="0"/>
        </a:p>
        <a:p>
          <a:r>
            <a:rPr lang="pt-BR" sz="1000" dirty="0" smtClean="0"/>
            <a:t>R$ 8,6 milhões (SF – 21mai )</a:t>
          </a:r>
        </a:p>
        <a:p>
          <a:r>
            <a:rPr lang="pt-BR" sz="1000" dirty="0" smtClean="0"/>
            <a:t>R$ 4,3 milhões (TCU – 06jun)</a:t>
          </a:r>
        </a:p>
        <a:p>
          <a:r>
            <a:rPr lang="pt-BR" sz="1000" dirty="0" smtClean="0"/>
            <a:t>R$ 12,1 milhões (CD – 18jun)</a:t>
          </a:r>
          <a:endParaRPr lang="pt-BR" sz="1000" dirty="0"/>
        </a:p>
      </dgm:t>
    </dgm:pt>
    <dgm:pt modelId="{137C9C94-68A6-4D9E-BF25-C069FADDBECC}" type="parTrans" cxnId="{A6BEBFB7-86B6-4A3B-BB9D-E1EC2E8CEA7C}">
      <dgm:prSet/>
      <dgm:spPr/>
      <dgm:t>
        <a:bodyPr/>
        <a:lstStyle/>
        <a:p>
          <a:endParaRPr lang="pt-BR"/>
        </a:p>
      </dgm:t>
    </dgm:pt>
    <dgm:pt modelId="{5A3F2AC0-A379-4F75-9846-F70546899D3E}" type="sibTrans" cxnId="{A6BEBFB7-86B6-4A3B-BB9D-E1EC2E8CEA7C}">
      <dgm:prSet/>
      <dgm:spPr/>
      <dgm:t>
        <a:bodyPr/>
        <a:lstStyle/>
        <a:p>
          <a:endParaRPr lang="pt-BR"/>
        </a:p>
      </dgm:t>
    </dgm:pt>
    <dgm:pt modelId="{75B64F86-6525-4A0D-B006-1F7570DC735D}" type="pres">
      <dgm:prSet presAssocID="{9205F350-11AE-4881-A057-659E88688F24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ED15EAEE-2B71-4442-8591-2089016313E7}" type="pres">
      <dgm:prSet presAssocID="{3F7ADFF1-3CE2-465D-8DCD-7080EE13563C}" presName="hierRoot1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CF7A8FB3-04E1-4586-9FE3-4AEE3E66D5D5}" type="pres">
      <dgm:prSet presAssocID="{3F7ADFF1-3CE2-465D-8DCD-7080EE13563C}" presName="rootComposite1" presStyleCnt="0"/>
      <dgm:spPr/>
      <dgm:t>
        <a:bodyPr/>
        <a:lstStyle/>
        <a:p>
          <a:endParaRPr lang="pt-BR"/>
        </a:p>
      </dgm:t>
    </dgm:pt>
    <dgm:pt modelId="{08D91D8B-D0E7-43BA-93B7-3D6C85DC3315}" type="pres">
      <dgm:prSet presAssocID="{3F7ADFF1-3CE2-465D-8DCD-7080EE13563C}" presName="rootText1" presStyleLbl="node0" presStyleIdx="0" presStyleCnt="1" custScaleX="74365" custScaleY="14628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E8F3C624-6269-49A2-8EDA-E6BB5949BB0A}" type="pres">
      <dgm:prSet presAssocID="{3F7ADFF1-3CE2-465D-8DCD-7080EE13563C}" presName="rootConnector1" presStyleLbl="node1" presStyleIdx="0" presStyleCnt="0"/>
      <dgm:spPr/>
      <dgm:t>
        <a:bodyPr/>
        <a:lstStyle/>
        <a:p>
          <a:endParaRPr lang="pt-BR"/>
        </a:p>
      </dgm:t>
    </dgm:pt>
    <dgm:pt modelId="{C95DDCB5-F38F-44B3-9A29-518D518B002C}" type="pres">
      <dgm:prSet presAssocID="{3F7ADFF1-3CE2-465D-8DCD-7080EE13563C}" presName="hierChild2" presStyleCnt="0"/>
      <dgm:spPr/>
      <dgm:t>
        <a:bodyPr/>
        <a:lstStyle/>
        <a:p>
          <a:endParaRPr lang="pt-BR"/>
        </a:p>
      </dgm:t>
    </dgm:pt>
    <dgm:pt modelId="{3906CEB2-42C1-4120-9E9D-ACA590C2AD33}" type="pres">
      <dgm:prSet presAssocID="{70425077-9BBD-45B2-88AA-BEDAECB0AA4E}" presName="Name37" presStyleLbl="parChTrans1D2" presStyleIdx="0" presStyleCnt="2"/>
      <dgm:spPr/>
      <dgm:t>
        <a:bodyPr/>
        <a:lstStyle/>
        <a:p>
          <a:endParaRPr lang="pt-BR"/>
        </a:p>
      </dgm:t>
    </dgm:pt>
    <dgm:pt modelId="{8308A353-A84E-4CF6-B9AB-824EEE7D3CA8}" type="pres">
      <dgm:prSet presAssocID="{852EEABA-8E12-4C22-8CC5-60B25F0CF16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3B5FF928-4E2B-440A-9105-937D08ACC416}" type="pres">
      <dgm:prSet presAssocID="{852EEABA-8E12-4C22-8CC5-60B25F0CF161}" presName="rootComposite" presStyleCnt="0"/>
      <dgm:spPr/>
      <dgm:t>
        <a:bodyPr/>
        <a:lstStyle/>
        <a:p>
          <a:endParaRPr lang="pt-BR"/>
        </a:p>
      </dgm:t>
    </dgm:pt>
    <dgm:pt modelId="{AA159F8D-F83F-46D0-9B04-A26EA7239584}" type="pres">
      <dgm:prSet presAssocID="{852EEABA-8E12-4C22-8CC5-60B25F0CF161}" presName="rootText" presStyleLbl="node2" presStyleIdx="0" presStyleCnt="2" custScaleX="44839" custScaleY="29914" custLinFactNeighborX="-46" custLinFactNeighborY="203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16B7058-5C60-4F5D-AF7A-89245E05FED4}" type="pres">
      <dgm:prSet presAssocID="{852EEABA-8E12-4C22-8CC5-60B25F0CF161}" presName="rootConnector" presStyleLbl="node2" presStyleIdx="0" presStyleCnt="2"/>
      <dgm:spPr/>
      <dgm:t>
        <a:bodyPr/>
        <a:lstStyle/>
        <a:p>
          <a:endParaRPr lang="pt-BR"/>
        </a:p>
      </dgm:t>
    </dgm:pt>
    <dgm:pt modelId="{43CDA5CD-62B3-4713-A1B3-F96CED66E7C5}" type="pres">
      <dgm:prSet presAssocID="{852EEABA-8E12-4C22-8CC5-60B25F0CF161}" presName="hierChild4" presStyleCnt="0"/>
      <dgm:spPr/>
      <dgm:t>
        <a:bodyPr/>
        <a:lstStyle/>
        <a:p>
          <a:endParaRPr lang="pt-BR"/>
        </a:p>
      </dgm:t>
    </dgm:pt>
    <dgm:pt modelId="{86592616-8210-450D-B305-B3647108B1BF}" type="pres">
      <dgm:prSet presAssocID="{852EEABA-8E12-4C22-8CC5-60B25F0CF161}" presName="hierChild5" presStyleCnt="0"/>
      <dgm:spPr/>
      <dgm:t>
        <a:bodyPr/>
        <a:lstStyle/>
        <a:p>
          <a:endParaRPr lang="pt-BR"/>
        </a:p>
      </dgm:t>
    </dgm:pt>
    <dgm:pt modelId="{DDC5B69C-0316-4CC1-98F9-D3E41AF03D67}" type="pres">
      <dgm:prSet presAssocID="{137C9C94-68A6-4D9E-BF25-C069FADDBECC}" presName="Name37" presStyleLbl="parChTrans1D2" presStyleIdx="1" presStyleCnt="2"/>
      <dgm:spPr/>
      <dgm:t>
        <a:bodyPr/>
        <a:lstStyle/>
        <a:p>
          <a:endParaRPr lang="pt-BR"/>
        </a:p>
      </dgm:t>
    </dgm:pt>
    <dgm:pt modelId="{5506121D-F0A7-46D7-AEE9-30A415A8B9ED}" type="pres">
      <dgm:prSet presAssocID="{3D9A64BE-4633-4031-AD09-FB3B2BB676B1}" presName="hierRoot2" presStyleCnt="0">
        <dgm:presLayoutVars>
          <dgm:hierBranch val="init"/>
        </dgm:presLayoutVars>
      </dgm:prSet>
      <dgm:spPr/>
      <dgm:t>
        <a:bodyPr/>
        <a:lstStyle/>
        <a:p>
          <a:endParaRPr lang="pt-BR"/>
        </a:p>
      </dgm:t>
    </dgm:pt>
    <dgm:pt modelId="{5F8B5994-4C81-4607-8D0B-68C863F5D734}" type="pres">
      <dgm:prSet presAssocID="{3D9A64BE-4633-4031-AD09-FB3B2BB676B1}" presName="rootComposite" presStyleCnt="0"/>
      <dgm:spPr/>
      <dgm:t>
        <a:bodyPr/>
        <a:lstStyle/>
        <a:p>
          <a:endParaRPr lang="pt-BR"/>
        </a:p>
      </dgm:t>
    </dgm:pt>
    <dgm:pt modelId="{1BAA671C-F301-473C-9241-7FA0F6370641}" type="pres">
      <dgm:prSet presAssocID="{3D9A64BE-4633-4031-AD09-FB3B2BB676B1}" presName="rootText" presStyleLbl="node2" presStyleIdx="1" presStyleCnt="2" custScaleX="52487" custScaleY="29180" custLinFactNeighborX="-6073" custLinFactNeighborY="1429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B31E0DC3-7745-4498-900D-814A12641A36}" type="pres">
      <dgm:prSet presAssocID="{3D9A64BE-4633-4031-AD09-FB3B2BB676B1}" presName="rootConnector" presStyleLbl="node2" presStyleIdx="1" presStyleCnt="2"/>
      <dgm:spPr/>
      <dgm:t>
        <a:bodyPr/>
        <a:lstStyle/>
        <a:p>
          <a:endParaRPr lang="pt-BR"/>
        </a:p>
      </dgm:t>
    </dgm:pt>
    <dgm:pt modelId="{03F02465-F1D3-448B-A2D5-5643873C48B3}" type="pres">
      <dgm:prSet presAssocID="{3D9A64BE-4633-4031-AD09-FB3B2BB676B1}" presName="hierChild4" presStyleCnt="0"/>
      <dgm:spPr/>
      <dgm:t>
        <a:bodyPr/>
        <a:lstStyle/>
        <a:p>
          <a:endParaRPr lang="pt-BR"/>
        </a:p>
      </dgm:t>
    </dgm:pt>
    <dgm:pt modelId="{D1C3F436-78BF-4155-A2F2-BE769ED8844C}" type="pres">
      <dgm:prSet presAssocID="{3D9A64BE-4633-4031-AD09-FB3B2BB676B1}" presName="hierChild5" presStyleCnt="0"/>
      <dgm:spPr/>
      <dgm:t>
        <a:bodyPr/>
        <a:lstStyle/>
        <a:p>
          <a:endParaRPr lang="pt-BR"/>
        </a:p>
      </dgm:t>
    </dgm:pt>
    <dgm:pt modelId="{3F3BB547-3251-463C-AC54-5F7C9E7AFCB2}" type="pres">
      <dgm:prSet presAssocID="{3F7ADFF1-3CE2-465D-8DCD-7080EE13563C}" presName="hierChild3" presStyleCnt="0"/>
      <dgm:spPr/>
      <dgm:t>
        <a:bodyPr/>
        <a:lstStyle/>
        <a:p>
          <a:endParaRPr lang="pt-BR"/>
        </a:p>
      </dgm:t>
    </dgm:pt>
  </dgm:ptLst>
  <dgm:cxnLst>
    <dgm:cxn modelId="{5DE62F30-0116-4B5A-B407-7DF2E7235A29}" srcId="{9205F350-11AE-4881-A057-659E88688F24}" destId="{3F7ADFF1-3CE2-465D-8DCD-7080EE13563C}" srcOrd="0" destOrd="0" parTransId="{603D1DF7-C23A-417D-AA77-728A6DECE99E}" sibTransId="{E8311114-FB1E-47D4-86A4-8B376487E07B}"/>
    <dgm:cxn modelId="{0D431D71-508B-41CA-8BE2-EED6ED9AF794}" type="presOf" srcId="{70425077-9BBD-45B2-88AA-BEDAECB0AA4E}" destId="{3906CEB2-42C1-4120-9E9D-ACA590C2AD33}" srcOrd="0" destOrd="0" presId="urn:microsoft.com/office/officeart/2005/8/layout/orgChart1"/>
    <dgm:cxn modelId="{A6BEBFB7-86B6-4A3B-BB9D-E1EC2E8CEA7C}" srcId="{3F7ADFF1-3CE2-465D-8DCD-7080EE13563C}" destId="{3D9A64BE-4633-4031-AD09-FB3B2BB676B1}" srcOrd="1" destOrd="0" parTransId="{137C9C94-68A6-4D9E-BF25-C069FADDBECC}" sibTransId="{5A3F2AC0-A379-4F75-9846-F70546899D3E}"/>
    <dgm:cxn modelId="{FA8FF374-60D1-4057-9165-9FFA3D6CB701}" srcId="{3F7ADFF1-3CE2-465D-8DCD-7080EE13563C}" destId="{852EEABA-8E12-4C22-8CC5-60B25F0CF161}" srcOrd="0" destOrd="0" parTransId="{70425077-9BBD-45B2-88AA-BEDAECB0AA4E}" sibTransId="{E3380A65-679A-49F7-8D8E-2B89ED8A628B}"/>
    <dgm:cxn modelId="{2C8369DF-D2E5-4996-BC38-C6C2636F47A9}" type="presOf" srcId="{3F7ADFF1-3CE2-465D-8DCD-7080EE13563C}" destId="{E8F3C624-6269-49A2-8EDA-E6BB5949BB0A}" srcOrd="1" destOrd="0" presId="urn:microsoft.com/office/officeart/2005/8/layout/orgChart1"/>
    <dgm:cxn modelId="{2281E639-72EE-46B5-AF37-33929C670BEF}" type="presOf" srcId="{3F7ADFF1-3CE2-465D-8DCD-7080EE13563C}" destId="{08D91D8B-D0E7-43BA-93B7-3D6C85DC3315}" srcOrd="0" destOrd="0" presId="urn:microsoft.com/office/officeart/2005/8/layout/orgChart1"/>
    <dgm:cxn modelId="{6A0F27F1-29E6-4745-9141-EE1CC4E961BB}" type="presOf" srcId="{852EEABA-8E12-4C22-8CC5-60B25F0CF161}" destId="{D16B7058-5C60-4F5D-AF7A-89245E05FED4}" srcOrd="1" destOrd="0" presId="urn:microsoft.com/office/officeart/2005/8/layout/orgChart1"/>
    <dgm:cxn modelId="{67A8379A-871B-491E-B87A-3716C18B5DC1}" type="presOf" srcId="{9205F350-11AE-4881-A057-659E88688F24}" destId="{75B64F86-6525-4A0D-B006-1F7570DC735D}" srcOrd="0" destOrd="0" presId="urn:microsoft.com/office/officeart/2005/8/layout/orgChart1"/>
    <dgm:cxn modelId="{B6C3C0BC-6CAB-4AA7-B3B5-9A7DF090F3DB}" type="presOf" srcId="{3D9A64BE-4633-4031-AD09-FB3B2BB676B1}" destId="{B31E0DC3-7745-4498-900D-814A12641A36}" srcOrd="1" destOrd="0" presId="urn:microsoft.com/office/officeart/2005/8/layout/orgChart1"/>
    <dgm:cxn modelId="{A79AC118-AB4E-41DE-9362-970A6B7DD97A}" type="presOf" srcId="{137C9C94-68A6-4D9E-BF25-C069FADDBECC}" destId="{DDC5B69C-0316-4CC1-98F9-D3E41AF03D67}" srcOrd="0" destOrd="0" presId="urn:microsoft.com/office/officeart/2005/8/layout/orgChart1"/>
    <dgm:cxn modelId="{1B344308-8ACA-4F00-A48C-A2CC3906FC90}" type="presOf" srcId="{3D9A64BE-4633-4031-AD09-FB3B2BB676B1}" destId="{1BAA671C-F301-473C-9241-7FA0F6370641}" srcOrd="0" destOrd="0" presId="urn:microsoft.com/office/officeart/2005/8/layout/orgChart1"/>
    <dgm:cxn modelId="{0063B1A9-D2F2-45DD-B851-2617D01435ED}" type="presOf" srcId="{852EEABA-8E12-4C22-8CC5-60B25F0CF161}" destId="{AA159F8D-F83F-46D0-9B04-A26EA7239584}" srcOrd="0" destOrd="0" presId="urn:microsoft.com/office/officeart/2005/8/layout/orgChart1"/>
    <dgm:cxn modelId="{B9ADD0FD-EB4C-4263-B4B5-09F94ED298BB}" type="presParOf" srcId="{75B64F86-6525-4A0D-B006-1F7570DC735D}" destId="{ED15EAEE-2B71-4442-8591-2089016313E7}" srcOrd="0" destOrd="0" presId="urn:microsoft.com/office/officeart/2005/8/layout/orgChart1"/>
    <dgm:cxn modelId="{BA388F13-025C-42B5-8423-EE91BDEBF5FF}" type="presParOf" srcId="{ED15EAEE-2B71-4442-8591-2089016313E7}" destId="{CF7A8FB3-04E1-4586-9FE3-4AEE3E66D5D5}" srcOrd="0" destOrd="0" presId="urn:microsoft.com/office/officeart/2005/8/layout/orgChart1"/>
    <dgm:cxn modelId="{53885962-7B85-40E3-8EC5-E252D24CDA2E}" type="presParOf" srcId="{CF7A8FB3-04E1-4586-9FE3-4AEE3E66D5D5}" destId="{08D91D8B-D0E7-43BA-93B7-3D6C85DC3315}" srcOrd="0" destOrd="0" presId="urn:microsoft.com/office/officeart/2005/8/layout/orgChart1"/>
    <dgm:cxn modelId="{79F6612E-D02A-4E8E-B55E-694844277282}" type="presParOf" srcId="{CF7A8FB3-04E1-4586-9FE3-4AEE3E66D5D5}" destId="{E8F3C624-6269-49A2-8EDA-E6BB5949BB0A}" srcOrd="1" destOrd="0" presId="urn:microsoft.com/office/officeart/2005/8/layout/orgChart1"/>
    <dgm:cxn modelId="{7CE5FD8B-5FDF-4A94-A505-768865C6B2F2}" type="presParOf" srcId="{ED15EAEE-2B71-4442-8591-2089016313E7}" destId="{C95DDCB5-F38F-44B3-9A29-518D518B002C}" srcOrd="1" destOrd="0" presId="urn:microsoft.com/office/officeart/2005/8/layout/orgChart1"/>
    <dgm:cxn modelId="{C1C0CF91-662A-434A-B049-78146F366A54}" type="presParOf" srcId="{C95DDCB5-F38F-44B3-9A29-518D518B002C}" destId="{3906CEB2-42C1-4120-9E9D-ACA590C2AD33}" srcOrd="0" destOrd="0" presId="urn:microsoft.com/office/officeart/2005/8/layout/orgChart1"/>
    <dgm:cxn modelId="{BC746C25-841B-48F5-81F3-334BC455459F}" type="presParOf" srcId="{C95DDCB5-F38F-44B3-9A29-518D518B002C}" destId="{8308A353-A84E-4CF6-B9AB-824EEE7D3CA8}" srcOrd="1" destOrd="0" presId="urn:microsoft.com/office/officeart/2005/8/layout/orgChart1"/>
    <dgm:cxn modelId="{DBBC8E5A-1406-4A84-B2C1-A1C9C8392D4B}" type="presParOf" srcId="{8308A353-A84E-4CF6-B9AB-824EEE7D3CA8}" destId="{3B5FF928-4E2B-440A-9105-937D08ACC416}" srcOrd="0" destOrd="0" presId="urn:microsoft.com/office/officeart/2005/8/layout/orgChart1"/>
    <dgm:cxn modelId="{FD666D9F-1508-44D8-BD8A-41989EA4189F}" type="presParOf" srcId="{3B5FF928-4E2B-440A-9105-937D08ACC416}" destId="{AA159F8D-F83F-46D0-9B04-A26EA7239584}" srcOrd="0" destOrd="0" presId="urn:microsoft.com/office/officeart/2005/8/layout/orgChart1"/>
    <dgm:cxn modelId="{9523D208-4297-4800-9D9D-D02A891CE6FE}" type="presParOf" srcId="{3B5FF928-4E2B-440A-9105-937D08ACC416}" destId="{D16B7058-5C60-4F5D-AF7A-89245E05FED4}" srcOrd="1" destOrd="0" presId="urn:microsoft.com/office/officeart/2005/8/layout/orgChart1"/>
    <dgm:cxn modelId="{6A68738E-4B0B-468C-9AA3-11B8AA55A9C1}" type="presParOf" srcId="{8308A353-A84E-4CF6-B9AB-824EEE7D3CA8}" destId="{43CDA5CD-62B3-4713-A1B3-F96CED66E7C5}" srcOrd="1" destOrd="0" presId="urn:microsoft.com/office/officeart/2005/8/layout/orgChart1"/>
    <dgm:cxn modelId="{941001DB-50E2-4F61-A39F-73C885B7C67F}" type="presParOf" srcId="{8308A353-A84E-4CF6-B9AB-824EEE7D3CA8}" destId="{86592616-8210-450D-B305-B3647108B1BF}" srcOrd="2" destOrd="0" presId="urn:microsoft.com/office/officeart/2005/8/layout/orgChart1"/>
    <dgm:cxn modelId="{F450B581-7226-4233-BAC3-F2C72384402B}" type="presParOf" srcId="{C95DDCB5-F38F-44B3-9A29-518D518B002C}" destId="{DDC5B69C-0316-4CC1-98F9-D3E41AF03D67}" srcOrd="2" destOrd="0" presId="urn:microsoft.com/office/officeart/2005/8/layout/orgChart1"/>
    <dgm:cxn modelId="{450900FB-CCE9-4464-BE4C-C2E42575DC98}" type="presParOf" srcId="{C95DDCB5-F38F-44B3-9A29-518D518B002C}" destId="{5506121D-F0A7-46D7-AEE9-30A415A8B9ED}" srcOrd="3" destOrd="0" presId="urn:microsoft.com/office/officeart/2005/8/layout/orgChart1"/>
    <dgm:cxn modelId="{D7FA00B2-F551-46A1-B3E1-47383B24B4A1}" type="presParOf" srcId="{5506121D-F0A7-46D7-AEE9-30A415A8B9ED}" destId="{5F8B5994-4C81-4607-8D0B-68C863F5D734}" srcOrd="0" destOrd="0" presId="urn:microsoft.com/office/officeart/2005/8/layout/orgChart1"/>
    <dgm:cxn modelId="{24BF4980-9EE5-497F-B81E-E837B219F2CA}" type="presParOf" srcId="{5F8B5994-4C81-4607-8D0B-68C863F5D734}" destId="{1BAA671C-F301-473C-9241-7FA0F6370641}" srcOrd="0" destOrd="0" presId="urn:microsoft.com/office/officeart/2005/8/layout/orgChart1"/>
    <dgm:cxn modelId="{C0803B58-EB25-4C19-A6F0-A7E3C707B884}" type="presParOf" srcId="{5F8B5994-4C81-4607-8D0B-68C863F5D734}" destId="{B31E0DC3-7745-4498-900D-814A12641A36}" srcOrd="1" destOrd="0" presId="urn:microsoft.com/office/officeart/2005/8/layout/orgChart1"/>
    <dgm:cxn modelId="{6B857B72-E5BD-4E31-9993-FF3D05D5D6A2}" type="presParOf" srcId="{5506121D-F0A7-46D7-AEE9-30A415A8B9ED}" destId="{03F02465-F1D3-448B-A2D5-5643873C48B3}" srcOrd="1" destOrd="0" presId="urn:microsoft.com/office/officeart/2005/8/layout/orgChart1"/>
    <dgm:cxn modelId="{3E6785F2-3436-46ED-91EB-FF062D3CC2CD}" type="presParOf" srcId="{5506121D-F0A7-46D7-AEE9-30A415A8B9ED}" destId="{D1C3F436-78BF-4155-A2F2-BE769ED8844C}" srcOrd="2" destOrd="0" presId="urn:microsoft.com/office/officeart/2005/8/layout/orgChart1"/>
    <dgm:cxn modelId="{DFD3AA73-EDAF-45DD-802F-8ECDE54F9978}" type="presParOf" srcId="{ED15EAEE-2B71-4442-8591-2089016313E7}" destId="{3F3BB547-3251-463C-AC54-5F7C9E7AFCB2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971F92-6713-42A2-B92C-107D708C43E9}">
      <dsp:nvSpPr>
        <dsp:cNvPr id="0" name=""/>
        <dsp:cNvSpPr/>
      </dsp:nvSpPr>
      <dsp:spPr>
        <a:xfrm>
          <a:off x="5896837" y="3415775"/>
          <a:ext cx="281536" cy="81774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17747"/>
              </a:lnTo>
              <a:lnTo>
                <a:pt x="281536" y="817747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1E44634-A41E-412F-9D22-11510D3238AD}">
      <dsp:nvSpPr>
        <dsp:cNvPr id="0" name=""/>
        <dsp:cNvSpPr/>
      </dsp:nvSpPr>
      <dsp:spPr>
        <a:xfrm>
          <a:off x="5522904" y="2153600"/>
          <a:ext cx="1124695" cy="373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59"/>
              </a:lnTo>
              <a:lnTo>
                <a:pt x="1124695" y="186659"/>
              </a:lnTo>
              <a:lnTo>
                <a:pt x="1124695" y="3733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309B1D-A43D-475C-AA30-C8E2A49B2BCB}">
      <dsp:nvSpPr>
        <dsp:cNvPr id="0" name=""/>
        <dsp:cNvSpPr/>
      </dsp:nvSpPr>
      <dsp:spPr>
        <a:xfrm>
          <a:off x="4397791" y="2153600"/>
          <a:ext cx="1125113" cy="373319"/>
        </a:xfrm>
        <a:custGeom>
          <a:avLst/>
          <a:gdLst/>
          <a:ahLst/>
          <a:cxnLst/>
          <a:rect l="0" t="0" r="0" b="0"/>
          <a:pathLst>
            <a:path>
              <a:moveTo>
                <a:pt x="1125113" y="0"/>
              </a:moveTo>
              <a:lnTo>
                <a:pt x="1125113" y="186659"/>
              </a:lnTo>
              <a:lnTo>
                <a:pt x="0" y="186659"/>
              </a:lnTo>
              <a:lnTo>
                <a:pt x="0" y="373319"/>
              </a:lnTo>
            </a:path>
          </a:pathLst>
        </a:custGeom>
        <a:noFill/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EAAE9B3-FB51-4B70-AFC1-2E36ED90B0F0}">
      <dsp:nvSpPr>
        <dsp:cNvPr id="0" name=""/>
        <dsp:cNvSpPr/>
      </dsp:nvSpPr>
      <dsp:spPr>
        <a:xfrm>
          <a:off x="3371874" y="891425"/>
          <a:ext cx="2151030" cy="37331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6659"/>
              </a:lnTo>
              <a:lnTo>
                <a:pt x="2151030" y="186659"/>
              </a:lnTo>
              <a:lnTo>
                <a:pt x="2151030" y="373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F1B9F45-BE41-4957-956A-2B5C5F748806}">
      <dsp:nvSpPr>
        <dsp:cNvPr id="0" name=""/>
        <dsp:cNvSpPr/>
      </dsp:nvSpPr>
      <dsp:spPr>
        <a:xfrm>
          <a:off x="3326154" y="891425"/>
          <a:ext cx="91440" cy="373319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373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C86556-6B07-466A-93EC-7DF43C9AE7A4}">
      <dsp:nvSpPr>
        <dsp:cNvPr id="0" name=""/>
        <dsp:cNvSpPr/>
      </dsp:nvSpPr>
      <dsp:spPr>
        <a:xfrm>
          <a:off x="1220843" y="891425"/>
          <a:ext cx="2151030" cy="373319"/>
        </a:xfrm>
        <a:custGeom>
          <a:avLst/>
          <a:gdLst/>
          <a:ahLst/>
          <a:cxnLst/>
          <a:rect l="0" t="0" r="0" b="0"/>
          <a:pathLst>
            <a:path>
              <a:moveTo>
                <a:pt x="2151030" y="0"/>
              </a:moveTo>
              <a:lnTo>
                <a:pt x="2151030" y="186659"/>
              </a:lnTo>
              <a:lnTo>
                <a:pt x="0" y="186659"/>
              </a:lnTo>
              <a:lnTo>
                <a:pt x="0" y="373319"/>
              </a:lnTo>
            </a:path>
          </a:pathLst>
        </a:custGeom>
        <a:noFill/>
        <a:ln w="25400" cap="flat" cmpd="sng" algn="ctr">
          <a:solidFill>
            <a:schemeClr val="dk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630E578-60CD-44F0-B3A0-C56531CBD9AE}">
      <dsp:nvSpPr>
        <dsp:cNvPr id="0" name=""/>
        <dsp:cNvSpPr/>
      </dsp:nvSpPr>
      <dsp:spPr>
        <a:xfrm>
          <a:off x="2483018" y="2570"/>
          <a:ext cx="1777710" cy="888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1" i="0" u="none" strike="noStrike" kern="1200" cap="none" normalizeH="0" baseline="0" dirty="0" smtClean="0">
              <a:ln/>
              <a:effectLst/>
              <a:cs typeface="Arial" charset="0"/>
            </a:rPr>
            <a:t>Previdência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1" i="0" u="none" strike="noStrike" kern="1200" cap="none" normalizeH="0" baseline="0" dirty="0" smtClean="0">
              <a:ln/>
              <a:effectLst/>
              <a:cs typeface="Arial" charset="0"/>
            </a:rPr>
            <a:t>Social</a:t>
          </a:r>
        </a:p>
      </dsp:txBody>
      <dsp:txXfrm>
        <a:off x="2483018" y="2570"/>
        <a:ext cx="1777710" cy="888855"/>
      </dsp:txXfrm>
    </dsp:sp>
    <dsp:sp modelId="{A39A6B0F-E81E-4A42-A695-73BAA08C3B93}">
      <dsp:nvSpPr>
        <dsp:cNvPr id="0" name=""/>
        <dsp:cNvSpPr/>
      </dsp:nvSpPr>
      <dsp:spPr>
        <a:xfrm>
          <a:off x="331988" y="1264744"/>
          <a:ext cx="1777710" cy="888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Regime Geral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Previdência Social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1100" b="0" i="0" u="none" strike="noStrike" kern="1200" cap="none" normalizeH="0" baseline="0" dirty="0" smtClean="0">
            <a:ln/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(setor privado, INSS – art. 201)</a:t>
          </a:r>
        </a:p>
      </dsp:txBody>
      <dsp:txXfrm>
        <a:off x="331988" y="1264744"/>
        <a:ext cx="1777710" cy="888855"/>
      </dsp:txXfrm>
    </dsp:sp>
    <dsp:sp modelId="{A1AE5F60-40C0-46D1-8CDE-5D32E184CCE2}">
      <dsp:nvSpPr>
        <dsp:cNvPr id="0" name=""/>
        <dsp:cNvSpPr/>
      </dsp:nvSpPr>
      <dsp:spPr>
        <a:xfrm>
          <a:off x="2483018" y="1264744"/>
          <a:ext cx="1777710" cy="888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Regime Próprio de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Previdência Social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1100" b="0" i="0" u="none" strike="noStrike" kern="1200" cap="none" normalizeH="0" baseline="0" dirty="0" smtClean="0">
            <a:ln/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(servidores civis – art. 40)</a:t>
          </a:r>
        </a:p>
      </dsp:txBody>
      <dsp:txXfrm>
        <a:off x="2483018" y="1264744"/>
        <a:ext cx="1777710" cy="888855"/>
      </dsp:txXfrm>
    </dsp:sp>
    <dsp:sp modelId="{4A37F7FA-B20A-434E-B698-F6252876239B}">
      <dsp:nvSpPr>
        <dsp:cNvPr id="0" name=""/>
        <dsp:cNvSpPr/>
      </dsp:nvSpPr>
      <dsp:spPr>
        <a:xfrm>
          <a:off x="4634048" y="1264744"/>
          <a:ext cx="1777710" cy="888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Regime de Previdência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Complementar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1100" b="0" i="0" u="none" strike="noStrike" kern="1200" cap="none" normalizeH="0" baseline="0" dirty="0" smtClean="0">
            <a:ln/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1" i="0" u="none" strike="noStrike" kern="1200" cap="none" normalizeH="0" baseline="0" dirty="0" smtClean="0">
              <a:ln/>
              <a:effectLst/>
              <a:cs typeface="Arial" charset="0"/>
            </a:rPr>
            <a:t>(facultativo; Capitalização; Contrato - art. 202)</a:t>
          </a:r>
        </a:p>
      </dsp:txBody>
      <dsp:txXfrm>
        <a:off x="4634048" y="1264744"/>
        <a:ext cx="1777710" cy="888855"/>
      </dsp:txXfrm>
    </dsp:sp>
    <dsp:sp modelId="{20950B9B-87F2-4648-9447-55EA625C605A}">
      <dsp:nvSpPr>
        <dsp:cNvPr id="0" name=""/>
        <dsp:cNvSpPr/>
      </dsp:nvSpPr>
      <dsp:spPr>
        <a:xfrm>
          <a:off x="3459755" y="2526919"/>
          <a:ext cx="1876071" cy="88885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Entidades Abertas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Previdência Complementar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1100" b="0" i="0" u="none" strike="noStrike" kern="1200" cap="none" normalizeH="0" baseline="0" dirty="0" smtClean="0">
            <a:ln/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(CNSP/Susep-MF)</a:t>
          </a:r>
        </a:p>
      </dsp:txBody>
      <dsp:txXfrm>
        <a:off x="3459755" y="2526919"/>
        <a:ext cx="1876071" cy="888855"/>
      </dsp:txXfrm>
    </dsp:sp>
    <dsp:sp modelId="{217512CE-966A-486A-9D0F-EF2842C48E6D}">
      <dsp:nvSpPr>
        <dsp:cNvPr id="0" name=""/>
        <dsp:cNvSpPr/>
      </dsp:nvSpPr>
      <dsp:spPr>
        <a:xfrm>
          <a:off x="5709146" y="2526919"/>
          <a:ext cx="1876907" cy="888855"/>
        </a:xfrm>
        <a:prstGeom prst="rect">
          <a:avLst/>
        </a:prstGeom>
        <a:solidFill>
          <a:schemeClr val="accent1">
            <a:lumMod val="40000"/>
            <a:lumOff val="6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Entidades Fechadas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Previdência Complementar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pt-BR" sz="1100" b="0" i="0" u="none" strike="noStrike" kern="1200" cap="none" normalizeH="0" baseline="0" dirty="0" smtClean="0">
            <a:ln/>
            <a:effectLst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(CNPC/</a:t>
          </a:r>
          <a:r>
            <a:rPr kumimoji="0" lang="pt-BR" sz="1100" b="0" i="0" u="none" strike="noStrike" kern="1200" cap="none" normalizeH="0" baseline="0" dirty="0" err="1" smtClean="0">
              <a:ln/>
              <a:effectLst/>
              <a:cs typeface="Arial" charset="0"/>
            </a:rPr>
            <a:t>Previc</a:t>
          </a: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-MPS)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pt-BR" sz="1100" b="0" i="0" u="none" strike="noStrike" kern="1200" cap="none" normalizeH="0" baseline="0" dirty="0" smtClean="0">
              <a:ln/>
              <a:effectLst/>
              <a:cs typeface="Arial" charset="0"/>
            </a:rPr>
            <a:t>(s/fins lucrativos)</a:t>
          </a:r>
        </a:p>
      </dsp:txBody>
      <dsp:txXfrm>
        <a:off x="5709146" y="2526919"/>
        <a:ext cx="1876907" cy="888855"/>
      </dsp:txXfrm>
    </dsp:sp>
    <dsp:sp modelId="{A40ED421-1621-42F7-AA41-B9E49F776DA5}">
      <dsp:nvSpPr>
        <dsp:cNvPr id="0" name=""/>
        <dsp:cNvSpPr/>
      </dsp:nvSpPr>
      <dsp:spPr>
        <a:xfrm>
          <a:off x="6178373" y="3789094"/>
          <a:ext cx="1859183" cy="888855"/>
        </a:xfrm>
        <a:prstGeom prst="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FUNPRESP</a:t>
          </a:r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1100" kern="1200" dirty="0" smtClean="0"/>
        </a:p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100" kern="1200" dirty="0" smtClean="0"/>
            <a:t>(servidores públicos civis)</a:t>
          </a:r>
          <a:endParaRPr lang="pt-BR" sz="1100" kern="1200" dirty="0"/>
        </a:p>
      </dsp:txBody>
      <dsp:txXfrm>
        <a:off x="6178373" y="3789094"/>
        <a:ext cx="1859183" cy="888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6664B3-F6D9-4EC1-9B71-951A2A8B29B0}">
      <dsp:nvSpPr>
        <dsp:cNvPr id="0" name=""/>
        <dsp:cNvSpPr/>
      </dsp:nvSpPr>
      <dsp:spPr>
        <a:xfrm rot="5400000">
          <a:off x="5140956" y="-1742583"/>
          <a:ext cx="1469792" cy="5530214"/>
        </a:xfrm>
        <a:prstGeom prst="round2SameRect">
          <a:avLst/>
        </a:prstGeom>
        <a:solidFill>
          <a:srgbClr val="C0C0C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2200" kern="1200" dirty="0" smtClean="0"/>
            <a:t>Esteja submetido ao teto do RGPS; </a:t>
          </a:r>
          <a:r>
            <a:rPr lang="pt-BR" sz="2200" b="1" u="none" kern="1200" dirty="0" smtClean="0"/>
            <a:t> </a:t>
          </a:r>
          <a:endParaRPr lang="pt-BR" sz="2200" b="1" u="sng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2200" kern="1200" dirty="0" smtClean="0"/>
            <a:t>Possua base de contribuição superior ao teto; e</a:t>
          </a:r>
          <a:endParaRPr lang="pt-BR" sz="2200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ts val="0"/>
            </a:spcAft>
            <a:buChar char="••"/>
          </a:pPr>
          <a:r>
            <a:rPr lang="pt-BR" sz="2200" kern="1200" dirty="0" smtClean="0"/>
            <a:t> </a:t>
          </a:r>
          <a:r>
            <a:rPr lang="pt-BR" sz="2200" u="sng" kern="1200" dirty="0" smtClean="0"/>
            <a:t>Contribuição Paritária </a:t>
          </a:r>
          <a:r>
            <a:rPr lang="pt-BR" sz="2200" kern="1200" dirty="0" smtClean="0"/>
            <a:t>do Patrocinador.</a:t>
          </a:r>
          <a:endParaRPr lang="pt-BR" sz="2200" kern="1200" dirty="0"/>
        </a:p>
      </dsp:txBody>
      <dsp:txXfrm rot="-5400000">
        <a:off x="3110746" y="359376"/>
        <a:ext cx="5458465" cy="1326294"/>
      </dsp:txXfrm>
    </dsp:sp>
    <dsp:sp modelId="{7EDBF755-77CF-4DEA-9288-79522F17C8B3}">
      <dsp:nvSpPr>
        <dsp:cNvPr id="0" name=""/>
        <dsp:cNvSpPr/>
      </dsp:nvSpPr>
      <dsp:spPr>
        <a:xfrm>
          <a:off x="0" y="0"/>
          <a:ext cx="3110745" cy="2044945"/>
        </a:xfrm>
        <a:prstGeom prst="roundRect">
          <a:avLst/>
        </a:prstGeom>
        <a:solidFill>
          <a:srgbClr val="6EA0B0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FFFF"/>
              </a:solidFill>
            </a:rPr>
            <a:t>Participante Ativo Normal</a:t>
          </a:r>
          <a:endParaRPr lang="pt-BR" sz="2800" b="1" kern="1200" dirty="0">
            <a:solidFill>
              <a:srgbClr val="FFFFFF"/>
            </a:solidFill>
          </a:endParaRPr>
        </a:p>
      </dsp:txBody>
      <dsp:txXfrm>
        <a:off x="99826" y="99826"/>
        <a:ext cx="2911093" cy="1845293"/>
      </dsp:txXfrm>
    </dsp:sp>
    <dsp:sp modelId="{AEC678FE-B66F-409E-B59B-BEEAB58575DD}">
      <dsp:nvSpPr>
        <dsp:cNvPr id="0" name=""/>
        <dsp:cNvSpPr/>
      </dsp:nvSpPr>
      <dsp:spPr>
        <a:xfrm rot="5400000">
          <a:off x="5057874" y="404609"/>
          <a:ext cx="1635956" cy="5530214"/>
        </a:xfrm>
        <a:prstGeom prst="round2SameRect">
          <a:avLst/>
        </a:prstGeom>
        <a:solidFill>
          <a:srgbClr val="C0C0C0">
            <a:alpha val="89804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3820" tIns="41910" rIns="83820" bIns="41910" numCol="1" spcCol="1270" anchor="ctr" anchorCtr="0">
          <a:noAutofit/>
        </a:bodyPr>
        <a:lstStyle/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Possua base de contribuição igual ou inferior ao teto; </a:t>
          </a:r>
          <a:r>
            <a:rPr lang="pt-BR" sz="2200" b="1" u="sng" kern="1200" dirty="0" smtClean="0"/>
            <a:t>ou</a:t>
          </a:r>
          <a:endParaRPr lang="pt-BR" sz="2200" b="1" u="sng" kern="1200" dirty="0"/>
        </a:p>
        <a:p>
          <a:pPr marL="228600" lvl="1" indent="-228600" algn="just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200" kern="1200" dirty="0" smtClean="0"/>
            <a:t>Não esteja submetido ao teto do RGPS.</a:t>
          </a:r>
          <a:endParaRPr lang="pt-BR" sz="2200" b="1" u="sng" kern="1200" dirty="0"/>
        </a:p>
      </dsp:txBody>
      <dsp:txXfrm rot="-5400000">
        <a:off x="3110746" y="2431599"/>
        <a:ext cx="5450353" cy="1476234"/>
      </dsp:txXfrm>
    </dsp:sp>
    <dsp:sp modelId="{C5BC582D-524D-4856-AEC4-C58BD7FB9432}">
      <dsp:nvSpPr>
        <dsp:cNvPr id="0" name=""/>
        <dsp:cNvSpPr/>
      </dsp:nvSpPr>
      <dsp:spPr>
        <a:xfrm>
          <a:off x="0" y="2147243"/>
          <a:ext cx="3110745" cy="2044945"/>
        </a:xfrm>
        <a:prstGeom prst="roundRect">
          <a:avLst/>
        </a:prstGeom>
        <a:solidFill>
          <a:srgbClr val="6EA0B0">
            <a:alpha val="80000"/>
          </a:srgb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 smtClean="0">
              <a:solidFill>
                <a:srgbClr val="FFFFFF"/>
              </a:solidFill>
            </a:rPr>
            <a:t>Participante Ativo Alternativo</a:t>
          </a:r>
          <a:endParaRPr lang="pt-BR" sz="2800" b="1" kern="1200" dirty="0">
            <a:solidFill>
              <a:srgbClr val="FFFFFF"/>
            </a:solidFill>
          </a:endParaRPr>
        </a:p>
      </dsp:txBody>
      <dsp:txXfrm>
        <a:off x="99826" y="2247069"/>
        <a:ext cx="2911093" cy="184529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876AA99-74E9-486D-954D-EAB558E4C5CD}">
      <dsp:nvSpPr>
        <dsp:cNvPr id="0" name=""/>
        <dsp:cNvSpPr/>
      </dsp:nvSpPr>
      <dsp:spPr>
        <a:xfrm>
          <a:off x="5354259" y="1564780"/>
          <a:ext cx="2465354" cy="1348744"/>
        </a:xfrm>
        <a:prstGeom prst="roundRect">
          <a:avLst>
            <a:gd name="adj" fmla="val 10000"/>
          </a:avLst>
        </a:prstGeom>
        <a:solidFill>
          <a:srgbClr val="0D1631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FFFFFF"/>
              </a:solidFill>
            </a:rPr>
            <a:t>Benefício de Sobrevivência</a:t>
          </a:r>
          <a:endParaRPr lang="pt-BR" sz="2400" kern="1200" dirty="0">
            <a:solidFill>
              <a:srgbClr val="FFFFFF"/>
            </a:solidFill>
          </a:endParaRPr>
        </a:p>
      </dsp:txBody>
      <dsp:txXfrm>
        <a:off x="5393762" y="1604283"/>
        <a:ext cx="2386348" cy="1269738"/>
      </dsp:txXfrm>
    </dsp:sp>
    <dsp:sp modelId="{D77E42DC-99D3-4ACC-B515-02450E23F76A}">
      <dsp:nvSpPr>
        <dsp:cNvPr id="0" name=""/>
        <dsp:cNvSpPr/>
      </dsp:nvSpPr>
      <dsp:spPr>
        <a:xfrm rot="13821455">
          <a:off x="3533848" y="1363140"/>
          <a:ext cx="22227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222731" y="2021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10800000">
        <a:off x="4589646" y="1327787"/>
        <a:ext cx="111136" cy="111136"/>
      </dsp:txXfrm>
    </dsp:sp>
    <dsp:sp modelId="{E1ADA897-5763-4A49-9ECD-4C0C913864D6}">
      <dsp:nvSpPr>
        <dsp:cNvPr id="0" name=""/>
        <dsp:cNvSpPr/>
      </dsp:nvSpPr>
      <dsp:spPr>
        <a:xfrm>
          <a:off x="0" y="52611"/>
          <a:ext cx="3936169" cy="949893"/>
        </a:xfrm>
        <a:prstGeom prst="roundRect">
          <a:avLst>
            <a:gd name="adj" fmla="val 10000"/>
          </a:avLst>
        </a:prstGeom>
        <a:solidFill>
          <a:srgbClr val="0D1631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FFFFFF"/>
              </a:solidFill>
            </a:rPr>
            <a:t>Aposentadoria Normal</a:t>
          </a:r>
          <a:endParaRPr lang="pt-BR" sz="2400" kern="1200" dirty="0">
            <a:solidFill>
              <a:srgbClr val="FFFFFF"/>
            </a:solidFill>
          </a:endParaRPr>
        </a:p>
      </dsp:txBody>
      <dsp:txXfrm>
        <a:off x="27821" y="80432"/>
        <a:ext cx="3880527" cy="894251"/>
      </dsp:txXfrm>
    </dsp:sp>
    <dsp:sp modelId="{E912187F-6CB6-4FBB-823E-A69C0407ECF7}">
      <dsp:nvSpPr>
        <dsp:cNvPr id="0" name=""/>
        <dsp:cNvSpPr/>
      </dsp:nvSpPr>
      <dsp:spPr>
        <a:xfrm rot="12198299">
          <a:off x="3823239" y="1903203"/>
          <a:ext cx="1596132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96132" y="2021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581402" y="1883514"/>
        <a:ext cx="79806" cy="79806"/>
      </dsp:txXfrm>
    </dsp:sp>
    <dsp:sp modelId="{DAFACCF7-5727-43A8-8DBC-C2BF2CAA5E07}">
      <dsp:nvSpPr>
        <dsp:cNvPr id="0" name=""/>
        <dsp:cNvSpPr/>
      </dsp:nvSpPr>
      <dsp:spPr>
        <a:xfrm>
          <a:off x="0" y="1132735"/>
          <a:ext cx="3888351" cy="949893"/>
        </a:xfrm>
        <a:prstGeom prst="roundRect">
          <a:avLst>
            <a:gd name="adj" fmla="val 10000"/>
          </a:avLst>
        </a:prstGeom>
        <a:solidFill>
          <a:srgbClr val="0D1631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FFFFFF"/>
              </a:solidFill>
            </a:rPr>
            <a:t>Aposentadoria Especial</a:t>
          </a:r>
          <a:endParaRPr lang="pt-BR" sz="2400" kern="1200" dirty="0">
            <a:solidFill>
              <a:srgbClr val="FFFFFF"/>
            </a:solidFill>
          </a:endParaRPr>
        </a:p>
      </dsp:txBody>
      <dsp:txXfrm>
        <a:off x="27821" y="1160556"/>
        <a:ext cx="3832709" cy="894251"/>
      </dsp:txXfrm>
    </dsp:sp>
    <dsp:sp modelId="{6CF72ACA-9F12-41F0-B174-C9408A853B9C}">
      <dsp:nvSpPr>
        <dsp:cNvPr id="0" name=""/>
        <dsp:cNvSpPr/>
      </dsp:nvSpPr>
      <dsp:spPr>
        <a:xfrm rot="9848569">
          <a:off x="3840719" y="2429729"/>
          <a:ext cx="15428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542897" y="2021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500" kern="1200"/>
        </a:p>
      </dsp:txBody>
      <dsp:txXfrm rot="10800000">
        <a:off x="4573595" y="2411371"/>
        <a:ext cx="77144" cy="77144"/>
      </dsp:txXfrm>
    </dsp:sp>
    <dsp:sp modelId="{1F71D144-E101-4B00-B302-97745E8A585B}">
      <dsp:nvSpPr>
        <dsp:cNvPr id="0" name=""/>
        <dsp:cNvSpPr/>
      </dsp:nvSpPr>
      <dsp:spPr>
        <a:xfrm>
          <a:off x="0" y="2185788"/>
          <a:ext cx="3870075" cy="949893"/>
        </a:xfrm>
        <a:prstGeom prst="roundRect">
          <a:avLst>
            <a:gd name="adj" fmla="val 10000"/>
          </a:avLst>
        </a:prstGeom>
        <a:solidFill>
          <a:srgbClr val="0D1631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FFFFFF"/>
              </a:solidFill>
            </a:rPr>
            <a:t>Aposentadoria por Invalidez</a:t>
          </a:r>
          <a:endParaRPr lang="pt-BR" sz="2400" kern="1200" dirty="0">
            <a:solidFill>
              <a:srgbClr val="FFFFFF"/>
            </a:solidFill>
          </a:endParaRPr>
        </a:p>
      </dsp:txBody>
      <dsp:txXfrm>
        <a:off x="27821" y="2213609"/>
        <a:ext cx="3814433" cy="894251"/>
      </dsp:txXfrm>
    </dsp:sp>
    <dsp:sp modelId="{474FCF22-D047-496B-83F2-AFA5772E0B5D}">
      <dsp:nvSpPr>
        <dsp:cNvPr id="0" name=""/>
        <dsp:cNvSpPr/>
      </dsp:nvSpPr>
      <dsp:spPr>
        <a:xfrm rot="8041984">
          <a:off x="3569494" y="2975918"/>
          <a:ext cx="2105825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2105825" y="20214"/>
              </a:lnTo>
            </a:path>
          </a:pathLst>
        </a:custGeom>
        <a:noFill/>
        <a:ln w="9525" cap="flat" cmpd="sng" algn="ctr">
          <a:solidFill>
            <a:schemeClr val="dk1">
              <a:shade val="95000"/>
              <a:satMod val="105000"/>
            </a:schemeClr>
          </a:solidFill>
          <a:prstDash val="solid"/>
        </a:ln>
        <a:effectLst/>
      </dsp:spPr>
      <dsp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700" kern="1200"/>
        </a:p>
      </dsp:txBody>
      <dsp:txXfrm rot="10800000">
        <a:off x="4569761" y="2943487"/>
        <a:ext cx="105291" cy="105291"/>
      </dsp:txXfrm>
    </dsp:sp>
    <dsp:sp modelId="{0CC31C6D-605C-41EA-BE3B-6A07D86FC04C}">
      <dsp:nvSpPr>
        <dsp:cNvPr id="0" name=""/>
        <dsp:cNvSpPr/>
      </dsp:nvSpPr>
      <dsp:spPr>
        <a:xfrm>
          <a:off x="0" y="3278165"/>
          <a:ext cx="3890555" cy="949893"/>
        </a:xfrm>
        <a:prstGeom prst="roundRect">
          <a:avLst>
            <a:gd name="adj" fmla="val 10000"/>
          </a:avLst>
        </a:prstGeom>
        <a:solidFill>
          <a:srgbClr val="0D1631"/>
        </a:solidFill>
        <a:ln w="25400" cap="flat" cmpd="sng" algn="ctr">
          <a:noFill/>
          <a:prstDash val="solid"/>
        </a:ln>
        <a:effectLst/>
        <a:scene3d>
          <a:camera prst="orthographicFront"/>
          <a:lightRig rig="threePt" dir="t"/>
        </a:scene3d>
        <a:sp3d>
          <a:bevelT w="1270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FFFFFF"/>
              </a:solidFill>
            </a:rPr>
            <a:t>Pensão por Morte (2)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 smtClean="0">
              <a:solidFill>
                <a:srgbClr val="FFFFFF"/>
              </a:solidFill>
            </a:rPr>
            <a:t>(ativo e assistido)</a:t>
          </a:r>
          <a:endParaRPr lang="pt-BR" sz="2400" kern="1200" dirty="0">
            <a:solidFill>
              <a:srgbClr val="FFFFFF"/>
            </a:solidFill>
          </a:endParaRPr>
        </a:p>
      </dsp:txBody>
      <dsp:txXfrm>
        <a:off x="27821" y="3305986"/>
        <a:ext cx="3834913" cy="89425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DC5B69C-0316-4CC1-98F9-D3E41AF03D67}">
      <dsp:nvSpPr>
        <dsp:cNvPr id="0" name=""/>
        <dsp:cNvSpPr/>
      </dsp:nvSpPr>
      <dsp:spPr>
        <a:xfrm>
          <a:off x="4357718" y="1160206"/>
          <a:ext cx="1976482" cy="159865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25629"/>
              </a:lnTo>
              <a:lnTo>
                <a:pt x="1976482" y="825629"/>
              </a:lnTo>
              <a:lnTo>
                <a:pt x="1976482" y="159865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06CEB2-42C1-4120-9E9D-ACA590C2AD33}">
      <dsp:nvSpPr>
        <dsp:cNvPr id="0" name=""/>
        <dsp:cNvSpPr/>
      </dsp:nvSpPr>
      <dsp:spPr>
        <a:xfrm>
          <a:off x="1650559" y="1160206"/>
          <a:ext cx="2707158" cy="1620816"/>
        </a:xfrm>
        <a:custGeom>
          <a:avLst/>
          <a:gdLst/>
          <a:ahLst/>
          <a:cxnLst/>
          <a:rect l="0" t="0" r="0" b="0"/>
          <a:pathLst>
            <a:path>
              <a:moveTo>
                <a:pt x="2707158" y="0"/>
              </a:moveTo>
              <a:lnTo>
                <a:pt x="2707158" y="847789"/>
              </a:lnTo>
              <a:lnTo>
                <a:pt x="0" y="847789"/>
              </a:lnTo>
              <a:lnTo>
                <a:pt x="0" y="1620816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D91D8B-D0E7-43BA-93B7-3D6C85DC3315}">
      <dsp:nvSpPr>
        <dsp:cNvPr id="0" name=""/>
        <dsp:cNvSpPr/>
      </dsp:nvSpPr>
      <dsp:spPr>
        <a:xfrm>
          <a:off x="1620282" y="621737"/>
          <a:ext cx="5474870" cy="53846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0" kern="1200" dirty="0" smtClean="0"/>
            <a:t>Funpresp-Exe</a:t>
          </a:r>
          <a:endParaRPr lang="pt-BR" sz="2400" b="0" kern="1200" dirty="0"/>
        </a:p>
      </dsp:txBody>
      <dsp:txXfrm>
        <a:off x="1620282" y="621737"/>
        <a:ext cx="5474870" cy="538468"/>
      </dsp:txXfrm>
    </dsp:sp>
    <dsp:sp modelId="{AA159F8D-F83F-46D0-9B04-A26EA7239584}">
      <dsp:nvSpPr>
        <dsp:cNvPr id="0" name=""/>
        <dsp:cNvSpPr/>
      </dsp:nvSpPr>
      <dsp:spPr>
        <a:xfrm>
          <a:off x="0" y="2781022"/>
          <a:ext cx="3301119" cy="110115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Plano </a:t>
          </a:r>
          <a:r>
            <a:rPr lang="pt-BR" sz="2300" kern="1200" dirty="0" err="1" smtClean="0"/>
            <a:t>ExecPrev</a:t>
          </a:r>
          <a:endParaRPr lang="pt-BR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400" kern="1200" dirty="0" smtClean="0"/>
            <a:t>R$ 48,817 milhões (18fev) </a:t>
          </a:r>
          <a:endParaRPr lang="pt-BR" sz="1400" kern="1200" dirty="0"/>
        </a:p>
      </dsp:txBody>
      <dsp:txXfrm>
        <a:off x="0" y="2781022"/>
        <a:ext cx="3301119" cy="1101158"/>
      </dsp:txXfrm>
    </dsp:sp>
    <dsp:sp modelId="{1BAA671C-F301-473C-9241-7FA0F6370641}">
      <dsp:nvSpPr>
        <dsp:cNvPr id="0" name=""/>
        <dsp:cNvSpPr/>
      </dsp:nvSpPr>
      <dsp:spPr>
        <a:xfrm>
          <a:off x="4402111" y="2758862"/>
          <a:ext cx="3864177" cy="107413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605" tIns="14605" rIns="14605" bIns="14605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300" kern="1200" dirty="0" smtClean="0"/>
            <a:t>Plano </a:t>
          </a:r>
          <a:r>
            <a:rPr lang="pt-BR" sz="2300" kern="1200" dirty="0" err="1" smtClean="0"/>
            <a:t>LegisPrev</a:t>
          </a:r>
          <a:endParaRPr lang="pt-BR" sz="2300" kern="1200" dirty="0" smtClean="0"/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R$ 8,6 milhões (SF – 21mai 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R$ 4,3 milhões (TCU – 06jun)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000" kern="1200" dirty="0" smtClean="0"/>
            <a:t>R$ 12,1 milhões (CD – 18jun)</a:t>
          </a:r>
          <a:endParaRPr lang="pt-BR" sz="1000" kern="1200" dirty="0"/>
        </a:p>
      </dsp:txBody>
      <dsp:txXfrm>
        <a:off x="4402111" y="2758862"/>
        <a:ext cx="3864177" cy="107413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0.25726</cdr:x>
      <cdr:y>0.16901</cdr:y>
    </cdr:from>
    <cdr:to>
      <cdr:x>0.75311</cdr:x>
      <cdr:y>0.26559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2362200" y="800100"/>
          <a:ext cx="4552950" cy="4572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0.21992</cdr:x>
      <cdr:y>0.12072</cdr:y>
    </cdr:from>
    <cdr:to>
      <cdr:x>0.8195</cdr:x>
      <cdr:y>0.20724</cdr:y>
    </cdr:to>
    <cdr:sp macro="" textlink="">
      <cdr:nvSpPr>
        <cdr:cNvPr id="3" name="CaixaDeTexto 2"/>
        <cdr:cNvSpPr txBox="1"/>
      </cdr:nvSpPr>
      <cdr:spPr>
        <a:xfrm xmlns:a="http://schemas.openxmlformats.org/drawingml/2006/main">
          <a:off x="2019300" y="571500"/>
          <a:ext cx="5505450" cy="4095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  <cdr:relSizeAnchor xmlns:cdr="http://schemas.openxmlformats.org/drawingml/2006/chartDrawing">
    <cdr:from>
      <cdr:x>0.16657</cdr:x>
      <cdr:y>0.01816</cdr:y>
    </cdr:from>
    <cdr:to>
      <cdr:x>0.68255</cdr:x>
      <cdr:y>0.15095</cdr:y>
    </cdr:to>
    <cdr:sp macro="" textlink="">
      <cdr:nvSpPr>
        <cdr:cNvPr id="4" name="CaixaDeTexto 3"/>
        <cdr:cNvSpPr txBox="1"/>
      </cdr:nvSpPr>
      <cdr:spPr>
        <a:xfrm xmlns:a="http://schemas.openxmlformats.org/drawingml/2006/main">
          <a:off x="1439144" y="99392"/>
          <a:ext cx="4458038" cy="72670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pt-BR" sz="2800" b="1" u="sng" dirty="0">
              <a:solidFill>
                <a:schemeClr val="accent2">
                  <a:lumMod val="75000"/>
                </a:schemeClr>
              </a:solidFill>
            </a:rPr>
            <a:t>Funpresp-</a:t>
          </a:r>
          <a:r>
            <a:rPr lang="pt-BR" sz="2800" b="1" u="sng" dirty="0" err="1">
              <a:solidFill>
                <a:schemeClr val="accent2">
                  <a:lumMod val="75000"/>
                </a:schemeClr>
              </a:solidFill>
            </a:rPr>
            <a:t>Exe</a:t>
          </a:r>
          <a:r>
            <a:rPr lang="pt-BR" sz="2800" b="1" u="sng" dirty="0">
              <a:solidFill>
                <a:schemeClr val="accent2">
                  <a:lumMod val="75000"/>
                </a:schemeClr>
              </a:solidFill>
            </a:rPr>
            <a:t> X </a:t>
          </a:r>
          <a:r>
            <a:rPr lang="pt-BR" sz="2800" b="1" u="sng" dirty="0" smtClean="0">
              <a:solidFill>
                <a:schemeClr val="accent2">
                  <a:lumMod val="75000"/>
                </a:schemeClr>
              </a:solidFill>
            </a:rPr>
            <a:t> PGBL</a:t>
          </a:r>
          <a:endParaRPr lang="pt-BR" sz="2800" b="1" u="sng" dirty="0">
            <a:solidFill>
              <a:schemeClr val="accent2">
                <a:lumMod val="75000"/>
              </a:schemeClr>
            </a:solidFill>
          </a:endParaRPr>
        </a:p>
        <a:p xmlns:a="http://schemas.openxmlformats.org/drawingml/2006/main">
          <a:endParaRPr lang="pt-BR" sz="2800" b="0" dirty="0">
            <a:solidFill>
              <a:schemeClr val="accent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0.1749</cdr:x>
      <cdr:y>0.09711</cdr:y>
    </cdr:from>
    <cdr:to>
      <cdr:x>0.65676</cdr:x>
      <cdr:y>0.3788</cdr:y>
    </cdr:to>
    <cdr:sp macro="" textlink="">
      <cdr:nvSpPr>
        <cdr:cNvPr id="5" name="CaixaDeTexto 4"/>
        <cdr:cNvSpPr txBox="1"/>
      </cdr:nvSpPr>
      <cdr:spPr>
        <a:xfrm xmlns:a="http://schemas.openxmlformats.org/drawingml/2006/main">
          <a:off x="1511152" y="531440"/>
          <a:ext cx="4163244" cy="154157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pPr algn="l"/>
          <a:r>
            <a:rPr lang="pt-BR" sz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- 35 anos de contribuição</a:t>
          </a:r>
        </a:p>
        <a:p xmlns:a="http://schemas.openxmlformats.org/drawingml/2006/main">
          <a:pPr algn="l"/>
          <a:r>
            <a:rPr lang="pt-BR" sz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contribuição mensal</a:t>
          </a:r>
          <a:r>
            <a:rPr lang="pt-BR" sz="120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Funpresp </a:t>
          </a:r>
          <a:r>
            <a:rPr lang="pt-BR" sz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R$ 200,00 e PGBL R$ 200,00</a:t>
          </a:r>
        </a:p>
        <a:p xmlns:a="http://schemas.openxmlformats.org/drawingml/2006/main">
          <a:pPr algn="l"/>
          <a:r>
            <a:rPr lang="pt-BR" sz="120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Funpresp - taxa carregamento: 7%  e </a:t>
          </a:r>
          <a:r>
            <a:rPr lang="pt-BR" sz="1200" baseline="0" dirty="0" err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tx</a:t>
          </a:r>
          <a:r>
            <a:rPr lang="pt-BR" sz="120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pt-BR" sz="1200" baseline="0" dirty="0" err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adm</a:t>
          </a:r>
          <a:r>
            <a:rPr lang="pt-BR" sz="120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0%</a:t>
          </a:r>
        </a:p>
        <a:p xmlns:a="http://schemas.openxmlformats.org/drawingml/2006/main">
          <a:pPr algn="l"/>
          <a:r>
            <a:rPr lang="pt-BR" sz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PGBL - taxa carregamento:</a:t>
          </a:r>
          <a:r>
            <a:rPr lang="pt-BR" sz="1200" baseline="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 3% </a:t>
          </a:r>
          <a:r>
            <a:rPr lang="pt-BR" sz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e </a:t>
          </a:r>
          <a:r>
            <a:rPr lang="pt-BR" sz="1200" dirty="0" err="1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tx</a:t>
          </a:r>
          <a:r>
            <a:rPr lang="pt-BR" sz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. </a:t>
          </a:r>
          <a:r>
            <a:rPr lang="pt-BR" sz="1200" dirty="0" err="1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adm</a:t>
          </a:r>
          <a:r>
            <a:rPr lang="pt-BR" sz="1200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: </a:t>
          </a:r>
          <a:r>
            <a:rPr lang="pt-BR" sz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3% </a:t>
          </a:r>
        </a:p>
        <a:p xmlns:a="http://schemas.openxmlformats.org/drawingml/2006/main">
          <a:pPr algn="l"/>
          <a:r>
            <a:rPr lang="pt-BR" sz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taxa de rentabilidade estimada: 4% aa</a:t>
          </a:r>
        </a:p>
        <a:p xmlns:a="http://schemas.openxmlformats.org/drawingml/2006/main">
          <a:pPr algn="l"/>
          <a:r>
            <a:rPr lang="pt-BR" sz="1200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- </a:t>
          </a:r>
          <a:r>
            <a:rPr lang="pt-BR" sz="2000" b="1" dirty="0" smtClean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Diferença - Funpresp/PGBL:  </a:t>
          </a:r>
          <a:r>
            <a:rPr lang="pt-BR" sz="2000" b="1" dirty="0">
              <a:solidFill>
                <a:schemeClr val="accent2">
                  <a:lumMod val="75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rPr>
            <a:t>20%</a:t>
          </a:r>
        </a:p>
        <a:p xmlns:a="http://schemas.openxmlformats.org/drawingml/2006/main">
          <a:pPr algn="l"/>
          <a:endParaRPr lang="pt-BR" sz="1200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  <a:p xmlns:a="http://schemas.openxmlformats.org/drawingml/2006/main">
          <a:pPr algn="l"/>
          <a:endParaRPr lang="pt-BR" sz="1200" dirty="0">
            <a:solidFill>
              <a:schemeClr val="accent2">
                <a:lumMod val="75000"/>
              </a:schemeClr>
            </a:solidFill>
            <a:latin typeface="Calibri" panose="020F0502020204030204" pitchFamily="34" charset="0"/>
            <a:cs typeface="Calibri" panose="020F0502020204030204" pitchFamily="34" charset="0"/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0.14664</cdr:x>
      <cdr:y>0.9205</cdr:y>
    </cdr:from>
    <cdr:to>
      <cdr:x>0.50794</cdr:x>
      <cdr:y>0.9677</cdr:y>
    </cdr:to>
    <cdr:sp macro="" textlink="">
      <cdr:nvSpPr>
        <cdr:cNvPr id="2" name="CaixaDeTexto 1"/>
        <cdr:cNvSpPr txBox="1"/>
      </cdr:nvSpPr>
      <cdr:spPr>
        <a:xfrm xmlns:a="http://schemas.openxmlformats.org/drawingml/2006/main">
          <a:off x="923925" y="3529014"/>
          <a:ext cx="2276475" cy="18097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pt-BR" sz="110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4430" tIns="47215" rIns="94430" bIns="47215" rtlCol="0"/>
          <a:lstStyle>
            <a:lvl1pPr algn="r">
              <a:defRPr sz="1200"/>
            </a:lvl1pPr>
          </a:lstStyle>
          <a:p>
            <a:fld id="{DD853CBB-9514-4553-BAAA-8A825A2212EA}" type="datetimeFigureOut">
              <a:rPr lang="pt-BR" smtClean="0"/>
              <a:pPr/>
              <a:t>13/03/2015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430" tIns="47215" rIns="94430" bIns="47215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709930" y="4861442"/>
            <a:ext cx="5679440" cy="4605576"/>
          </a:xfrm>
          <a:prstGeom prst="rect">
            <a:avLst/>
          </a:prstGeom>
        </p:spPr>
        <p:txBody>
          <a:bodyPr vert="horz" lIns="94430" tIns="47215" rIns="94430" bIns="47215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4430" tIns="47215" rIns="94430" bIns="47215" rtlCol="0" anchor="b"/>
          <a:lstStyle>
            <a:lvl1pPr algn="r">
              <a:defRPr sz="1200"/>
            </a:lvl1pPr>
          </a:lstStyle>
          <a:p>
            <a:fld id="{C180F16B-59FE-44A3-94BC-4285B7AA62A0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1638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3"/>
          <p:cNvSpPr>
            <a:spLocks noGrp="1" noChangeArrowheads="1"/>
          </p:cNvSpPr>
          <p:nvPr>
            <p:ph type="dt" idx="1"/>
          </p:nvPr>
        </p:nvSpPr>
        <p:spPr>
          <a:ln/>
        </p:spPr>
        <p:txBody>
          <a:bodyPr/>
          <a:lstStyle/>
          <a:p>
            <a:fld id="{BC605084-CB4F-4DCB-B0F0-66E43FECA1B4}" type="datetime1">
              <a:rPr lang="pt-BR"/>
              <a:pPr/>
              <a:t>13/03/2015</a:t>
            </a:fld>
            <a:endParaRPr lang="pt-BR"/>
          </a:p>
        </p:txBody>
      </p:sp>
      <p:sp>
        <p:nvSpPr>
          <p:cNvPr id="10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56E3B53-DD51-4F85-9059-929498C64C32}" type="slidenum">
              <a:rPr lang="pt-BR"/>
              <a:pPr/>
              <a:t>5</a:t>
            </a:fld>
            <a:endParaRPr lang="pt-BR"/>
          </a:p>
        </p:txBody>
      </p:sp>
      <p:sp>
        <p:nvSpPr>
          <p:cNvPr id="926722" name="Rectangle 3"/>
          <p:cNvSpPr txBox="1">
            <a:spLocks noGrp="1" noChangeArrowheads="1"/>
          </p:cNvSpPr>
          <p:nvPr/>
        </p:nvSpPr>
        <p:spPr bwMode="auto">
          <a:xfrm>
            <a:off x="4007206" y="2"/>
            <a:ext cx="3063338" cy="5469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10" tIns="46857" rIns="93710" bIns="46857"/>
          <a:lstStyle/>
          <a:p>
            <a:pPr algn="r" defTabSz="937247"/>
            <a:fld id="{10B6E0AE-FA7B-42B6-A9D1-300D563AC566}" type="datetime1">
              <a:rPr lang="pt-BR" sz="1300">
                <a:solidFill>
                  <a:srgbClr val="000066"/>
                </a:solidFill>
                <a:latin typeface="Times New Roman" pitchFamily="18" charset="0"/>
              </a:rPr>
              <a:pPr algn="r" defTabSz="937247"/>
              <a:t>13/03/2015</a:t>
            </a:fld>
            <a:endParaRPr lang="pt-BR" sz="13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26723" name="Rectangle 6"/>
          <p:cNvSpPr txBox="1">
            <a:spLocks noGrp="1" noChangeArrowheads="1"/>
          </p:cNvSpPr>
          <p:nvPr/>
        </p:nvSpPr>
        <p:spPr bwMode="auto">
          <a:xfrm>
            <a:off x="4" y="9753782"/>
            <a:ext cx="3063339" cy="4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10" tIns="46857" rIns="93710" bIns="46857" anchor="b"/>
          <a:lstStyle/>
          <a:p>
            <a:pPr defTabSz="937247"/>
            <a:r>
              <a:rPr lang="pt-BR" sz="1300" dirty="0">
                <a:solidFill>
                  <a:srgbClr val="000066"/>
                </a:solidFill>
                <a:latin typeface="Times New Roman" pitchFamily="18" charset="0"/>
              </a:rPr>
              <a:t>29º Congresso Brasileiro de Fundos de Pensão Discutindo Conceitos: Realidade de um Novo Tempo!</a:t>
            </a:r>
          </a:p>
        </p:txBody>
      </p:sp>
      <p:sp>
        <p:nvSpPr>
          <p:cNvPr id="926724" name="Rectangle 7"/>
          <p:cNvSpPr txBox="1">
            <a:spLocks noGrp="1" noChangeArrowheads="1"/>
          </p:cNvSpPr>
          <p:nvPr/>
        </p:nvSpPr>
        <p:spPr bwMode="auto">
          <a:xfrm>
            <a:off x="4007206" y="9753782"/>
            <a:ext cx="3063338" cy="4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10" tIns="46857" rIns="93710" bIns="46857" anchor="b"/>
          <a:lstStyle/>
          <a:p>
            <a:pPr algn="r" defTabSz="937247"/>
            <a:fld id="{9E201B17-0227-4A5A-AEF2-E3331B6628E8}" type="slidenum">
              <a:rPr lang="pt-BR" sz="1300">
                <a:solidFill>
                  <a:srgbClr val="000066"/>
                </a:solidFill>
                <a:latin typeface="Times New Roman" pitchFamily="18" charset="0"/>
              </a:rPr>
              <a:pPr algn="r" defTabSz="937247"/>
              <a:t>5</a:t>
            </a:fld>
            <a:endParaRPr lang="pt-BR" sz="1300" dirty="0">
              <a:solidFill>
                <a:srgbClr val="000066"/>
              </a:solidFill>
              <a:latin typeface="Times New Roman" pitchFamily="18" charset="0"/>
            </a:endParaRPr>
          </a:p>
        </p:txBody>
      </p:sp>
      <p:sp>
        <p:nvSpPr>
          <p:cNvPr id="92672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26726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26727" name="Espaço Reservado para Número de Slide 3"/>
          <p:cNvSpPr txBox="1">
            <a:spLocks noGrp="1"/>
          </p:cNvSpPr>
          <p:nvPr/>
        </p:nvSpPr>
        <p:spPr bwMode="auto">
          <a:xfrm>
            <a:off x="4007206" y="9753782"/>
            <a:ext cx="3063338" cy="467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3710" tIns="46857" rIns="93710" bIns="46857" anchor="b"/>
          <a:lstStyle/>
          <a:p>
            <a:pPr algn="r" defTabSz="937247"/>
            <a:fld id="{C467ECD9-3AA4-425C-91B8-4F76E66135CF}" type="slidenum">
              <a:rPr lang="pt-BR" sz="1300">
                <a:solidFill>
                  <a:srgbClr val="000066"/>
                </a:solidFill>
                <a:latin typeface="Times New Roman" pitchFamily="18" charset="0"/>
              </a:rPr>
              <a:pPr algn="r" defTabSz="937247"/>
              <a:t>5</a:t>
            </a:fld>
            <a:endParaRPr lang="pt-BR" sz="1300" dirty="0">
              <a:solidFill>
                <a:srgbClr val="000066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1506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6B9917EF-C7E8-47FB-9573-314874332734}" type="slidenum">
              <a:rPr lang="pt-BR" smtClean="0"/>
              <a:pPr/>
              <a:t>51</a:t>
            </a:fld>
            <a:endParaRPr lang="pt-BR" smtClean="0"/>
          </a:p>
        </p:txBody>
      </p:sp>
      <p:sp>
        <p:nvSpPr>
          <p:cNvPr id="67587" name="Rectangle 7"/>
          <p:cNvSpPr txBox="1">
            <a:spLocks noGrp="1" noChangeArrowheads="1"/>
          </p:cNvSpPr>
          <p:nvPr/>
        </p:nvSpPr>
        <p:spPr bwMode="auto">
          <a:xfrm>
            <a:off x="4022165" y="9722309"/>
            <a:ext cx="3077138" cy="512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4323" tIns="47162" rIns="94323" bIns="47162" anchor="b"/>
          <a:lstStyle/>
          <a:p>
            <a:pPr algn="r" eaLnBrk="0" hangingPunct="0">
              <a:lnSpc>
                <a:spcPct val="100000"/>
              </a:lnSpc>
              <a:spcBef>
                <a:spcPct val="0"/>
              </a:spcBef>
            </a:pPr>
            <a:fld id="{890FFB81-C15E-45A1-B19A-A6059C3476EA}" type="slidenum">
              <a:rPr lang="en-US" sz="1200">
                <a:ea typeface="MS PGothic" pitchFamily="34" charset="-128"/>
              </a:rPr>
              <a:pPr algn="r" eaLnBrk="0" hangingPunct="0">
                <a:lnSpc>
                  <a:spcPct val="100000"/>
                </a:lnSpc>
                <a:spcBef>
                  <a:spcPct val="0"/>
                </a:spcBef>
              </a:pPr>
              <a:t>51</a:t>
            </a:fld>
            <a:endParaRPr lang="en-US" sz="1200" dirty="0">
              <a:ea typeface="MS PGothic" pitchFamily="34" charset="-128"/>
            </a:endParaRPr>
          </a:p>
        </p:txBody>
      </p:sp>
      <p:sp>
        <p:nvSpPr>
          <p:cNvPr id="6758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9600" y="4861160"/>
            <a:ext cx="5680104" cy="4605821"/>
          </a:xfrm>
          <a:noFill/>
        </p:spPr>
        <p:txBody>
          <a:bodyPr lIns="94323" tIns="47162" rIns="94323" bIns="47162"/>
          <a:lstStyle/>
          <a:p>
            <a:pPr eaLnBrk="1" hangingPunct="1"/>
            <a:endParaRPr lang="pt-BR" smtClean="0"/>
          </a:p>
          <a:p>
            <a:pPr eaLnBrk="1" hangingPunct="1"/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6623039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16B1EB-BDEC-4AF6-A43B-E45AA248DB50}" type="slidenum">
              <a:rPr lang="pt-BR" smtClean="0"/>
              <a:pPr/>
              <a:t>11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391272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7055569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Espaço Reservado para Anotaçõ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580A1A2-2A66-422F-8FD9-0B467766763B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18242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29801260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F16B-59FE-44A3-94BC-4285B7AA62A0}" type="slidenum">
              <a:rPr lang="pt-BR" smtClean="0"/>
              <a:pPr/>
              <a:t>27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890027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smtClean="0"/>
          </a:p>
        </p:txBody>
      </p:sp>
    </p:spTree>
    <p:extLst>
      <p:ext uri="{BB962C8B-B14F-4D97-AF65-F5344CB8AC3E}">
        <p14:creationId xmlns:p14="http://schemas.microsoft.com/office/powerpoint/2010/main" val="388526373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F16B-59FE-44A3-94BC-4285B7AA62A0}" type="slidenum">
              <a:rPr lang="pt-BR" smtClean="0"/>
              <a:pPr/>
              <a:t>45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2355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80F16B-59FE-44A3-94BC-4285B7AA62A0}" type="slidenum">
              <a:rPr lang="pt-BR" smtClean="0"/>
              <a:pPr/>
              <a:t>46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91961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395536" y="2132856"/>
            <a:ext cx="7342584" cy="1470025"/>
          </a:xfrm>
        </p:spPr>
        <p:txBody>
          <a:bodyPr>
            <a:normAutofit/>
          </a:bodyPr>
          <a:lstStyle>
            <a:lvl1pPr>
              <a:defRPr lang="pt-BR" sz="42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47664" y="3933056"/>
            <a:ext cx="5248672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1331640" y="6356350"/>
            <a:ext cx="2133600" cy="365125"/>
          </a:xfrm>
        </p:spPr>
        <p:txBody>
          <a:bodyPr/>
          <a:lstStyle/>
          <a:p>
            <a:fld id="{6557C1B5-7551-4A26-8FBA-818E3A506EA5}" type="datetimeFigureOut">
              <a:rPr lang="pt-BR" smtClean="0"/>
              <a:pPr/>
              <a:t>13/03/2015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998640" y="6356350"/>
            <a:ext cx="2895600" cy="365125"/>
          </a:xfr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550968" y="6356350"/>
            <a:ext cx="2133600" cy="365125"/>
          </a:xfrm>
        </p:spPr>
        <p:txBody>
          <a:bodyPr/>
          <a:lstStyle>
            <a:lvl1pPr>
              <a:defRPr b="1">
                <a:solidFill>
                  <a:schemeClr val="bg1"/>
                </a:solidFill>
              </a:defRPr>
            </a:lvl1pPr>
          </a:lstStyle>
          <a:p>
            <a:fld id="{4EE5DC00-E853-4316-B5F2-8B519CD4A5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19618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0"/>
            <a:ext cx="6840760" cy="836712"/>
          </a:xfrm>
        </p:spPr>
        <p:txBody>
          <a:bodyPr>
            <a:noAutofit/>
          </a:bodyPr>
          <a:lstStyle>
            <a:lvl1pPr algn="l"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525963"/>
          </a:xfrm>
        </p:spPr>
        <p:txBody>
          <a:bodyPr>
            <a:normAutofit/>
          </a:bodyPr>
          <a:lstStyle>
            <a:lvl1pPr>
              <a:defRPr lang="pt-BR" sz="3200" b="0" kern="1200" cap="none" baseline="0" dirty="0" smtClean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 lang="pt-BR" sz="2800" b="0" kern="1200" cap="none" baseline="0" dirty="0" smtClean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2pPr>
            <a:lvl3pPr>
              <a:defRPr lang="pt-BR" sz="2400" b="0" kern="1200" cap="none" baseline="0" dirty="0" smtClean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3pPr>
            <a:lvl4pPr>
              <a:defRPr lang="pt-BR" sz="2000" b="0" kern="1200" cap="none" baseline="0" dirty="0" smtClean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4pPr>
            <a:lvl5pPr>
              <a:defRPr lang="pt-BR" sz="1800" b="0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1B5-7551-4A26-8FBA-818E3A506EA5}" type="datetimeFigureOut">
              <a:rPr lang="pt-BR" smtClean="0"/>
              <a:pPr/>
              <a:t>13/03/2015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7092280" y="4005064"/>
            <a:ext cx="2133600" cy="365125"/>
          </a:xfrm>
        </p:spPr>
        <p:txBody>
          <a:bodyPr/>
          <a:lstStyle/>
          <a:p>
            <a:fld id="{4EE5DC00-E853-4316-B5F2-8B519CD4A5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7549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1B5-7551-4A26-8FBA-818E3A506EA5}" type="datetimeFigureOut">
              <a:rPr lang="pt-BR" smtClean="0"/>
              <a:pPr/>
              <a:t>13/03/2015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72433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1B5-7551-4A26-8FBA-818E3A506EA5}" type="datetimeFigureOut">
              <a:rPr lang="pt-BR" smtClean="0"/>
              <a:pPr/>
              <a:t>13/03/2015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28643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1B5-7551-4A26-8FBA-818E3A506EA5}" type="datetimeFigureOut">
              <a:rPr lang="pt-BR" smtClean="0"/>
              <a:pPr/>
              <a:t>13/03/2015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148893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1B5-7551-4A26-8FBA-818E3A506EA5}" type="datetimeFigureOut">
              <a:rPr lang="pt-BR" smtClean="0"/>
              <a:pPr/>
              <a:t>13/03/2015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93333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7C1B5-7551-4A26-8FBA-818E3A506EA5}" type="datetimeFigureOut">
              <a:rPr lang="pt-BR" smtClean="0"/>
              <a:pPr/>
              <a:t>13/03/2015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6516216" y="5949280"/>
            <a:ext cx="2133600" cy="365125"/>
          </a:xfrm>
        </p:spPr>
        <p:txBody>
          <a:bodyPr/>
          <a:lstStyle/>
          <a:p>
            <a:fld id="{4EE5DC00-E853-4316-B5F2-8B519CD4A53E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32302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14125844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1"/>
          <a:stretch/>
        </p:blipFill>
        <p:spPr>
          <a:xfrm>
            <a:off x="-1" y="4941169"/>
            <a:ext cx="9142413" cy="1916832"/>
          </a:xfrm>
          <a:prstGeom prst="rect">
            <a:avLst/>
          </a:prstGeom>
        </p:spPr>
      </p:pic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1763688" y="274638"/>
            <a:ext cx="662473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dirty="0" smtClean="0"/>
              <a:t>Clique para editar o título mestre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57C1B5-7551-4A26-8FBA-818E3A506EA5}" type="datetimeFigureOut">
              <a:rPr lang="pt-BR" smtClean="0"/>
              <a:pPr/>
              <a:t>13/03/2015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E5DC00-E853-4316-B5F2-8B519CD4A53E}" type="slidenum">
              <a:rPr lang="pt-BR" smtClean="0"/>
              <a:pPr/>
              <a:t>‹nº›</a:t>
            </a:fld>
            <a:endParaRPr lang="pt-BR"/>
          </a:p>
        </p:txBody>
      </p:sp>
      <p:pic>
        <p:nvPicPr>
          <p:cNvPr id="15" name="Imagem 14"/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868"/>
          <a:stretch/>
        </p:blipFill>
        <p:spPr>
          <a:xfrm>
            <a:off x="135587" y="5786508"/>
            <a:ext cx="996819" cy="896469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algn="tl" rotWithShape="0">
              <a:prstClr val="black">
                <a:alpha val="71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00279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5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accent5">
              <a:lumMod val="7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7" Target="../media/image7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10.xml.rels><?xml version="1.0" encoding="UTF-8" standalone="yes" ?><Relationships xmlns="http://schemas.openxmlformats.org/package/2006/relationships"><Relationship Id="rId3" Target="../media/image23.pn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hdphoto1.wdp" Type="http://schemas.microsoft.com/office/2007/relationships/hdphoto"/><Relationship Id="rId4" Target="../media/image2.png" Type="http://schemas.openxmlformats.org/officeDocument/2006/relationships/image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wmf"/><Relationship Id="rId2" Type="http://schemas.openxmlformats.org/officeDocument/2006/relationships/image" Target="../media/image25.w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 ?><Relationships xmlns="http://schemas.openxmlformats.org/package/2006/relationships"><Relationship Id="rId3" Target="../media/image28.jpeg" Type="http://schemas.openxmlformats.org/officeDocument/2006/relationships/image"/><Relationship Id="rId2" Target="../media/image27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26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20.xml.rels><?xml version="1.0" encoding="UTF-8" standalone="yes" ?><Relationships xmlns="http://schemas.openxmlformats.org/package/2006/relationships"><Relationship Id="rId3" Target="../media/hdphoto3.wdp" Type="http://schemas.microsoft.com/office/2007/relationships/hdphoto"/><Relationship Id="rId2" Target="../media/image40.pn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1.png" Type="http://schemas.openxmlformats.org/officeDocument/2006/relationships/image"/></Relationships>
</file>

<file path=ppt/slides/_rels/slide21.xml.rels><?xml version="1.0" encoding="UTF-8" standalone="yes" ?><Relationships xmlns="http://schemas.openxmlformats.org/package/2006/relationships"><Relationship Id="rId2" Target="../media/image41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 ?><Relationships xmlns="http://schemas.openxmlformats.org/package/2006/relationships"><Relationship Id="rId8" Target="../media/image45.png" Type="http://schemas.openxmlformats.org/officeDocument/2006/relationships/image"/><Relationship Id="rId3" Target="../diagrams/layout3.xml" Type="http://schemas.openxmlformats.org/officeDocument/2006/relationships/diagramLayout"/><Relationship Id="rId7" Target="../media/image44.jpeg" Type="http://schemas.openxmlformats.org/officeDocument/2006/relationships/image"/><Relationship Id="rId2" Target="../diagrams/data3.xml" Type="http://schemas.openxmlformats.org/officeDocument/2006/relationships/diagramData"/><Relationship Id="rId1" Target="../slideLayouts/slideLayout2.xml" Type="http://schemas.openxmlformats.org/officeDocument/2006/relationships/slideLayout"/><Relationship Id="rId6" Target="../diagrams/drawing3.xml" Type="http://schemas.microsoft.com/office/2007/relationships/diagramDrawing"/><Relationship Id="rId5" Target="../diagrams/colors3.xml" Type="http://schemas.openxmlformats.org/officeDocument/2006/relationships/diagramColors"/><Relationship Id="rId4" Target="../diagrams/quickStyle3.xml" Type="http://schemas.openxmlformats.org/officeDocument/2006/relationships/diagramQuickStyle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1.jpeg"/></Relationships>
</file>

<file path=ppt/slides/_rels/slide33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slide" Target="slide34.xml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3.xml"/><Relationship Id="rId4" Type="http://schemas.microsoft.com/office/2007/relationships/hdphoto" Target="../media/hdphoto5.wdp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37.png"/><Relationship Id="rId7" Type="http://schemas.openxmlformats.org/officeDocument/2006/relationships/image" Target="../media/image6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36.xml.rels><?xml version="1.0" encoding="UTF-8" standalone="yes" ?><Relationships xmlns="http://schemas.openxmlformats.org/package/2006/relationships"><Relationship Id="rId8" Target="../media/image69.emf" Type="http://schemas.openxmlformats.org/officeDocument/2006/relationships/image"/><Relationship Id="rId3" Target="../media/image66.png" Type="http://schemas.openxmlformats.org/officeDocument/2006/relationships/image"/><Relationship Id="rId7" Target="../media/hdphoto6.wdp" Type="http://schemas.microsoft.com/office/2007/relationships/hdphoto"/><Relationship Id="rId12" Target="../media/image72.png" Type="http://schemas.openxmlformats.org/officeDocument/2006/relationships/image"/><Relationship Id="rId2" Target="../media/image65.emf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8.jpeg" Type="http://schemas.openxmlformats.org/officeDocument/2006/relationships/image"/><Relationship Id="rId11" Target="../media/image71.gif" Type="http://schemas.openxmlformats.org/officeDocument/2006/relationships/image"/><Relationship Id="rId5" Target="../media/image67.emf" Type="http://schemas.openxmlformats.org/officeDocument/2006/relationships/image"/><Relationship Id="rId10" Target="../media/hdphoto7.wdp" Type="http://schemas.microsoft.com/office/2007/relationships/hdphoto"/><Relationship Id="rId4" Target="../media/image18.png" Type="http://schemas.openxmlformats.org/officeDocument/2006/relationships/image"/><Relationship Id="rId9" Target="../media/image70.pn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4.png"/><Relationship Id="rId7" Type="http://schemas.openxmlformats.org/officeDocument/2006/relationships/image" Target="../media/image76.png"/><Relationship Id="rId2" Type="http://schemas.openxmlformats.org/officeDocument/2006/relationships/image" Target="../media/image73.gif"/><Relationship Id="rId1" Type="http://schemas.openxmlformats.org/officeDocument/2006/relationships/slideLayout" Target="../slideLayouts/slideLayout2.xml"/><Relationship Id="rId6" Type="http://schemas.microsoft.com/office/2007/relationships/hdphoto" Target="../media/hdphoto9.wdp"/><Relationship Id="rId11" Type="http://schemas.microsoft.com/office/2007/relationships/hdphoto" Target="../media/hdphoto11.wdp"/><Relationship Id="rId5" Type="http://schemas.openxmlformats.org/officeDocument/2006/relationships/image" Target="../media/image75.png"/><Relationship Id="rId10" Type="http://schemas.openxmlformats.org/officeDocument/2006/relationships/image" Target="../media/image78.png"/><Relationship Id="rId4" Type="http://schemas.microsoft.com/office/2007/relationships/hdphoto" Target="../media/hdphoto8.wdp"/><Relationship Id="rId9" Type="http://schemas.microsoft.com/office/2007/relationships/hdphoto" Target="../media/hdphoto10.wdp"/></Relationships>
</file>

<file path=ppt/slides/_rels/slide39.xml.rels><?xml version="1.0" encoding="UTF-8" standalone="yes" ?><Relationships xmlns="http://schemas.openxmlformats.org/package/2006/relationships"><Relationship Id="rId3" Target="../media/image6.jpeg" Type="http://schemas.openxmlformats.org/officeDocument/2006/relationships/image"/><Relationship Id="rId7" Target="../media/image82.png" Type="http://schemas.openxmlformats.org/officeDocument/2006/relationships/image"/><Relationship Id="rId2" Target="slide9.xml" Type="http://schemas.openxmlformats.org/officeDocument/2006/relationships/slide"/><Relationship Id="rId1" Target="../slideLayouts/slideLayout2.xml" Type="http://schemas.openxmlformats.org/officeDocument/2006/relationships/slideLayout"/><Relationship Id="rId6" Target="../media/image81.png" Type="http://schemas.openxmlformats.org/officeDocument/2006/relationships/image"/><Relationship Id="rId5" Target="../media/image80.png" Type="http://schemas.openxmlformats.org/officeDocument/2006/relationships/image"/><Relationship Id="rId4" Target="../media/image79.jpeg" Type="http://schemas.openxmlformats.org/officeDocument/2006/relationships/image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 ?><Relationships xmlns="http://schemas.openxmlformats.org/package/2006/relationships"><Relationship Id="rId8" Target="../media/image6.jpeg" Type="http://schemas.openxmlformats.org/officeDocument/2006/relationships/image"/><Relationship Id="rId3" Target="../diagrams/layout4.xml" Type="http://schemas.openxmlformats.org/officeDocument/2006/relationships/diagramLayout"/><Relationship Id="rId7" Target="../media/image79.jpeg" Type="http://schemas.openxmlformats.org/officeDocument/2006/relationships/image"/><Relationship Id="rId2" Target="../diagrams/data4.xml" Type="http://schemas.openxmlformats.org/officeDocument/2006/relationships/diagramData"/><Relationship Id="rId1" Target="../slideLayouts/slideLayout7.xml" Type="http://schemas.openxmlformats.org/officeDocument/2006/relationships/slideLayout"/><Relationship Id="rId6" Target="../diagrams/drawing4.xml" Type="http://schemas.microsoft.com/office/2007/relationships/diagramDrawing"/><Relationship Id="rId5" Target="../diagrams/colors4.xml" Type="http://schemas.openxmlformats.org/officeDocument/2006/relationships/diagramColors"/><Relationship Id="rId4" Target="../diagrams/quickStyle4.xml" Type="http://schemas.openxmlformats.org/officeDocument/2006/relationships/diagramQuickStyle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9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 ?><Relationships xmlns="http://schemas.openxmlformats.org/package/2006/relationships"><Relationship Id="rId8" Target="../media/image90.png" Type="http://schemas.openxmlformats.org/officeDocument/2006/relationships/image"/><Relationship Id="rId13" Target="../media/image95.png" Type="http://schemas.openxmlformats.org/officeDocument/2006/relationships/image"/><Relationship Id="rId3" Target="../media/image86.png" Type="http://schemas.openxmlformats.org/officeDocument/2006/relationships/image"/><Relationship Id="rId7" Target="../media/image89.png" Type="http://schemas.openxmlformats.org/officeDocument/2006/relationships/image"/><Relationship Id="rId12" Target="../media/image94.png" Type="http://schemas.openxmlformats.org/officeDocument/2006/relationships/image"/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47.png" Type="http://schemas.openxmlformats.org/officeDocument/2006/relationships/image"/><Relationship Id="rId11" Target="../media/image93.png" Type="http://schemas.openxmlformats.org/officeDocument/2006/relationships/image"/><Relationship Id="rId5" Target="../media/image88.png" Type="http://schemas.openxmlformats.org/officeDocument/2006/relationships/image"/><Relationship Id="rId10" Target="../media/image92.png" Type="http://schemas.openxmlformats.org/officeDocument/2006/relationships/image"/><Relationship Id="rId4" Target="../media/image87.png" Type="http://schemas.openxmlformats.org/officeDocument/2006/relationships/image"/><Relationship Id="rId9" Target="../media/image91.png" Type="http://schemas.openxmlformats.org/officeDocument/2006/relationships/image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8.jpeg"/></Relationships>
</file>

<file path=ppt/slides/_rels/slide52.xml.rels><?xml version="1.0" encoding="UTF-8" standalone="yes" ?><Relationships xmlns="http://schemas.openxmlformats.org/package/2006/relationships"><Relationship Id="rId3" Target="../media/image100.png" Type="http://schemas.openxmlformats.org/officeDocument/2006/relationships/image"/><Relationship Id="rId2" Target="../media/image99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03.jpeg" Type="http://schemas.openxmlformats.org/officeDocument/2006/relationships/image"/><Relationship Id="rId5" Target="../media/image102.png" Type="http://schemas.openxmlformats.org/officeDocument/2006/relationships/image"/><Relationship Id="rId4" Target="../media/image101.jpeg" Type="http://schemas.openxmlformats.org/officeDocument/2006/relationships/image"/></Relationships>
</file>

<file path=ppt/slides/_rels/slide53.xml.rels><?xml version="1.0" encoding="UTF-8" standalone="yes" ?><Relationships xmlns="http://schemas.openxmlformats.org/package/2006/relationships"><Relationship Id="rId3" Target="../media/image105.jpeg" Type="http://schemas.openxmlformats.org/officeDocument/2006/relationships/image"/><Relationship Id="rId2" Target="../media/image104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4.xml.rels><?xml version="1.0" encoding="UTF-8" standalone="yes" ?><Relationships xmlns="http://schemas.openxmlformats.org/package/2006/relationships"><Relationship Id="rId3" Target="../media/image105.jpeg" Type="http://schemas.openxmlformats.org/officeDocument/2006/relationships/image"/><Relationship Id="rId2" Target="../media/image106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5.xml.rels><?xml version="1.0" encoding="UTF-8" standalone="yes" ?><Relationships xmlns="http://schemas.openxmlformats.org/package/2006/relationships"><Relationship Id="rId8" Target="../media/image111.jpeg" Type="http://schemas.openxmlformats.org/officeDocument/2006/relationships/image"/><Relationship Id="rId3" Target="mailto:funpresp@funpresp-exe.com.br" TargetMode="External" Type="http://schemas.openxmlformats.org/officeDocument/2006/relationships/hyperlink"/><Relationship Id="rId7" Target="../media/image110.jpeg" Type="http://schemas.openxmlformats.org/officeDocument/2006/relationships/image"/><Relationship Id="rId2" Target="../media/image107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109.jpeg" Type="http://schemas.openxmlformats.org/officeDocument/2006/relationships/image"/><Relationship Id="rId5" Target="../media/image108.jpeg" Type="http://schemas.openxmlformats.org/officeDocument/2006/relationships/image"/><Relationship Id="rId10" Target="../media/image113.jpeg" Type="http://schemas.openxmlformats.org/officeDocument/2006/relationships/image"/><Relationship Id="rId4" Target="http://www.funpresp-exe.com.br/" TargetMode="External" Type="http://schemas.openxmlformats.org/officeDocument/2006/relationships/hyperlink"/><Relationship Id="rId9" Target="../media/image112.jpeg" Type="http://schemas.openxmlformats.org/officeDocument/2006/relationships/image"/></Relationships>
</file>

<file path=ppt/slides/_rels/slide56.xml.rels><?xml version="1.0" encoding="UTF-8" standalone="yes" ?><Relationships xmlns="http://schemas.openxmlformats.org/package/2006/relationships"><Relationship Id="rId8" Target="../media/image118.png" Type="http://schemas.openxmlformats.org/officeDocument/2006/relationships/image"/><Relationship Id="rId3" Target="../media/hdphoto12.wdp" Type="http://schemas.microsoft.com/office/2007/relationships/hdphoto"/><Relationship Id="rId7" Target="../media/image117.jpeg" Type="http://schemas.openxmlformats.org/officeDocument/2006/relationships/image"/><Relationship Id="rId2" Target="../media/image114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116.jpeg" Type="http://schemas.openxmlformats.org/officeDocument/2006/relationships/image"/><Relationship Id="rId5" Target="../media/hdphoto13.wdp" Type="http://schemas.microsoft.com/office/2007/relationships/hdphoto"/><Relationship Id="rId4" Target="../media/image115.jpeg" Type="http://schemas.openxmlformats.org/officeDocument/2006/relationships/image"/><Relationship Id="rId9" Target="../media/image119.png" Type="http://schemas.openxmlformats.org/officeDocument/2006/relationships/image"/></Relationships>
</file>

<file path=ppt/slides/_rels/slide57.xml.rels><?xml version="1.0" encoding="UTF-8" standalone="yes" ?><Relationships xmlns="http://schemas.openxmlformats.org/package/2006/relationships"><Relationship Id="rId3" Target="../media/hdphoto2.wdp" Type="http://schemas.microsoft.com/office/2007/relationships/hdphoto"/><Relationship Id="rId7" Target="../media/image7.png" Type="http://schemas.openxmlformats.org/officeDocument/2006/relationships/image"/><Relationship Id="rId2" Target="../media/image3.jpeg" Type="http://schemas.openxmlformats.org/officeDocument/2006/relationships/image"/><Relationship Id="rId1" Target="../slideLayouts/slideLayout1.xml" Type="http://schemas.openxmlformats.org/officeDocument/2006/relationships/slideLayout"/><Relationship Id="rId6" Target="../media/image6.jpeg" Type="http://schemas.openxmlformats.org/officeDocument/2006/relationships/image"/><Relationship Id="rId5" Target="../media/image5.jpeg" Type="http://schemas.openxmlformats.org/officeDocument/2006/relationships/image"/><Relationship Id="rId4" Target="../media/image4.jpeg" Type="http://schemas.openxmlformats.org/officeDocument/2006/relationships/image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 ?><Relationships xmlns="http://schemas.openxmlformats.org/package/2006/relationships"><Relationship Id="rId2" Target="../media/image17.pn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9.xml.rels><?xml version="1.0" encoding="UTF-8" standalone="yes" ?><Relationships xmlns="http://schemas.openxmlformats.org/package/2006/relationships"><Relationship Id="rId3" Target="http://3.bp.blogspot.com/-DsO5-uM1tXw/Tpm0YE_EloI/AAAAAAAABQw/JBfJJs1QUNE/s1600/Fotolia_3383852_XS.jpg" TargetMode="External" Type="http://schemas.openxmlformats.org/officeDocument/2006/relationships/hyperlink"/><Relationship Id="rId2" Target="../media/image18.pn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21.png" Type="http://schemas.openxmlformats.org/officeDocument/2006/relationships/image"/><Relationship Id="rId5" Target="../media/image20.jpeg" Type="http://schemas.openxmlformats.org/officeDocument/2006/relationships/image"/><Relationship Id="rId4" Target="../media/image19.jpeg" Type="http://schemas.openxmlformats.org/officeDocument/2006/relationships/imag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779"/>
          <a:stretch/>
        </p:blipFill>
        <p:spPr>
          <a:xfrm>
            <a:off x="4211960" y="2583267"/>
            <a:ext cx="2588325" cy="79847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3561" y="456911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Plano de Previdência Complementar 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do Servidor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Público Federal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65421" y="4029875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127000" dist="38100" dir="2700000" algn="tl" rotWithShape="0">
                    <a:prstClr val="black">
                      <a:alpha val="57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Exec</a:t>
            </a:r>
            <a:r>
              <a:rPr lang="pt-BR" sz="4000" b="1" dirty="0" err="1" smtClean="0">
                <a:solidFill>
                  <a:srgbClr val="92D050"/>
                </a:solidFill>
                <a:effectLst>
                  <a:outerShdw blurRad="127000" dist="38100" dir="2700000" algn="tl" rotWithShape="0">
                    <a:prstClr val="black">
                      <a:alpha val="57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Prev</a:t>
            </a:r>
            <a:endParaRPr lang="pt-BR" sz="4000" b="1" dirty="0">
              <a:solidFill>
                <a:srgbClr val="92D050"/>
              </a:solidFill>
              <a:effectLst>
                <a:outerShdw blurRad="127000" dist="38100" dir="2700000" algn="tl" rotWithShape="0">
                  <a:prstClr val="black">
                    <a:alpha val="57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52536" y="386003"/>
            <a:ext cx="97210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accent1">
                    <a:lumMod val="75000"/>
                  </a:schemeClr>
                </a:solidFill>
              </a:rPr>
              <a:t>Workshop s/ Previdência Complementar do Poder Executivo</a:t>
            </a:r>
          </a:p>
          <a:p>
            <a:pPr algn="ctr"/>
            <a:endParaRPr lang="pt-BR" sz="1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400" b="1" i="1" dirty="0" smtClean="0">
                <a:solidFill>
                  <a:schemeClr val="accent1">
                    <a:lumMod val="75000"/>
                  </a:schemeClr>
                </a:solidFill>
              </a:rPr>
              <a:t>(Gestão de Pessoas/RH) </a:t>
            </a:r>
          </a:p>
          <a:p>
            <a:pPr algn="ctr"/>
            <a:endParaRPr lang="pt-BR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</a:rPr>
              <a:t>Recife/PE 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</a:rPr>
              <a:t>–  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</a:rPr>
              <a:t>17 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</a:rPr>
              <a:t>de março de 2015 </a:t>
            </a:r>
          </a:p>
          <a:p>
            <a:pPr algn="ctr"/>
            <a:endParaRPr lang="pt-BR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16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587557" y="980728"/>
            <a:ext cx="832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http://seges.planejamento.gov.br/imagens/segep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04" y="2854639"/>
            <a:ext cx="1817757" cy="48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46" y="2284976"/>
            <a:ext cx="676275" cy="6902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003139" y="558419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</a:rPr>
              <a:t>Apoio: </a:t>
            </a:r>
            <a:endParaRPr lang="pt-B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0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2878" y="5556551"/>
            <a:ext cx="459228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MA_LOGO_COR_Sloga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70738"/>
            <a:ext cx="1610446" cy="3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545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http://2.bp.blogspot.com/-_Alzl7egtSA/Ug6VHk7A0wI/AAAAAAAACn8/1r5VQh71viA/s1600/upper-polk-st-small-two-way-cross-street%2Bcopy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71" t="12062" r="7657" b="34631"/>
          <a:stretch/>
        </p:blipFill>
        <p:spPr bwMode="auto">
          <a:xfrm flipH="1">
            <a:off x="-1156334" y="16335"/>
            <a:ext cx="10558162" cy="688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Forma livre 13"/>
          <p:cNvSpPr/>
          <p:nvPr/>
        </p:nvSpPr>
        <p:spPr>
          <a:xfrm>
            <a:off x="-766635" y="5013176"/>
            <a:ext cx="10558222" cy="1912516"/>
          </a:xfrm>
          <a:custGeom>
            <a:avLst/>
            <a:gdLst>
              <a:gd name="connsiteX0" fmla="*/ 0 w 6217920"/>
              <a:gd name="connsiteY0" fmla="*/ 1714500 h 2095500"/>
              <a:gd name="connsiteX1" fmla="*/ 1539240 w 6217920"/>
              <a:gd name="connsiteY1" fmla="*/ 1417320 h 2095500"/>
              <a:gd name="connsiteX2" fmla="*/ 4107180 w 6217920"/>
              <a:gd name="connsiteY2" fmla="*/ 746760 h 2095500"/>
              <a:gd name="connsiteX3" fmla="*/ 5836920 w 6217920"/>
              <a:gd name="connsiteY3" fmla="*/ 0 h 2095500"/>
              <a:gd name="connsiteX4" fmla="*/ 6164580 w 6217920"/>
              <a:gd name="connsiteY4" fmla="*/ 236220 h 2095500"/>
              <a:gd name="connsiteX5" fmla="*/ 6217920 w 6217920"/>
              <a:gd name="connsiteY5" fmla="*/ 1760220 h 2095500"/>
              <a:gd name="connsiteX6" fmla="*/ 99060 w 6217920"/>
              <a:gd name="connsiteY6" fmla="*/ 2095500 h 2095500"/>
              <a:gd name="connsiteX7" fmla="*/ 0 w 6217920"/>
              <a:gd name="connsiteY7" fmla="*/ 1714500 h 2095500"/>
              <a:gd name="connsiteX0" fmla="*/ 0 w 6217920"/>
              <a:gd name="connsiteY0" fmla="*/ 1714500 h 2095500"/>
              <a:gd name="connsiteX1" fmla="*/ 1052434 w 6217920"/>
              <a:gd name="connsiteY1" fmla="*/ 1474470 h 2095500"/>
              <a:gd name="connsiteX2" fmla="*/ 4107180 w 6217920"/>
              <a:gd name="connsiteY2" fmla="*/ 746760 h 2095500"/>
              <a:gd name="connsiteX3" fmla="*/ 5836920 w 6217920"/>
              <a:gd name="connsiteY3" fmla="*/ 0 h 2095500"/>
              <a:gd name="connsiteX4" fmla="*/ 6164580 w 6217920"/>
              <a:gd name="connsiteY4" fmla="*/ 236220 h 2095500"/>
              <a:gd name="connsiteX5" fmla="*/ 6217920 w 6217920"/>
              <a:gd name="connsiteY5" fmla="*/ 1760220 h 2095500"/>
              <a:gd name="connsiteX6" fmla="*/ 99060 w 6217920"/>
              <a:gd name="connsiteY6" fmla="*/ 2095500 h 2095500"/>
              <a:gd name="connsiteX7" fmla="*/ 0 w 6217920"/>
              <a:gd name="connsiteY7" fmla="*/ 1714500 h 2095500"/>
              <a:gd name="connsiteX0" fmla="*/ 0 w 6217920"/>
              <a:gd name="connsiteY0" fmla="*/ 1714500 h 2095500"/>
              <a:gd name="connsiteX1" fmla="*/ 1052434 w 6217920"/>
              <a:gd name="connsiteY1" fmla="*/ 1474470 h 2095500"/>
              <a:gd name="connsiteX2" fmla="*/ 3240056 w 6217920"/>
              <a:gd name="connsiteY2" fmla="*/ 784860 h 2095500"/>
              <a:gd name="connsiteX3" fmla="*/ 5836920 w 6217920"/>
              <a:gd name="connsiteY3" fmla="*/ 0 h 2095500"/>
              <a:gd name="connsiteX4" fmla="*/ 6164580 w 6217920"/>
              <a:gd name="connsiteY4" fmla="*/ 236220 h 2095500"/>
              <a:gd name="connsiteX5" fmla="*/ 6217920 w 6217920"/>
              <a:gd name="connsiteY5" fmla="*/ 1760220 h 2095500"/>
              <a:gd name="connsiteX6" fmla="*/ 99060 w 6217920"/>
              <a:gd name="connsiteY6" fmla="*/ 2095500 h 2095500"/>
              <a:gd name="connsiteX7" fmla="*/ 0 w 6217920"/>
              <a:gd name="connsiteY7" fmla="*/ 1714500 h 2095500"/>
              <a:gd name="connsiteX0" fmla="*/ 0 w 6217920"/>
              <a:gd name="connsiteY0" fmla="*/ 1714500 h 2095500"/>
              <a:gd name="connsiteX1" fmla="*/ 1052434 w 6217920"/>
              <a:gd name="connsiteY1" fmla="*/ 1474470 h 2095500"/>
              <a:gd name="connsiteX2" fmla="*/ 3240056 w 6217920"/>
              <a:gd name="connsiteY2" fmla="*/ 784860 h 2095500"/>
              <a:gd name="connsiteX3" fmla="*/ 5836920 w 6217920"/>
              <a:gd name="connsiteY3" fmla="*/ 0 h 2095500"/>
              <a:gd name="connsiteX4" fmla="*/ 6164580 w 6217920"/>
              <a:gd name="connsiteY4" fmla="*/ 236220 h 2095500"/>
              <a:gd name="connsiteX5" fmla="*/ 6217920 w 6217920"/>
              <a:gd name="connsiteY5" fmla="*/ 1760220 h 2095500"/>
              <a:gd name="connsiteX6" fmla="*/ 99060 w 6217920"/>
              <a:gd name="connsiteY6" fmla="*/ 2095500 h 2095500"/>
              <a:gd name="connsiteX7" fmla="*/ 0 w 6217920"/>
              <a:gd name="connsiteY7" fmla="*/ 1714500 h 2095500"/>
              <a:gd name="connsiteX0" fmla="*/ 0 w 6217920"/>
              <a:gd name="connsiteY0" fmla="*/ 2705100 h 3086100"/>
              <a:gd name="connsiteX1" fmla="*/ 1052434 w 6217920"/>
              <a:gd name="connsiteY1" fmla="*/ 2465070 h 3086100"/>
              <a:gd name="connsiteX2" fmla="*/ 3240056 w 6217920"/>
              <a:gd name="connsiteY2" fmla="*/ 1775460 h 3086100"/>
              <a:gd name="connsiteX3" fmla="*/ 6186812 w 6217920"/>
              <a:gd name="connsiteY3" fmla="*/ 0 h 3086100"/>
              <a:gd name="connsiteX4" fmla="*/ 6164580 w 6217920"/>
              <a:gd name="connsiteY4" fmla="*/ 1226820 h 3086100"/>
              <a:gd name="connsiteX5" fmla="*/ 6217920 w 6217920"/>
              <a:gd name="connsiteY5" fmla="*/ 2750820 h 3086100"/>
              <a:gd name="connsiteX6" fmla="*/ 99060 w 6217920"/>
              <a:gd name="connsiteY6" fmla="*/ 3086100 h 3086100"/>
              <a:gd name="connsiteX7" fmla="*/ 0 w 6217920"/>
              <a:gd name="connsiteY7" fmla="*/ 2705100 h 3086100"/>
              <a:gd name="connsiteX0" fmla="*/ 0 w 6643193"/>
              <a:gd name="connsiteY0" fmla="*/ 3105150 h 3486150"/>
              <a:gd name="connsiteX1" fmla="*/ 1052434 w 6643193"/>
              <a:gd name="connsiteY1" fmla="*/ 2865120 h 3486150"/>
              <a:gd name="connsiteX2" fmla="*/ 3240056 w 6643193"/>
              <a:gd name="connsiteY2" fmla="*/ 2175510 h 3486150"/>
              <a:gd name="connsiteX3" fmla="*/ 6643193 w 6643193"/>
              <a:gd name="connsiteY3" fmla="*/ 0 h 3486150"/>
              <a:gd name="connsiteX4" fmla="*/ 6164580 w 6643193"/>
              <a:gd name="connsiteY4" fmla="*/ 1626870 h 3486150"/>
              <a:gd name="connsiteX5" fmla="*/ 6217920 w 6643193"/>
              <a:gd name="connsiteY5" fmla="*/ 3150870 h 3486150"/>
              <a:gd name="connsiteX6" fmla="*/ 99060 w 6643193"/>
              <a:gd name="connsiteY6" fmla="*/ 3486150 h 3486150"/>
              <a:gd name="connsiteX7" fmla="*/ 0 w 6643193"/>
              <a:gd name="connsiteY7" fmla="*/ 3105150 h 3486150"/>
              <a:gd name="connsiteX0" fmla="*/ 0 w 6651386"/>
              <a:gd name="connsiteY0" fmla="*/ 3105150 h 3486150"/>
              <a:gd name="connsiteX1" fmla="*/ 1052434 w 6651386"/>
              <a:gd name="connsiteY1" fmla="*/ 2865120 h 3486150"/>
              <a:gd name="connsiteX2" fmla="*/ 3240056 w 6651386"/>
              <a:gd name="connsiteY2" fmla="*/ 2175510 h 3486150"/>
              <a:gd name="connsiteX3" fmla="*/ 6643193 w 6651386"/>
              <a:gd name="connsiteY3" fmla="*/ 0 h 3486150"/>
              <a:gd name="connsiteX4" fmla="*/ 6651386 w 6651386"/>
              <a:gd name="connsiteY4" fmla="*/ 1645920 h 3486150"/>
              <a:gd name="connsiteX5" fmla="*/ 6217920 w 6651386"/>
              <a:gd name="connsiteY5" fmla="*/ 3150870 h 3486150"/>
              <a:gd name="connsiteX6" fmla="*/ 99060 w 6651386"/>
              <a:gd name="connsiteY6" fmla="*/ 3486150 h 3486150"/>
              <a:gd name="connsiteX7" fmla="*/ 0 w 6651386"/>
              <a:gd name="connsiteY7" fmla="*/ 3105150 h 3486150"/>
              <a:gd name="connsiteX0" fmla="*/ 0 w 7039406"/>
              <a:gd name="connsiteY0" fmla="*/ 3105150 h 3486150"/>
              <a:gd name="connsiteX1" fmla="*/ 1052434 w 7039406"/>
              <a:gd name="connsiteY1" fmla="*/ 2865120 h 3486150"/>
              <a:gd name="connsiteX2" fmla="*/ 3240056 w 7039406"/>
              <a:gd name="connsiteY2" fmla="*/ 2175510 h 3486150"/>
              <a:gd name="connsiteX3" fmla="*/ 6643193 w 7039406"/>
              <a:gd name="connsiteY3" fmla="*/ 0 h 3486150"/>
              <a:gd name="connsiteX4" fmla="*/ 6651386 w 7039406"/>
              <a:gd name="connsiteY4" fmla="*/ 1645920 h 3486150"/>
              <a:gd name="connsiteX5" fmla="*/ 7039406 w 7039406"/>
              <a:gd name="connsiteY5" fmla="*/ 3265170 h 3486150"/>
              <a:gd name="connsiteX6" fmla="*/ 99060 w 7039406"/>
              <a:gd name="connsiteY6" fmla="*/ 3486150 h 3486150"/>
              <a:gd name="connsiteX7" fmla="*/ 0 w 7039406"/>
              <a:gd name="connsiteY7" fmla="*/ 3105150 h 3486150"/>
              <a:gd name="connsiteX0" fmla="*/ 0 w 7039406"/>
              <a:gd name="connsiteY0" fmla="*/ 3105150 h 3486150"/>
              <a:gd name="connsiteX1" fmla="*/ 1169330 w 7039406"/>
              <a:gd name="connsiteY1" fmla="*/ 3055620 h 3486150"/>
              <a:gd name="connsiteX2" fmla="*/ 3240056 w 7039406"/>
              <a:gd name="connsiteY2" fmla="*/ 2175510 h 3486150"/>
              <a:gd name="connsiteX3" fmla="*/ 6643193 w 7039406"/>
              <a:gd name="connsiteY3" fmla="*/ 0 h 3486150"/>
              <a:gd name="connsiteX4" fmla="*/ 6651386 w 7039406"/>
              <a:gd name="connsiteY4" fmla="*/ 1645920 h 3486150"/>
              <a:gd name="connsiteX5" fmla="*/ 7039406 w 7039406"/>
              <a:gd name="connsiteY5" fmla="*/ 3265170 h 3486150"/>
              <a:gd name="connsiteX6" fmla="*/ 99060 w 7039406"/>
              <a:gd name="connsiteY6" fmla="*/ 3486150 h 3486150"/>
              <a:gd name="connsiteX7" fmla="*/ 0 w 7039406"/>
              <a:gd name="connsiteY7" fmla="*/ 3105150 h 3486150"/>
              <a:gd name="connsiteX0" fmla="*/ 0 w 7039406"/>
              <a:gd name="connsiteY0" fmla="*/ 3105150 h 3486150"/>
              <a:gd name="connsiteX1" fmla="*/ 1169330 w 7039406"/>
              <a:gd name="connsiteY1" fmla="*/ 3055620 h 3486150"/>
              <a:gd name="connsiteX2" fmla="*/ 3240056 w 7039406"/>
              <a:gd name="connsiteY2" fmla="*/ 2175510 h 3486150"/>
              <a:gd name="connsiteX3" fmla="*/ 6643193 w 7039406"/>
              <a:gd name="connsiteY3" fmla="*/ 0 h 3486150"/>
              <a:gd name="connsiteX4" fmla="*/ 6651386 w 7039406"/>
              <a:gd name="connsiteY4" fmla="*/ 1645920 h 3486150"/>
              <a:gd name="connsiteX5" fmla="*/ 7039406 w 7039406"/>
              <a:gd name="connsiteY5" fmla="*/ 3265170 h 3486150"/>
              <a:gd name="connsiteX6" fmla="*/ 99060 w 7039406"/>
              <a:gd name="connsiteY6" fmla="*/ 3486150 h 3486150"/>
              <a:gd name="connsiteX7" fmla="*/ 0 w 7039406"/>
              <a:gd name="connsiteY7" fmla="*/ 3105150 h 3486150"/>
              <a:gd name="connsiteX0" fmla="*/ 0 w 7039406"/>
              <a:gd name="connsiteY0" fmla="*/ 3105150 h 3486150"/>
              <a:gd name="connsiteX1" fmla="*/ 1169330 w 7039406"/>
              <a:gd name="connsiteY1" fmla="*/ 3055620 h 3486150"/>
              <a:gd name="connsiteX2" fmla="*/ 3240056 w 7039406"/>
              <a:gd name="connsiteY2" fmla="*/ 2080260 h 3486150"/>
              <a:gd name="connsiteX3" fmla="*/ 6643193 w 7039406"/>
              <a:gd name="connsiteY3" fmla="*/ 0 h 3486150"/>
              <a:gd name="connsiteX4" fmla="*/ 6651386 w 7039406"/>
              <a:gd name="connsiteY4" fmla="*/ 1645920 h 3486150"/>
              <a:gd name="connsiteX5" fmla="*/ 7039406 w 7039406"/>
              <a:gd name="connsiteY5" fmla="*/ 3265170 h 3486150"/>
              <a:gd name="connsiteX6" fmla="*/ 99060 w 7039406"/>
              <a:gd name="connsiteY6" fmla="*/ 3486150 h 3486150"/>
              <a:gd name="connsiteX7" fmla="*/ 0 w 7039406"/>
              <a:gd name="connsiteY7" fmla="*/ 3105150 h 3486150"/>
              <a:gd name="connsiteX0" fmla="*/ 0 w 7039406"/>
              <a:gd name="connsiteY0" fmla="*/ 3105150 h 3486150"/>
              <a:gd name="connsiteX1" fmla="*/ 1169330 w 7039406"/>
              <a:gd name="connsiteY1" fmla="*/ 3055620 h 3486150"/>
              <a:gd name="connsiteX2" fmla="*/ 3240056 w 7039406"/>
              <a:gd name="connsiteY2" fmla="*/ 2080260 h 3486150"/>
              <a:gd name="connsiteX3" fmla="*/ 6643193 w 7039406"/>
              <a:gd name="connsiteY3" fmla="*/ 0 h 3486150"/>
              <a:gd name="connsiteX4" fmla="*/ 6651386 w 7039406"/>
              <a:gd name="connsiteY4" fmla="*/ 1645920 h 3486150"/>
              <a:gd name="connsiteX5" fmla="*/ 7039406 w 7039406"/>
              <a:gd name="connsiteY5" fmla="*/ 3265170 h 3486150"/>
              <a:gd name="connsiteX6" fmla="*/ 99060 w 7039406"/>
              <a:gd name="connsiteY6" fmla="*/ 3486150 h 3486150"/>
              <a:gd name="connsiteX7" fmla="*/ 0 w 7039406"/>
              <a:gd name="connsiteY7" fmla="*/ 3105150 h 3486150"/>
              <a:gd name="connsiteX0" fmla="*/ 0 w 7039406"/>
              <a:gd name="connsiteY0" fmla="*/ 2527300 h 2908300"/>
              <a:gd name="connsiteX1" fmla="*/ 1169330 w 7039406"/>
              <a:gd name="connsiteY1" fmla="*/ 2477770 h 2908300"/>
              <a:gd name="connsiteX2" fmla="*/ 3240056 w 7039406"/>
              <a:gd name="connsiteY2" fmla="*/ 1502410 h 2908300"/>
              <a:gd name="connsiteX3" fmla="*/ 6750348 w 7039406"/>
              <a:gd name="connsiteY3" fmla="*/ 0 h 2908300"/>
              <a:gd name="connsiteX4" fmla="*/ 6651386 w 7039406"/>
              <a:gd name="connsiteY4" fmla="*/ 1068070 h 2908300"/>
              <a:gd name="connsiteX5" fmla="*/ 7039406 w 7039406"/>
              <a:gd name="connsiteY5" fmla="*/ 2687320 h 2908300"/>
              <a:gd name="connsiteX6" fmla="*/ 99060 w 7039406"/>
              <a:gd name="connsiteY6" fmla="*/ 2908300 h 2908300"/>
              <a:gd name="connsiteX7" fmla="*/ 0 w 7039406"/>
              <a:gd name="connsiteY7" fmla="*/ 2527300 h 2908300"/>
              <a:gd name="connsiteX0" fmla="*/ 0 w 7039406"/>
              <a:gd name="connsiteY0" fmla="*/ 2527300 h 2908300"/>
              <a:gd name="connsiteX1" fmla="*/ 1169330 w 7039406"/>
              <a:gd name="connsiteY1" fmla="*/ 2477770 h 2908300"/>
              <a:gd name="connsiteX2" fmla="*/ 3240056 w 7039406"/>
              <a:gd name="connsiteY2" fmla="*/ 1502410 h 2908300"/>
              <a:gd name="connsiteX3" fmla="*/ 6750348 w 7039406"/>
              <a:gd name="connsiteY3" fmla="*/ 0 h 2908300"/>
              <a:gd name="connsiteX4" fmla="*/ 6651386 w 7039406"/>
              <a:gd name="connsiteY4" fmla="*/ 1068070 h 2908300"/>
              <a:gd name="connsiteX5" fmla="*/ 7039406 w 7039406"/>
              <a:gd name="connsiteY5" fmla="*/ 2687320 h 2908300"/>
              <a:gd name="connsiteX6" fmla="*/ 99060 w 7039406"/>
              <a:gd name="connsiteY6" fmla="*/ 2908300 h 2908300"/>
              <a:gd name="connsiteX7" fmla="*/ 0 w 7039406"/>
              <a:gd name="connsiteY7" fmla="*/ 2527300 h 2908300"/>
              <a:gd name="connsiteX0" fmla="*/ 0 w 7039406"/>
              <a:gd name="connsiteY0" fmla="*/ 2190750 h 2571750"/>
              <a:gd name="connsiteX1" fmla="*/ 1169330 w 7039406"/>
              <a:gd name="connsiteY1" fmla="*/ 2141220 h 2571750"/>
              <a:gd name="connsiteX2" fmla="*/ 3240056 w 7039406"/>
              <a:gd name="connsiteY2" fmla="*/ 1165860 h 2571750"/>
              <a:gd name="connsiteX3" fmla="*/ 6638323 w 7039406"/>
              <a:gd name="connsiteY3" fmla="*/ 0 h 2571750"/>
              <a:gd name="connsiteX4" fmla="*/ 6651386 w 7039406"/>
              <a:gd name="connsiteY4" fmla="*/ 731520 h 2571750"/>
              <a:gd name="connsiteX5" fmla="*/ 7039406 w 7039406"/>
              <a:gd name="connsiteY5" fmla="*/ 2350770 h 2571750"/>
              <a:gd name="connsiteX6" fmla="*/ 99060 w 7039406"/>
              <a:gd name="connsiteY6" fmla="*/ 2571750 h 2571750"/>
              <a:gd name="connsiteX7" fmla="*/ 0 w 7039406"/>
              <a:gd name="connsiteY7" fmla="*/ 2190750 h 2571750"/>
              <a:gd name="connsiteX0" fmla="*/ 0 w 7039406"/>
              <a:gd name="connsiteY0" fmla="*/ 2241539 h 2622539"/>
              <a:gd name="connsiteX1" fmla="*/ 1169330 w 7039406"/>
              <a:gd name="connsiteY1" fmla="*/ 2192009 h 2622539"/>
              <a:gd name="connsiteX2" fmla="*/ 3240056 w 7039406"/>
              <a:gd name="connsiteY2" fmla="*/ 1216649 h 2622539"/>
              <a:gd name="connsiteX3" fmla="*/ 6638323 w 7039406"/>
              <a:gd name="connsiteY3" fmla="*/ 50789 h 2622539"/>
              <a:gd name="connsiteX4" fmla="*/ 6651386 w 7039406"/>
              <a:gd name="connsiteY4" fmla="*/ 782309 h 2622539"/>
              <a:gd name="connsiteX5" fmla="*/ 7039406 w 7039406"/>
              <a:gd name="connsiteY5" fmla="*/ 2401559 h 2622539"/>
              <a:gd name="connsiteX6" fmla="*/ 99060 w 7039406"/>
              <a:gd name="connsiteY6" fmla="*/ 2622539 h 2622539"/>
              <a:gd name="connsiteX7" fmla="*/ 0 w 7039406"/>
              <a:gd name="connsiteY7" fmla="*/ 2241539 h 2622539"/>
              <a:gd name="connsiteX0" fmla="*/ 0 w 7565439"/>
              <a:gd name="connsiteY0" fmla="*/ 361939 h 2622539"/>
              <a:gd name="connsiteX1" fmla="*/ 1695363 w 7565439"/>
              <a:gd name="connsiteY1" fmla="*/ 2192009 h 2622539"/>
              <a:gd name="connsiteX2" fmla="*/ 3766089 w 7565439"/>
              <a:gd name="connsiteY2" fmla="*/ 1216649 h 2622539"/>
              <a:gd name="connsiteX3" fmla="*/ 7164356 w 7565439"/>
              <a:gd name="connsiteY3" fmla="*/ 50789 h 2622539"/>
              <a:gd name="connsiteX4" fmla="*/ 7177419 w 7565439"/>
              <a:gd name="connsiteY4" fmla="*/ 782309 h 2622539"/>
              <a:gd name="connsiteX5" fmla="*/ 7565439 w 7565439"/>
              <a:gd name="connsiteY5" fmla="*/ 2401559 h 2622539"/>
              <a:gd name="connsiteX6" fmla="*/ 625093 w 7565439"/>
              <a:gd name="connsiteY6" fmla="*/ 2622539 h 2622539"/>
              <a:gd name="connsiteX7" fmla="*/ 0 w 7565439"/>
              <a:gd name="connsiteY7" fmla="*/ 361939 h 2622539"/>
              <a:gd name="connsiteX0" fmla="*/ 1940 w 7567379"/>
              <a:gd name="connsiteY0" fmla="*/ 361939 h 2622539"/>
              <a:gd name="connsiteX1" fmla="*/ 1697303 w 7567379"/>
              <a:gd name="connsiteY1" fmla="*/ 2192009 h 2622539"/>
              <a:gd name="connsiteX2" fmla="*/ 3768029 w 7567379"/>
              <a:gd name="connsiteY2" fmla="*/ 1216649 h 2622539"/>
              <a:gd name="connsiteX3" fmla="*/ 7166296 w 7567379"/>
              <a:gd name="connsiteY3" fmla="*/ 50789 h 2622539"/>
              <a:gd name="connsiteX4" fmla="*/ 7179359 w 7567379"/>
              <a:gd name="connsiteY4" fmla="*/ 782309 h 2622539"/>
              <a:gd name="connsiteX5" fmla="*/ 7567379 w 7567379"/>
              <a:gd name="connsiteY5" fmla="*/ 2401559 h 2622539"/>
              <a:gd name="connsiteX6" fmla="*/ 627033 w 7567379"/>
              <a:gd name="connsiteY6" fmla="*/ 2622539 h 2622539"/>
              <a:gd name="connsiteX7" fmla="*/ 1940 w 7567379"/>
              <a:gd name="connsiteY7" fmla="*/ 361939 h 2622539"/>
              <a:gd name="connsiteX0" fmla="*/ 1940 w 7567379"/>
              <a:gd name="connsiteY0" fmla="*/ 361939 h 2622539"/>
              <a:gd name="connsiteX1" fmla="*/ 1171270 w 7567379"/>
              <a:gd name="connsiteY1" fmla="*/ 896609 h 2622539"/>
              <a:gd name="connsiteX2" fmla="*/ 3768029 w 7567379"/>
              <a:gd name="connsiteY2" fmla="*/ 1216649 h 2622539"/>
              <a:gd name="connsiteX3" fmla="*/ 7166296 w 7567379"/>
              <a:gd name="connsiteY3" fmla="*/ 50789 h 2622539"/>
              <a:gd name="connsiteX4" fmla="*/ 7179359 w 7567379"/>
              <a:gd name="connsiteY4" fmla="*/ 782309 h 2622539"/>
              <a:gd name="connsiteX5" fmla="*/ 7567379 w 7567379"/>
              <a:gd name="connsiteY5" fmla="*/ 2401559 h 2622539"/>
              <a:gd name="connsiteX6" fmla="*/ 627033 w 7567379"/>
              <a:gd name="connsiteY6" fmla="*/ 2622539 h 2622539"/>
              <a:gd name="connsiteX7" fmla="*/ 1940 w 7567379"/>
              <a:gd name="connsiteY7" fmla="*/ 361939 h 2622539"/>
              <a:gd name="connsiteX0" fmla="*/ 1940 w 7567379"/>
              <a:gd name="connsiteY0" fmla="*/ 361939 h 2622539"/>
              <a:gd name="connsiteX1" fmla="*/ 1122564 w 7567379"/>
              <a:gd name="connsiteY1" fmla="*/ 1658609 h 2622539"/>
              <a:gd name="connsiteX2" fmla="*/ 3768029 w 7567379"/>
              <a:gd name="connsiteY2" fmla="*/ 1216649 h 2622539"/>
              <a:gd name="connsiteX3" fmla="*/ 7166296 w 7567379"/>
              <a:gd name="connsiteY3" fmla="*/ 50789 h 2622539"/>
              <a:gd name="connsiteX4" fmla="*/ 7179359 w 7567379"/>
              <a:gd name="connsiteY4" fmla="*/ 782309 h 2622539"/>
              <a:gd name="connsiteX5" fmla="*/ 7567379 w 7567379"/>
              <a:gd name="connsiteY5" fmla="*/ 2401559 h 2622539"/>
              <a:gd name="connsiteX6" fmla="*/ 627033 w 7567379"/>
              <a:gd name="connsiteY6" fmla="*/ 2622539 h 2622539"/>
              <a:gd name="connsiteX7" fmla="*/ 1940 w 7567379"/>
              <a:gd name="connsiteY7" fmla="*/ 361939 h 2622539"/>
              <a:gd name="connsiteX0" fmla="*/ 1940 w 7567379"/>
              <a:gd name="connsiteY0" fmla="*/ 361939 h 2622539"/>
              <a:gd name="connsiteX1" fmla="*/ 1122564 w 7567379"/>
              <a:gd name="connsiteY1" fmla="*/ 1658609 h 2622539"/>
              <a:gd name="connsiteX2" fmla="*/ 3768029 w 7567379"/>
              <a:gd name="connsiteY2" fmla="*/ 1216649 h 2622539"/>
              <a:gd name="connsiteX3" fmla="*/ 7166296 w 7567379"/>
              <a:gd name="connsiteY3" fmla="*/ 50789 h 2622539"/>
              <a:gd name="connsiteX4" fmla="*/ 7179359 w 7567379"/>
              <a:gd name="connsiteY4" fmla="*/ 782309 h 2622539"/>
              <a:gd name="connsiteX5" fmla="*/ 7567379 w 7567379"/>
              <a:gd name="connsiteY5" fmla="*/ 2401559 h 2622539"/>
              <a:gd name="connsiteX6" fmla="*/ 627033 w 7567379"/>
              <a:gd name="connsiteY6" fmla="*/ 2622539 h 2622539"/>
              <a:gd name="connsiteX7" fmla="*/ 1940 w 7567379"/>
              <a:gd name="connsiteY7" fmla="*/ 361939 h 2622539"/>
              <a:gd name="connsiteX0" fmla="*/ 1940 w 7567379"/>
              <a:gd name="connsiteY0" fmla="*/ 361939 h 2622539"/>
              <a:gd name="connsiteX1" fmla="*/ 1122564 w 7567379"/>
              <a:gd name="connsiteY1" fmla="*/ 1658609 h 2622539"/>
              <a:gd name="connsiteX2" fmla="*/ 3768029 w 7567379"/>
              <a:gd name="connsiteY2" fmla="*/ 1216649 h 2622539"/>
              <a:gd name="connsiteX3" fmla="*/ 7166296 w 7567379"/>
              <a:gd name="connsiteY3" fmla="*/ 50789 h 2622539"/>
              <a:gd name="connsiteX4" fmla="*/ 7179359 w 7567379"/>
              <a:gd name="connsiteY4" fmla="*/ 782309 h 2622539"/>
              <a:gd name="connsiteX5" fmla="*/ 7567379 w 7567379"/>
              <a:gd name="connsiteY5" fmla="*/ 2401559 h 2622539"/>
              <a:gd name="connsiteX6" fmla="*/ 627033 w 7567379"/>
              <a:gd name="connsiteY6" fmla="*/ 2622539 h 2622539"/>
              <a:gd name="connsiteX7" fmla="*/ 1940 w 7567379"/>
              <a:gd name="connsiteY7" fmla="*/ 361939 h 2622539"/>
              <a:gd name="connsiteX0" fmla="*/ 1940 w 7567379"/>
              <a:gd name="connsiteY0" fmla="*/ 361939 h 2622539"/>
              <a:gd name="connsiteX1" fmla="*/ 1122564 w 7567379"/>
              <a:gd name="connsiteY1" fmla="*/ 1658609 h 2622539"/>
              <a:gd name="connsiteX2" fmla="*/ 3768029 w 7567379"/>
              <a:gd name="connsiteY2" fmla="*/ 1216649 h 2622539"/>
              <a:gd name="connsiteX3" fmla="*/ 7166296 w 7567379"/>
              <a:gd name="connsiteY3" fmla="*/ 50789 h 2622539"/>
              <a:gd name="connsiteX4" fmla="*/ 7179359 w 7567379"/>
              <a:gd name="connsiteY4" fmla="*/ 782309 h 2622539"/>
              <a:gd name="connsiteX5" fmla="*/ 7567379 w 7567379"/>
              <a:gd name="connsiteY5" fmla="*/ 2401559 h 2622539"/>
              <a:gd name="connsiteX6" fmla="*/ 627033 w 7567379"/>
              <a:gd name="connsiteY6" fmla="*/ 2622539 h 2622539"/>
              <a:gd name="connsiteX7" fmla="*/ 1940 w 7567379"/>
              <a:gd name="connsiteY7" fmla="*/ 361939 h 2622539"/>
              <a:gd name="connsiteX0" fmla="*/ 1940 w 7567379"/>
              <a:gd name="connsiteY0" fmla="*/ 361939 h 2622539"/>
              <a:gd name="connsiteX1" fmla="*/ 1122564 w 7567379"/>
              <a:gd name="connsiteY1" fmla="*/ 1658609 h 2622539"/>
              <a:gd name="connsiteX2" fmla="*/ 3768029 w 7567379"/>
              <a:gd name="connsiteY2" fmla="*/ 1216649 h 2622539"/>
              <a:gd name="connsiteX3" fmla="*/ 7166296 w 7567379"/>
              <a:gd name="connsiteY3" fmla="*/ 50789 h 2622539"/>
              <a:gd name="connsiteX4" fmla="*/ 7179359 w 7567379"/>
              <a:gd name="connsiteY4" fmla="*/ 782309 h 2622539"/>
              <a:gd name="connsiteX5" fmla="*/ 7567379 w 7567379"/>
              <a:gd name="connsiteY5" fmla="*/ 2401559 h 2622539"/>
              <a:gd name="connsiteX6" fmla="*/ 627033 w 7567379"/>
              <a:gd name="connsiteY6" fmla="*/ 2622539 h 2622539"/>
              <a:gd name="connsiteX7" fmla="*/ 1940 w 7567379"/>
              <a:gd name="connsiteY7" fmla="*/ 361939 h 2622539"/>
              <a:gd name="connsiteX0" fmla="*/ 1940 w 7567379"/>
              <a:gd name="connsiteY0" fmla="*/ 361939 h 2622539"/>
              <a:gd name="connsiteX1" fmla="*/ 1122564 w 7567379"/>
              <a:gd name="connsiteY1" fmla="*/ 1658609 h 2622539"/>
              <a:gd name="connsiteX2" fmla="*/ 3768029 w 7567379"/>
              <a:gd name="connsiteY2" fmla="*/ 1216649 h 2622539"/>
              <a:gd name="connsiteX3" fmla="*/ 7166296 w 7567379"/>
              <a:gd name="connsiteY3" fmla="*/ 50789 h 2622539"/>
              <a:gd name="connsiteX4" fmla="*/ 7179359 w 7567379"/>
              <a:gd name="connsiteY4" fmla="*/ 782309 h 2622539"/>
              <a:gd name="connsiteX5" fmla="*/ 7567379 w 7567379"/>
              <a:gd name="connsiteY5" fmla="*/ 2401559 h 2622539"/>
              <a:gd name="connsiteX6" fmla="*/ 627033 w 7567379"/>
              <a:gd name="connsiteY6" fmla="*/ 2622539 h 2622539"/>
              <a:gd name="connsiteX7" fmla="*/ 1940 w 7567379"/>
              <a:gd name="connsiteY7" fmla="*/ 361939 h 2622539"/>
              <a:gd name="connsiteX0" fmla="*/ 1940 w 7567379"/>
              <a:gd name="connsiteY0" fmla="*/ 361939 h 2622539"/>
              <a:gd name="connsiteX1" fmla="*/ 1122564 w 7567379"/>
              <a:gd name="connsiteY1" fmla="*/ 1658609 h 2622539"/>
              <a:gd name="connsiteX2" fmla="*/ 3768029 w 7567379"/>
              <a:gd name="connsiteY2" fmla="*/ 1216649 h 2622539"/>
              <a:gd name="connsiteX3" fmla="*/ 7166296 w 7567379"/>
              <a:gd name="connsiteY3" fmla="*/ 50789 h 2622539"/>
              <a:gd name="connsiteX4" fmla="*/ 7179359 w 7567379"/>
              <a:gd name="connsiteY4" fmla="*/ 782309 h 2622539"/>
              <a:gd name="connsiteX5" fmla="*/ 7567379 w 7567379"/>
              <a:gd name="connsiteY5" fmla="*/ 2401559 h 2622539"/>
              <a:gd name="connsiteX6" fmla="*/ 627033 w 7567379"/>
              <a:gd name="connsiteY6" fmla="*/ 2622539 h 2622539"/>
              <a:gd name="connsiteX7" fmla="*/ 1940 w 7567379"/>
              <a:gd name="connsiteY7" fmla="*/ 361939 h 2622539"/>
              <a:gd name="connsiteX0" fmla="*/ 73977 w 7639416"/>
              <a:gd name="connsiteY0" fmla="*/ 361939 h 2660639"/>
              <a:gd name="connsiteX1" fmla="*/ 1194601 w 7639416"/>
              <a:gd name="connsiteY1" fmla="*/ 1658609 h 2660639"/>
              <a:gd name="connsiteX2" fmla="*/ 3840066 w 7639416"/>
              <a:gd name="connsiteY2" fmla="*/ 1216649 h 2660639"/>
              <a:gd name="connsiteX3" fmla="*/ 7238333 w 7639416"/>
              <a:gd name="connsiteY3" fmla="*/ 50789 h 2660639"/>
              <a:gd name="connsiteX4" fmla="*/ 7251396 w 7639416"/>
              <a:gd name="connsiteY4" fmla="*/ 782309 h 2660639"/>
              <a:gd name="connsiteX5" fmla="*/ 7639416 w 7639416"/>
              <a:gd name="connsiteY5" fmla="*/ 2401559 h 2660639"/>
              <a:gd name="connsiteX6" fmla="*/ 114589 w 7639416"/>
              <a:gd name="connsiteY6" fmla="*/ 2660639 h 2660639"/>
              <a:gd name="connsiteX7" fmla="*/ 73977 w 7639416"/>
              <a:gd name="connsiteY7" fmla="*/ 361939 h 2660639"/>
              <a:gd name="connsiteX0" fmla="*/ 86507 w 7632464"/>
              <a:gd name="connsiteY0" fmla="*/ 287 h 2845087"/>
              <a:gd name="connsiteX1" fmla="*/ 1187649 w 7632464"/>
              <a:gd name="connsiteY1" fmla="*/ 1843057 h 2845087"/>
              <a:gd name="connsiteX2" fmla="*/ 3833114 w 7632464"/>
              <a:gd name="connsiteY2" fmla="*/ 1401097 h 2845087"/>
              <a:gd name="connsiteX3" fmla="*/ 7231381 w 7632464"/>
              <a:gd name="connsiteY3" fmla="*/ 235237 h 2845087"/>
              <a:gd name="connsiteX4" fmla="*/ 7244444 w 7632464"/>
              <a:gd name="connsiteY4" fmla="*/ 966757 h 2845087"/>
              <a:gd name="connsiteX5" fmla="*/ 7632464 w 7632464"/>
              <a:gd name="connsiteY5" fmla="*/ 2586007 h 2845087"/>
              <a:gd name="connsiteX6" fmla="*/ 107637 w 7632464"/>
              <a:gd name="connsiteY6" fmla="*/ 2845087 h 2845087"/>
              <a:gd name="connsiteX7" fmla="*/ 86507 w 7632464"/>
              <a:gd name="connsiteY7" fmla="*/ 287 h 2845087"/>
              <a:gd name="connsiteX0" fmla="*/ 86507 w 7632464"/>
              <a:gd name="connsiteY0" fmla="*/ 24616 h 2869416"/>
              <a:gd name="connsiteX1" fmla="*/ 3833114 w 7632464"/>
              <a:gd name="connsiteY1" fmla="*/ 1425426 h 2869416"/>
              <a:gd name="connsiteX2" fmla="*/ 7231381 w 7632464"/>
              <a:gd name="connsiteY2" fmla="*/ 259566 h 2869416"/>
              <a:gd name="connsiteX3" fmla="*/ 7244444 w 7632464"/>
              <a:gd name="connsiteY3" fmla="*/ 991086 h 2869416"/>
              <a:gd name="connsiteX4" fmla="*/ 7632464 w 7632464"/>
              <a:gd name="connsiteY4" fmla="*/ 2610336 h 2869416"/>
              <a:gd name="connsiteX5" fmla="*/ 107637 w 7632464"/>
              <a:gd name="connsiteY5" fmla="*/ 2869416 h 2869416"/>
              <a:gd name="connsiteX6" fmla="*/ 86507 w 7632464"/>
              <a:gd name="connsiteY6" fmla="*/ 24616 h 2869416"/>
              <a:gd name="connsiteX0" fmla="*/ 86507 w 7632464"/>
              <a:gd name="connsiteY0" fmla="*/ 87262 h 2932062"/>
              <a:gd name="connsiteX1" fmla="*/ 3833114 w 7632464"/>
              <a:gd name="connsiteY1" fmla="*/ 1488072 h 2932062"/>
              <a:gd name="connsiteX2" fmla="*/ 7231381 w 7632464"/>
              <a:gd name="connsiteY2" fmla="*/ 322212 h 2932062"/>
              <a:gd name="connsiteX3" fmla="*/ 7244444 w 7632464"/>
              <a:gd name="connsiteY3" fmla="*/ 1053732 h 2932062"/>
              <a:gd name="connsiteX4" fmla="*/ 7632464 w 7632464"/>
              <a:gd name="connsiteY4" fmla="*/ 2672982 h 2932062"/>
              <a:gd name="connsiteX5" fmla="*/ 107637 w 7632464"/>
              <a:gd name="connsiteY5" fmla="*/ 2932062 h 2932062"/>
              <a:gd name="connsiteX6" fmla="*/ 86507 w 7632464"/>
              <a:gd name="connsiteY6" fmla="*/ 87262 h 2932062"/>
              <a:gd name="connsiteX0" fmla="*/ 86507 w 7632464"/>
              <a:gd name="connsiteY0" fmla="*/ 55018 h 2899818"/>
              <a:gd name="connsiteX1" fmla="*/ 3833114 w 7632464"/>
              <a:gd name="connsiteY1" fmla="*/ 1455828 h 2899818"/>
              <a:gd name="connsiteX2" fmla="*/ 7231381 w 7632464"/>
              <a:gd name="connsiteY2" fmla="*/ 289968 h 2899818"/>
              <a:gd name="connsiteX3" fmla="*/ 7244444 w 7632464"/>
              <a:gd name="connsiteY3" fmla="*/ 1021488 h 2899818"/>
              <a:gd name="connsiteX4" fmla="*/ 7632464 w 7632464"/>
              <a:gd name="connsiteY4" fmla="*/ 2640738 h 2899818"/>
              <a:gd name="connsiteX5" fmla="*/ 107637 w 7632464"/>
              <a:gd name="connsiteY5" fmla="*/ 2899818 h 2899818"/>
              <a:gd name="connsiteX6" fmla="*/ 86507 w 7632464"/>
              <a:gd name="connsiteY6" fmla="*/ 55018 h 2899818"/>
              <a:gd name="connsiteX0" fmla="*/ 3486 w 7939097"/>
              <a:gd name="connsiteY0" fmla="*/ 781040 h 2660640"/>
              <a:gd name="connsiteX1" fmla="*/ 4139747 w 7939097"/>
              <a:gd name="connsiteY1" fmla="*/ 1216650 h 2660640"/>
              <a:gd name="connsiteX2" fmla="*/ 7538014 w 7939097"/>
              <a:gd name="connsiteY2" fmla="*/ 50790 h 2660640"/>
              <a:gd name="connsiteX3" fmla="*/ 7551077 w 7939097"/>
              <a:gd name="connsiteY3" fmla="*/ 782310 h 2660640"/>
              <a:gd name="connsiteX4" fmla="*/ 7939097 w 7939097"/>
              <a:gd name="connsiteY4" fmla="*/ 2401560 h 2660640"/>
              <a:gd name="connsiteX5" fmla="*/ 414270 w 7939097"/>
              <a:gd name="connsiteY5" fmla="*/ 2660640 h 2660640"/>
              <a:gd name="connsiteX6" fmla="*/ 3486 w 7939097"/>
              <a:gd name="connsiteY6" fmla="*/ 781040 h 2660640"/>
              <a:gd name="connsiteX0" fmla="*/ 3486 w 7939097"/>
              <a:gd name="connsiteY0" fmla="*/ 730251 h 2609851"/>
              <a:gd name="connsiteX1" fmla="*/ 7538014 w 7939097"/>
              <a:gd name="connsiteY1" fmla="*/ 1 h 2609851"/>
              <a:gd name="connsiteX2" fmla="*/ 7551077 w 7939097"/>
              <a:gd name="connsiteY2" fmla="*/ 731521 h 2609851"/>
              <a:gd name="connsiteX3" fmla="*/ 7939097 w 7939097"/>
              <a:gd name="connsiteY3" fmla="*/ 2350771 h 2609851"/>
              <a:gd name="connsiteX4" fmla="*/ 414270 w 7939097"/>
              <a:gd name="connsiteY4" fmla="*/ 2609851 h 2609851"/>
              <a:gd name="connsiteX5" fmla="*/ 3486 w 7939097"/>
              <a:gd name="connsiteY5" fmla="*/ 730251 h 2609851"/>
              <a:gd name="connsiteX0" fmla="*/ 2260 w 8083991"/>
              <a:gd name="connsiteY0" fmla="*/ 1816275 h 2609851"/>
              <a:gd name="connsiteX1" fmla="*/ 7682908 w 8083991"/>
              <a:gd name="connsiteY1" fmla="*/ 1 h 2609851"/>
              <a:gd name="connsiteX2" fmla="*/ 7695971 w 8083991"/>
              <a:gd name="connsiteY2" fmla="*/ 731521 h 2609851"/>
              <a:gd name="connsiteX3" fmla="*/ 8083991 w 8083991"/>
              <a:gd name="connsiteY3" fmla="*/ 2350771 h 2609851"/>
              <a:gd name="connsiteX4" fmla="*/ 559164 w 8083991"/>
              <a:gd name="connsiteY4" fmla="*/ 2609851 h 2609851"/>
              <a:gd name="connsiteX5" fmla="*/ 2260 w 8083991"/>
              <a:gd name="connsiteY5" fmla="*/ 1816275 h 2609851"/>
              <a:gd name="connsiteX0" fmla="*/ 1920 w 8156711"/>
              <a:gd name="connsiteY0" fmla="*/ 1360845 h 2609851"/>
              <a:gd name="connsiteX1" fmla="*/ 7755628 w 8156711"/>
              <a:gd name="connsiteY1" fmla="*/ 1 h 2609851"/>
              <a:gd name="connsiteX2" fmla="*/ 7768691 w 8156711"/>
              <a:gd name="connsiteY2" fmla="*/ 731521 h 2609851"/>
              <a:gd name="connsiteX3" fmla="*/ 8156711 w 8156711"/>
              <a:gd name="connsiteY3" fmla="*/ 2350771 h 2609851"/>
              <a:gd name="connsiteX4" fmla="*/ 631884 w 8156711"/>
              <a:gd name="connsiteY4" fmla="*/ 2609851 h 2609851"/>
              <a:gd name="connsiteX5" fmla="*/ 1920 w 8156711"/>
              <a:gd name="connsiteY5" fmla="*/ 1360845 h 2609851"/>
              <a:gd name="connsiteX0" fmla="*/ 2184 w 8098527"/>
              <a:gd name="connsiteY0" fmla="*/ 1203197 h 2609851"/>
              <a:gd name="connsiteX1" fmla="*/ 7697444 w 8098527"/>
              <a:gd name="connsiteY1" fmla="*/ 1 h 2609851"/>
              <a:gd name="connsiteX2" fmla="*/ 7710507 w 8098527"/>
              <a:gd name="connsiteY2" fmla="*/ 731521 h 2609851"/>
              <a:gd name="connsiteX3" fmla="*/ 8098527 w 8098527"/>
              <a:gd name="connsiteY3" fmla="*/ 2350771 h 2609851"/>
              <a:gd name="connsiteX4" fmla="*/ 573700 w 8098527"/>
              <a:gd name="connsiteY4" fmla="*/ 2609851 h 2609851"/>
              <a:gd name="connsiteX5" fmla="*/ 2184 w 8098527"/>
              <a:gd name="connsiteY5" fmla="*/ 1203197 h 2609851"/>
              <a:gd name="connsiteX0" fmla="*/ 2184 w 8098527"/>
              <a:gd name="connsiteY0" fmla="*/ 1203197 h 2609851"/>
              <a:gd name="connsiteX1" fmla="*/ 7697444 w 8098527"/>
              <a:gd name="connsiteY1" fmla="*/ 1 h 2609851"/>
              <a:gd name="connsiteX2" fmla="*/ 7710507 w 8098527"/>
              <a:gd name="connsiteY2" fmla="*/ 731521 h 2609851"/>
              <a:gd name="connsiteX3" fmla="*/ 8098527 w 8098527"/>
              <a:gd name="connsiteY3" fmla="*/ 2350771 h 2609851"/>
              <a:gd name="connsiteX4" fmla="*/ 573700 w 8098527"/>
              <a:gd name="connsiteY4" fmla="*/ 2609851 h 2609851"/>
              <a:gd name="connsiteX5" fmla="*/ 2184 w 8098527"/>
              <a:gd name="connsiteY5" fmla="*/ 1203197 h 2609851"/>
              <a:gd name="connsiteX0" fmla="*/ 2184 w 8098527"/>
              <a:gd name="connsiteY0" fmla="*/ 1203197 h 2609851"/>
              <a:gd name="connsiteX1" fmla="*/ 7697444 w 8098527"/>
              <a:gd name="connsiteY1" fmla="*/ 1 h 2609851"/>
              <a:gd name="connsiteX2" fmla="*/ 7710507 w 8098527"/>
              <a:gd name="connsiteY2" fmla="*/ 731521 h 2609851"/>
              <a:gd name="connsiteX3" fmla="*/ 8098527 w 8098527"/>
              <a:gd name="connsiteY3" fmla="*/ 2350771 h 2609851"/>
              <a:gd name="connsiteX4" fmla="*/ 573700 w 8098527"/>
              <a:gd name="connsiteY4" fmla="*/ 2609851 h 2609851"/>
              <a:gd name="connsiteX5" fmla="*/ 2184 w 8098527"/>
              <a:gd name="connsiteY5" fmla="*/ 1203197 h 2609851"/>
              <a:gd name="connsiteX0" fmla="*/ 2184 w 8098527"/>
              <a:gd name="connsiteY0" fmla="*/ 1115615 h 2522269"/>
              <a:gd name="connsiteX1" fmla="*/ 7945849 w 8098527"/>
              <a:gd name="connsiteY1" fmla="*/ 1 h 2522269"/>
              <a:gd name="connsiteX2" fmla="*/ 7710507 w 8098527"/>
              <a:gd name="connsiteY2" fmla="*/ 643939 h 2522269"/>
              <a:gd name="connsiteX3" fmla="*/ 8098527 w 8098527"/>
              <a:gd name="connsiteY3" fmla="*/ 2263189 h 2522269"/>
              <a:gd name="connsiteX4" fmla="*/ 573700 w 8098527"/>
              <a:gd name="connsiteY4" fmla="*/ 2522269 h 2522269"/>
              <a:gd name="connsiteX5" fmla="*/ 2184 w 8098527"/>
              <a:gd name="connsiteY5" fmla="*/ 1115615 h 2522269"/>
              <a:gd name="connsiteX0" fmla="*/ 2184 w 8098527"/>
              <a:gd name="connsiteY0" fmla="*/ 1115615 h 2522269"/>
              <a:gd name="connsiteX1" fmla="*/ 7945849 w 8098527"/>
              <a:gd name="connsiteY1" fmla="*/ 1 h 2522269"/>
              <a:gd name="connsiteX2" fmla="*/ 7871239 w 8098527"/>
              <a:gd name="connsiteY2" fmla="*/ 714005 h 2522269"/>
              <a:gd name="connsiteX3" fmla="*/ 8098527 w 8098527"/>
              <a:gd name="connsiteY3" fmla="*/ 2263189 h 2522269"/>
              <a:gd name="connsiteX4" fmla="*/ 573700 w 8098527"/>
              <a:gd name="connsiteY4" fmla="*/ 2522269 h 2522269"/>
              <a:gd name="connsiteX5" fmla="*/ 2184 w 8098527"/>
              <a:gd name="connsiteY5" fmla="*/ 1115615 h 2522269"/>
              <a:gd name="connsiteX0" fmla="*/ 2184 w 8098527"/>
              <a:gd name="connsiteY0" fmla="*/ 1381539 h 2788193"/>
              <a:gd name="connsiteX1" fmla="*/ 7945849 w 8098527"/>
              <a:gd name="connsiteY1" fmla="*/ 265925 h 2788193"/>
              <a:gd name="connsiteX2" fmla="*/ 7871239 w 8098527"/>
              <a:gd name="connsiteY2" fmla="*/ 979929 h 2788193"/>
              <a:gd name="connsiteX3" fmla="*/ 8098527 w 8098527"/>
              <a:gd name="connsiteY3" fmla="*/ 2529113 h 2788193"/>
              <a:gd name="connsiteX4" fmla="*/ 573700 w 8098527"/>
              <a:gd name="connsiteY4" fmla="*/ 2788193 h 2788193"/>
              <a:gd name="connsiteX5" fmla="*/ 2184 w 8098527"/>
              <a:gd name="connsiteY5" fmla="*/ 1381539 h 27881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098527" h="2788193">
                <a:moveTo>
                  <a:pt x="2184" y="1381539"/>
                </a:moveTo>
                <a:cubicBezTo>
                  <a:pt x="3147486" y="1717290"/>
                  <a:pt x="3663229" y="-802794"/>
                  <a:pt x="7945849" y="265925"/>
                </a:cubicBezTo>
                <a:lnTo>
                  <a:pt x="7871239" y="979929"/>
                </a:lnTo>
                <a:lnTo>
                  <a:pt x="8098527" y="2529113"/>
                </a:lnTo>
                <a:lnTo>
                  <a:pt x="573700" y="2788193"/>
                </a:lnTo>
                <a:cubicBezTo>
                  <a:pt x="365336" y="2034660"/>
                  <a:pt x="-32985" y="2325572"/>
                  <a:pt x="2184" y="1381539"/>
                </a:cubicBezTo>
                <a:close/>
              </a:path>
            </a:pathLst>
          </a:custGeom>
          <a:solidFill>
            <a:srgbClr val="397E2F"/>
          </a:solidFill>
          <a:ln>
            <a:solidFill>
              <a:srgbClr val="3A823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Lua 1"/>
          <p:cNvSpPr/>
          <p:nvPr/>
        </p:nvSpPr>
        <p:spPr>
          <a:xfrm rot="20062179">
            <a:off x="7844270" y="749885"/>
            <a:ext cx="321162" cy="750063"/>
          </a:xfrm>
          <a:prstGeom prst="moon">
            <a:avLst>
              <a:gd name="adj" fmla="val 15433"/>
            </a:avLst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glow rad="63500">
              <a:schemeClr val="accent1">
                <a:lumMod val="20000"/>
                <a:lumOff val="80000"/>
                <a:alpha val="26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28" name="Grupo 27"/>
          <p:cNvGrpSpPr/>
          <p:nvPr/>
        </p:nvGrpSpPr>
        <p:grpSpPr>
          <a:xfrm>
            <a:off x="6745452" y="712404"/>
            <a:ext cx="376694" cy="455533"/>
            <a:chOff x="7246918" y="260648"/>
            <a:chExt cx="410802" cy="360040"/>
          </a:xfrm>
        </p:grpSpPr>
        <p:cxnSp>
          <p:nvCxnSpPr>
            <p:cNvPr id="16" name="Conector reto 15"/>
            <p:cNvCxnSpPr/>
            <p:nvPr/>
          </p:nvCxnSpPr>
          <p:spPr>
            <a:xfrm>
              <a:off x="7452320" y="260648"/>
              <a:ext cx="0" cy="360040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ector reto 17"/>
            <p:cNvCxnSpPr/>
            <p:nvPr/>
          </p:nvCxnSpPr>
          <p:spPr>
            <a:xfrm flipV="1">
              <a:off x="7246918" y="412108"/>
              <a:ext cx="410802" cy="5075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ector reto 21"/>
            <p:cNvCxnSpPr/>
            <p:nvPr/>
          </p:nvCxnSpPr>
          <p:spPr>
            <a:xfrm flipV="1">
              <a:off x="7388165" y="342638"/>
              <a:ext cx="128309" cy="144016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ector reto 69"/>
            <p:cNvCxnSpPr/>
            <p:nvPr/>
          </p:nvCxnSpPr>
          <p:spPr>
            <a:xfrm flipH="1" flipV="1">
              <a:off x="7388165" y="358817"/>
              <a:ext cx="127841" cy="117995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4" name="Grupo 73"/>
          <p:cNvGrpSpPr/>
          <p:nvPr/>
        </p:nvGrpSpPr>
        <p:grpSpPr>
          <a:xfrm>
            <a:off x="7163535" y="94123"/>
            <a:ext cx="141237" cy="194192"/>
            <a:chOff x="7246918" y="260648"/>
            <a:chExt cx="410802" cy="360040"/>
          </a:xfrm>
        </p:grpSpPr>
        <p:cxnSp>
          <p:nvCxnSpPr>
            <p:cNvPr id="75" name="Conector reto 74"/>
            <p:cNvCxnSpPr/>
            <p:nvPr/>
          </p:nvCxnSpPr>
          <p:spPr>
            <a:xfrm>
              <a:off x="7452320" y="260648"/>
              <a:ext cx="0" cy="360040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ector reto 79"/>
            <p:cNvCxnSpPr/>
            <p:nvPr/>
          </p:nvCxnSpPr>
          <p:spPr>
            <a:xfrm flipV="1">
              <a:off x="7246918" y="412108"/>
              <a:ext cx="410802" cy="5075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ector reto 80"/>
            <p:cNvCxnSpPr/>
            <p:nvPr/>
          </p:nvCxnSpPr>
          <p:spPr>
            <a:xfrm flipV="1">
              <a:off x="7388165" y="342638"/>
              <a:ext cx="128309" cy="144016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flipH="1" flipV="1">
              <a:off x="7388165" y="358817"/>
              <a:ext cx="127841" cy="117995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3" name="Grupo 82"/>
          <p:cNvGrpSpPr/>
          <p:nvPr/>
        </p:nvGrpSpPr>
        <p:grpSpPr>
          <a:xfrm>
            <a:off x="8724455" y="430212"/>
            <a:ext cx="274791" cy="325853"/>
            <a:chOff x="7246918" y="260648"/>
            <a:chExt cx="410802" cy="360040"/>
          </a:xfrm>
        </p:grpSpPr>
        <p:cxnSp>
          <p:nvCxnSpPr>
            <p:cNvPr id="84" name="Conector reto 83"/>
            <p:cNvCxnSpPr/>
            <p:nvPr/>
          </p:nvCxnSpPr>
          <p:spPr>
            <a:xfrm>
              <a:off x="7452320" y="260648"/>
              <a:ext cx="0" cy="360040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ector reto 84"/>
            <p:cNvCxnSpPr/>
            <p:nvPr/>
          </p:nvCxnSpPr>
          <p:spPr>
            <a:xfrm flipV="1">
              <a:off x="7246918" y="412108"/>
              <a:ext cx="410802" cy="5075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ector reto 85"/>
            <p:cNvCxnSpPr/>
            <p:nvPr/>
          </p:nvCxnSpPr>
          <p:spPr>
            <a:xfrm flipV="1">
              <a:off x="7388165" y="342638"/>
              <a:ext cx="128309" cy="144016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ector reto 86"/>
            <p:cNvCxnSpPr/>
            <p:nvPr/>
          </p:nvCxnSpPr>
          <p:spPr>
            <a:xfrm flipH="1" flipV="1">
              <a:off x="7388165" y="358817"/>
              <a:ext cx="127841" cy="117995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1" name="Grupo 100"/>
          <p:cNvGrpSpPr/>
          <p:nvPr/>
        </p:nvGrpSpPr>
        <p:grpSpPr>
          <a:xfrm>
            <a:off x="6991467" y="2860458"/>
            <a:ext cx="86436" cy="171419"/>
            <a:chOff x="7246918" y="260648"/>
            <a:chExt cx="410802" cy="360040"/>
          </a:xfrm>
        </p:grpSpPr>
        <p:cxnSp>
          <p:nvCxnSpPr>
            <p:cNvPr id="102" name="Conector reto 101"/>
            <p:cNvCxnSpPr/>
            <p:nvPr/>
          </p:nvCxnSpPr>
          <p:spPr>
            <a:xfrm>
              <a:off x="7452320" y="260648"/>
              <a:ext cx="0" cy="360040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ector reto 102"/>
            <p:cNvCxnSpPr/>
            <p:nvPr/>
          </p:nvCxnSpPr>
          <p:spPr>
            <a:xfrm flipV="1">
              <a:off x="7246918" y="412108"/>
              <a:ext cx="410802" cy="5075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ector reto 103"/>
            <p:cNvCxnSpPr/>
            <p:nvPr/>
          </p:nvCxnSpPr>
          <p:spPr>
            <a:xfrm flipV="1">
              <a:off x="7388165" y="342638"/>
              <a:ext cx="128309" cy="144016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>
            <a:xfrm flipH="1" flipV="1">
              <a:off x="7388165" y="358817"/>
              <a:ext cx="127841" cy="117995"/>
            </a:xfrm>
            <a:prstGeom prst="line">
              <a:avLst/>
            </a:prstGeom>
            <a:ln w="0">
              <a:solidFill>
                <a:schemeClr val="accent1">
                  <a:lumMod val="40000"/>
                  <a:lumOff val="60000"/>
                  <a:alpha val="48000"/>
                </a:schemeClr>
              </a:solidFill>
            </a:ln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88" name="Imagem 8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4524" y="5672651"/>
            <a:ext cx="9649071" cy="1212697"/>
          </a:xfrm>
          <a:prstGeom prst="rect">
            <a:avLst/>
          </a:prstGeom>
        </p:spPr>
      </p:pic>
      <p:pic>
        <p:nvPicPr>
          <p:cNvPr id="53" name="Imagem 5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868"/>
          <a:stretch/>
        </p:blipFill>
        <p:spPr>
          <a:xfrm>
            <a:off x="7273237" y="5961531"/>
            <a:ext cx="996819" cy="896469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algn="tl" rotWithShape="0">
              <a:prstClr val="black">
                <a:alpha val="71000"/>
              </a:prstClr>
            </a:outerShdw>
          </a:effectLst>
        </p:spPr>
      </p:pic>
      <p:sp>
        <p:nvSpPr>
          <p:cNvPr id="94" name="Espaço Reservado para Conteúdo 2"/>
          <p:cNvSpPr>
            <a:spLocks noGrp="1"/>
          </p:cNvSpPr>
          <p:nvPr>
            <p:ph idx="1"/>
          </p:nvPr>
        </p:nvSpPr>
        <p:spPr>
          <a:xfrm>
            <a:off x="1828851" y="592429"/>
            <a:ext cx="7560840" cy="2908118"/>
          </a:xfrm>
        </p:spPr>
        <p:txBody>
          <a:bodyPr>
            <a:noAutofit/>
          </a:bodyPr>
          <a:lstStyle/>
          <a:p>
            <a:r>
              <a:rPr lang="pt-BR" sz="2400" b="1" dirty="0" smtClean="0"/>
              <a:t>11.000 Adesões -&gt; 31% geral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166 Patrocinadores Ativos</a:t>
            </a:r>
          </a:p>
          <a:p>
            <a:r>
              <a:rPr lang="pt-BR" sz="2400" b="1" dirty="0" smtClean="0"/>
              <a:t>R$ 6,10 milhões de arrecadação/mês</a:t>
            </a:r>
          </a:p>
          <a:p>
            <a:endParaRPr lang="pt-BR" sz="2400" b="1" dirty="0"/>
          </a:p>
          <a:p>
            <a:r>
              <a:rPr lang="pt-BR" sz="2400" b="1" dirty="0" smtClean="0"/>
              <a:t>11,41% rentabilidade (2014)</a:t>
            </a:r>
          </a:p>
          <a:p>
            <a:r>
              <a:rPr lang="pt-BR" sz="2400" b="1" dirty="0" smtClean="0"/>
              <a:t>R$ 132,5 milhões</a:t>
            </a:r>
          </a:p>
          <a:p>
            <a:endParaRPr lang="pt-BR" sz="2400" b="1" dirty="0" smtClean="0"/>
          </a:p>
          <a:p>
            <a:r>
              <a:rPr lang="pt-BR" sz="2400" b="1" dirty="0" smtClean="0"/>
              <a:t>R$  4,0 milhão em Recursos Portados</a:t>
            </a:r>
            <a:endParaRPr lang="pt-BR" sz="2400" dirty="0" smtClean="0"/>
          </a:p>
          <a:p>
            <a:pPr lvl="1"/>
            <a:r>
              <a:rPr lang="pt-BR" sz="2400" dirty="0" smtClean="0"/>
              <a:t>60 EFPC/PGBL: </a:t>
            </a:r>
            <a:r>
              <a:rPr lang="pt-BR" sz="2400" dirty="0" err="1" smtClean="0"/>
              <a:t>Funcef</a:t>
            </a:r>
            <a:r>
              <a:rPr lang="pt-BR" sz="2400" dirty="0" smtClean="0"/>
              <a:t>, Previ-BB e Petros</a:t>
            </a:r>
          </a:p>
          <a:p>
            <a:endParaRPr lang="pt-BR" sz="2400" b="1" dirty="0"/>
          </a:p>
        </p:txBody>
      </p:sp>
      <p:sp>
        <p:nvSpPr>
          <p:cNvPr id="110" name="Título 1"/>
          <p:cNvSpPr>
            <a:spLocks noGrp="1"/>
          </p:cNvSpPr>
          <p:nvPr>
            <p:ph type="title"/>
          </p:nvPr>
        </p:nvSpPr>
        <p:spPr>
          <a:xfrm>
            <a:off x="272715" y="-171400"/>
            <a:ext cx="8403741" cy="836712"/>
          </a:xfrm>
        </p:spPr>
        <p:txBody>
          <a:bodyPr/>
          <a:lstStyle/>
          <a:p>
            <a:r>
              <a:rPr lang="pt-BR" dirty="0" smtClean="0"/>
              <a:t>A Funpresp em números</a:t>
            </a:r>
            <a:r>
              <a:rPr lang="pt-BR" sz="2000" dirty="0" smtClean="0"/>
              <a:t> (até </a:t>
            </a:r>
            <a:r>
              <a:rPr lang="pt-BR" sz="2000" dirty="0" err="1" smtClean="0"/>
              <a:t>fev</a:t>
            </a:r>
            <a:r>
              <a:rPr lang="pt-BR" sz="2000" dirty="0" smtClean="0"/>
              <a:t>/2015)</a:t>
            </a: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2" name="Espaço Reservado para Rodapé 1"/>
          <p:cNvSpPr txBox="1">
            <a:spLocks/>
          </p:cNvSpPr>
          <p:nvPr/>
        </p:nvSpPr>
        <p:spPr>
          <a:xfrm>
            <a:off x="8284866" y="6562840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5" name="Line 18"/>
          <p:cNvSpPr>
            <a:spLocks noChangeShapeType="1"/>
          </p:cNvSpPr>
          <p:nvPr/>
        </p:nvSpPr>
        <p:spPr bwMode="auto">
          <a:xfrm>
            <a:off x="251023" y="548680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97843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5" y="1457107"/>
            <a:ext cx="9060406" cy="3007681"/>
          </a:xfrm>
          <a:prstGeom prst="rect">
            <a:avLst/>
          </a:prstGeom>
        </p:spPr>
      </p:pic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/>
          <a:p>
            <a:pPr>
              <a:defRPr/>
            </a:pPr>
            <a:fld id="{F9A217B9-19D3-46A2-B34B-674CE152E85A}" type="slidenum">
              <a:rPr lang="pt-BR" smtClean="0"/>
              <a:pPr>
                <a:defRPr/>
              </a:pPr>
              <a:t>11</a:t>
            </a:fld>
            <a:endParaRPr lang="pt-BR" dirty="0"/>
          </a:p>
        </p:txBody>
      </p:sp>
      <p:sp>
        <p:nvSpPr>
          <p:cNvPr id="12" name="CaixaDeTexto 11"/>
          <p:cNvSpPr txBox="1"/>
          <p:nvPr/>
        </p:nvSpPr>
        <p:spPr>
          <a:xfrm>
            <a:off x="-36512" y="4571836"/>
            <a:ext cx="1455348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>
                <a:solidFill>
                  <a:srgbClr val="00B0F0"/>
                </a:solidFill>
              </a:defRPr>
            </a:lvl1pPr>
          </a:lstStyle>
          <a:p>
            <a:pPr algn="l"/>
            <a:r>
              <a:rPr lang="pt-BR" sz="900" dirty="0" smtClean="0">
                <a:solidFill>
                  <a:schemeClr val="tx1"/>
                </a:solidFill>
              </a:rPr>
              <a:t>Fonte: CGDMS/SEGEP/MP</a:t>
            </a:r>
          </a:p>
          <a:p>
            <a:pPr algn="l"/>
            <a:r>
              <a:rPr lang="pt-BR" sz="900" dirty="0" smtClean="0">
                <a:solidFill>
                  <a:schemeClr val="tx1"/>
                </a:solidFill>
              </a:rPr>
              <a:t>Elaboração: Funpresp-Exe.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-36512" y="44624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3200" b="1" u="sng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Taxa de Adesão </a:t>
            </a:r>
            <a:r>
              <a:rPr lang="pt-BR" sz="1200" dirty="0" smtClean="0">
                <a:solidFill>
                  <a:schemeClr val="accent5">
                    <a:lumMod val="50000"/>
                  </a:schemeClr>
                </a:solidFill>
                <a:cs typeface="Arial" pitchFamily="34" charset="0"/>
              </a:rPr>
              <a:t>(com e sem Área de Educação)</a:t>
            </a:r>
          </a:p>
          <a:p>
            <a:pPr algn="ctr"/>
            <a:r>
              <a:rPr lang="pt-BR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Ativos Normais </a:t>
            </a:r>
            <a:r>
              <a:rPr lang="pt-BR" sz="28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cs typeface="Arial" pitchFamily="34" charset="0"/>
              </a:rPr>
              <a:t>ExecPrev</a:t>
            </a:r>
            <a:endParaRPr lang="pt-BR" sz="2800" b="1" dirty="0" smtClean="0">
              <a:solidFill>
                <a:schemeClr val="tx2">
                  <a:lumMod val="60000"/>
                  <a:lumOff val="40000"/>
                </a:schemeClr>
              </a:solidFill>
              <a:cs typeface="Arial" pitchFamily="34" charset="0"/>
            </a:endParaRPr>
          </a:p>
          <a:p>
            <a:pPr algn="ctr"/>
            <a:r>
              <a:rPr lang="pt-BR" sz="1200" dirty="0" smtClean="0">
                <a:solidFill>
                  <a:srgbClr val="FF0000"/>
                </a:solidFill>
              </a:rPr>
              <a:t>(Posição </a:t>
            </a:r>
            <a:r>
              <a:rPr lang="pt-BR" sz="1200" dirty="0">
                <a:solidFill>
                  <a:srgbClr val="FF0000"/>
                </a:solidFill>
              </a:rPr>
              <a:t>em </a:t>
            </a:r>
            <a:r>
              <a:rPr lang="pt-BR" sz="1200" dirty="0" smtClean="0">
                <a:solidFill>
                  <a:srgbClr val="FF0000"/>
                </a:solidFill>
              </a:rPr>
              <a:t>24 </a:t>
            </a:r>
            <a:r>
              <a:rPr lang="pt-BR" sz="1200" dirty="0">
                <a:solidFill>
                  <a:srgbClr val="FF0000"/>
                </a:solidFill>
              </a:rPr>
              <a:t>de </a:t>
            </a:r>
            <a:r>
              <a:rPr lang="pt-BR" sz="1200" dirty="0" smtClean="0">
                <a:solidFill>
                  <a:srgbClr val="FF0000"/>
                </a:solidFill>
              </a:rPr>
              <a:t>fevereiro de 2015)</a:t>
            </a:r>
            <a:endParaRPr lang="pt-BR" sz="1200" dirty="0">
              <a:solidFill>
                <a:srgbClr val="FF00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/>
          </p:nvPr>
        </p:nvGraphicFramePr>
        <p:xfrm>
          <a:off x="2501516" y="4941168"/>
          <a:ext cx="3870684" cy="1063469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1381886"/>
                <a:gridCol w="1198570"/>
                <a:gridCol w="1290228"/>
              </a:tblGrid>
              <a:tr h="265981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Período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Acima do Teto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>
                          <a:effectLst/>
                        </a:rPr>
                        <a:t>Acima 20% </a:t>
                      </a:r>
                      <a:r>
                        <a:rPr lang="pt-BR" sz="1000" b="1" u="none" strike="noStrike" dirty="0" smtClean="0">
                          <a:effectLst/>
                        </a:rPr>
                        <a:t>Teto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937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u="none" strike="noStrike" dirty="0">
                          <a:effectLst/>
                        </a:rPr>
                        <a:t>2013 (</a:t>
                      </a:r>
                      <a:r>
                        <a:rPr lang="pt-BR" sz="1000" u="none" strike="noStrike" dirty="0" err="1">
                          <a:effectLst/>
                        </a:rPr>
                        <a:t>fev</a:t>
                      </a:r>
                      <a:r>
                        <a:rPr lang="pt-BR" sz="1000" u="none" strike="noStrike" dirty="0">
                          <a:effectLst/>
                        </a:rPr>
                        <a:t>-dez)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</a:rPr>
                        <a:t>15%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</a:rPr>
                        <a:t>19%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937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u="none" strike="noStrike" dirty="0">
                          <a:effectLst/>
                        </a:rPr>
                        <a:t>2014 (</a:t>
                      </a:r>
                      <a:r>
                        <a:rPr lang="pt-BR" sz="1000" u="none" strike="noStrike" dirty="0" err="1" smtClean="0">
                          <a:effectLst/>
                        </a:rPr>
                        <a:t>jan</a:t>
                      </a:r>
                      <a:r>
                        <a:rPr lang="pt-BR" sz="1000" u="none" strike="noStrike" dirty="0" smtClean="0">
                          <a:effectLst/>
                        </a:rPr>
                        <a:t>-dez)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</a:rPr>
                        <a:t>36%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</a:rPr>
                        <a:t>36%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937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u="none" strike="noStrike" dirty="0" smtClean="0">
                          <a:effectLst/>
                        </a:rPr>
                        <a:t>2015 </a:t>
                      </a:r>
                      <a:r>
                        <a:rPr lang="pt-BR" sz="1000" u="none" strike="noStrike" dirty="0">
                          <a:effectLst/>
                        </a:rPr>
                        <a:t>(</a:t>
                      </a:r>
                      <a:r>
                        <a:rPr lang="pt-BR" sz="1000" u="none" strike="noStrike" dirty="0" err="1" smtClean="0">
                          <a:effectLst/>
                        </a:rPr>
                        <a:t>jan-fev</a:t>
                      </a:r>
                      <a:r>
                        <a:rPr lang="pt-BR" sz="1000" u="none" strike="noStrike" dirty="0" smtClean="0">
                          <a:effectLst/>
                        </a:rPr>
                        <a:t>)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</a:rPr>
                        <a:t>82%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u="none" strike="noStrike" dirty="0" smtClean="0">
                          <a:effectLst/>
                        </a:rPr>
                        <a:t>83%</a:t>
                      </a:r>
                      <a:endParaRPr lang="pt-BR" sz="10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  <a:tr h="199372">
                <a:tc>
                  <a:txBody>
                    <a:bodyPr/>
                    <a:lstStyle/>
                    <a:p>
                      <a:pPr algn="just" fontAlgn="ctr"/>
                      <a:r>
                        <a:rPr lang="pt-BR" sz="1000" b="1" u="none" strike="noStrike" dirty="0">
                          <a:effectLst/>
                        </a:rPr>
                        <a:t>TOTAL (</a:t>
                      </a:r>
                      <a:r>
                        <a:rPr lang="pt-BR" sz="1000" b="1" u="none" strike="noStrike" dirty="0" err="1" smtClean="0">
                          <a:effectLst/>
                        </a:rPr>
                        <a:t>fev</a:t>
                      </a:r>
                      <a:r>
                        <a:rPr lang="pt-BR" sz="1000" b="1" u="none" strike="noStrike" dirty="0" smtClean="0">
                          <a:effectLst/>
                        </a:rPr>
                        <a:t>/13-fev/15)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 smtClean="0">
                          <a:effectLst/>
                        </a:rPr>
                        <a:t>28%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00" b="1" u="none" strike="noStrike" dirty="0" smtClean="0">
                          <a:effectLst/>
                        </a:rPr>
                        <a:t>31%</a:t>
                      </a:r>
                      <a:endParaRPr lang="pt-BR" sz="1000" b="1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7" name="Elipse 6"/>
          <p:cNvSpPr/>
          <p:nvPr/>
        </p:nvSpPr>
        <p:spPr>
          <a:xfrm>
            <a:off x="7812360" y="2492896"/>
            <a:ext cx="540383" cy="39604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" name="Conector de seta reta 7"/>
          <p:cNvCxnSpPr/>
          <p:nvPr/>
        </p:nvCxnSpPr>
        <p:spPr>
          <a:xfrm flipH="1">
            <a:off x="6012160" y="2960948"/>
            <a:ext cx="1959404" cy="29883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7704671" y="5025370"/>
            <a:ext cx="1296144" cy="70788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pt-BR" sz="1600" b="1" u="sng" dirty="0" smtClean="0"/>
              <a:t>58%</a:t>
            </a:r>
            <a:r>
              <a:rPr lang="pt-BR" sz="1200" b="1" dirty="0" smtClean="0"/>
              <a:t> dos novos servidores são da Educação.</a:t>
            </a:r>
            <a:endParaRPr lang="pt-BR" sz="1200" b="1" dirty="0"/>
          </a:p>
        </p:txBody>
      </p:sp>
      <p:sp>
        <p:nvSpPr>
          <p:cNvPr id="11" name="CaixaDeTexto 10"/>
          <p:cNvSpPr txBox="1"/>
          <p:nvPr/>
        </p:nvSpPr>
        <p:spPr>
          <a:xfrm>
            <a:off x="7490977" y="1135777"/>
            <a:ext cx="1545519" cy="27699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1200" b="1" u="sng" dirty="0" smtClean="0"/>
              <a:t>META de 2015: 35%</a:t>
            </a:r>
            <a:endParaRPr lang="pt-BR" sz="1200" b="1" u="sng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6948264" y="4581708"/>
            <a:ext cx="2049903" cy="215444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pt-BR" sz="800" b="1" u="sng" dirty="0" smtClean="0"/>
              <a:t>Taxa Média de Adesão (</a:t>
            </a:r>
            <a:r>
              <a:rPr lang="pt-BR" sz="800" b="1" u="sng" dirty="0" err="1" smtClean="0"/>
              <a:t>Abrapp</a:t>
            </a:r>
            <a:r>
              <a:rPr lang="pt-BR" sz="800" b="1" u="sng" dirty="0" smtClean="0"/>
              <a:t>, 2013): 64%</a:t>
            </a:r>
            <a:endParaRPr lang="pt-BR" sz="800" b="1" u="sng" dirty="0"/>
          </a:p>
        </p:txBody>
      </p:sp>
    </p:spTree>
    <p:extLst>
      <p:ext uri="{BB962C8B-B14F-4D97-AF65-F5344CB8AC3E}">
        <p14:creationId xmlns:p14="http://schemas.microsoft.com/office/powerpoint/2010/main" val="344402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" name="Gráfico 18"/>
          <p:cNvGraphicFramePr>
            <a:graphicFrameLocks/>
          </p:cNvGraphicFramePr>
          <p:nvPr>
            <p:extLst/>
          </p:nvPr>
        </p:nvGraphicFramePr>
        <p:xfrm>
          <a:off x="4514129" y="2860521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8" name="Gráfico 17"/>
          <p:cNvGraphicFramePr>
            <a:graphicFrameLocks/>
          </p:cNvGraphicFramePr>
          <p:nvPr>
            <p:extLst/>
          </p:nvPr>
        </p:nvGraphicFramePr>
        <p:xfrm>
          <a:off x="-18256" y="2770257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Gráfico 16"/>
          <p:cNvGraphicFramePr>
            <a:graphicFrameLocks/>
          </p:cNvGraphicFramePr>
          <p:nvPr>
            <p:extLst/>
          </p:nvPr>
        </p:nvGraphicFramePr>
        <p:xfrm>
          <a:off x="4572000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Gráfico 15"/>
          <p:cNvGraphicFramePr>
            <a:graphicFrameLocks/>
          </p:cNvGraphicFramePr>
          <p:nvPr>
            <p:extLst/>
          </p:nvPr>
        </p:nvGraphicFramePr>
        <p:xfrm>
          <a:off x="35496" y="0"/>
          <a:ext cx="4572000" cy="2743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244408" y="6093296"/>
            <a:ext cx="762000" cy="365125"/>
          </a:xfrm>
        </p:spPr>
        <p:txBody>
          <a:bodyPr/>
          <a:lstStyle/>
          <a:p>
            <a:pPr>
              <a:defRPr/>
            </a:pPr>
            <a:fld id="{F9A217B9-19D3-46A2-B34B-674CE152E85A}" type="slidenum">
              <a:rPr lang="pt-BR" smtClean="0"/>
              <a:pPr>
                <a:defRPr/>
              </a:pPr>
              <a:t>12</a:t>
            </a:fld>
            <a:endParaRPr lang="pt-BR" dirty="0"/>
          </a:p>
        </p:txBody>
      </p:sp>
      <p:sp>
        <p:nvSpPr>
          <p:cNvPr id="10" name="Elipse 9"/>
          <p:cNvSpPr/>
          <p:nvPr/>
        </p:nvSpPr>
        <p:spPr>
          <a:xfrm>
            <a:off x="3995936" y="692696"/>
            <a:ext cx="504056" cy="2160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1414239" y="5718448"/>
            <a:ext cx="2869729" cy="2308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>
                <a:solidFill>
                  <a:srgbClr val="00B0F0"/>
                </a:solidFill>
              </a:defRPr>
            </a:lvl1pPr>
          </a:lstStyle>
          <a:p>
            <a:pPr algn="just"/>
            <a:r>
              <a:rPr lang="pt-BR" sz="900" dirty="0" smtClean="0">
                <a:solidFill>
                  <a:schemeClr val="tx1"/>
                </a:solidFill>
              </a:rPr>
              <a:t>Fonte: CGDMS/SEGEP/MP. Elaboração: </a:t>
            </a:r>
            <a:r>
              <a:rPr lang="pt-BR" sz="900" dirty="0" err="1" smtClean="0">
                <a:solidFill>
                  <a:schemeClr val="tx1"/>
                </a:solidFill>
              </a:rPr>
              <a:t>Funpresp</a:t>
            </a:r>
            <a:r>
              <a:rPr lang="pt-BR" sz="900" dirty="0" smtClean="0">
                <a:solidFill>
                  <a:schemeClr val="tx1"/>
                </a:solidFill>
              </a:rPr>
              <a:t>-Exe.</a:t>
            </a:r>
          </a:p>
        </p:txBody>
      </p:sp>
      <p:sp>
        <p:nvSpPr>
          <p:cNvPr id="7" name="Elipse 6"/>
          <p:cNvSpPr/>
          <p:nvPr/>
        </p:nvSpPr>
        <p:spPr>
          <a:xfrm>
            <a:off x="8474684" y="1700808"/>
            <a:ext cx="550651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" name="Elipse 13"/>
          <p:cNvSpPr/>
          <p:nvPr/>
        </p:nvSpPr>
        <p:spPr>
          <a:xfrm>
            <a:off x="3995936" y="3573016"/>
            <a:ext cx="478643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Elipse 14"/>
          <p:cNvSpPr/>
          <p:nvPr/>
        </p:nvSpPr>
        <p:spPr>
          <a:xfrm>
            <a:off x="8413837" y="5013172"/>
            <a:ext cx="478643" cy="2880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CaixaDeTexto 1"/>
          <p:cNvSpPr txBox="1"/>
          <p:nvPr/>
        </p:nvSpPr>
        <p:spPr>
          <a:xfrm>
            <a:off x="7596335" y="3884812"/>
            <a:ext cx="1296145" cy="55399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000" b="1" dirty="0" smtClean="0"/>
              <a:t>77%</a:t>
            </a:r>
            <a:r>
              <a:rPr lang="pt-BR" sz="1000" dirty="0" smtClean="0"/>
              <a:t> do total das adesões em </a:t>
            </a:r>
          </a:p>
          <a:p>
            <a:pPr algn="ctr"/>
            <a:r>
              <a:rPr lang="pt-BR" sz="1000" dirty="0" smtClean="0"/>
              <a:t>06 Estados + DF</a:t>
            </a:r>
            <a:endParaRPr lang="pt-BR" sz="1000" dirty="0"/>
          </a:p>
        </p:txBody>
      </p:sp>
    </p:spTree>
    <p:extLst>
      <p:ext uri="{BB962C8B-B14F-4D97-AF65-F5344CB8AC3E}">
        <p14:creationId xmlns:p14="http://schemas.microsoft.com/office/powerpoint/2010/main" val="1987602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5797" y="1664132"/>
            <a:ext cx="4608203" cy="290379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96" y="903730"/>
            <a:ext cx="4494315" cy="2813302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07704" y="116632"/>
            <a:ext cx="6840760" cy="836712"/>
          </a:xfrm>
        </p:spPr>
        <p:txBody>
          <a:bodyPr>
            <a:normAutofit fontScale="90000"/>
          </a:bodyPr>
          <a:lstStyle/>
          <a:p>
            <a:pPr algn="r"/>
            <a:r>
              <a:rPr lang="pt-BR" sz="2600" dirty="0" smtClean="0">
                <a:latin typeface="+mn-lt"/>
              </a:rPr>
              <a:t>Maiores e Menores Adesões por Órgão </a:t>
            </a:r>
            <a:br>
              <a:rPr lang="pt-BR" sz="2600" dirty="0" smtClean="0">
                <a:latin typeface="+mn-lt"/>
              </a:rPr>
            </a:br>
            <a:r>
              <a:rPr lang="pt-BR" sz="2600" dirty="0" smtClean="0">
                <a:latin typeface="+mn-lt"/>
              </a:rPr>
              <a:t>Ativos Normais - </a:t>
            </a:r>
            <a:r>
              <a:rPr lang="pt-BR" sz="2000" dirty="0" smtClean="0">
                <a:latin typeface="+mn-lt"/>
              </a:rPr>
              <a:t>Acima do Teto</a:t>
            </a:r>
            <a:endParaRPr lang="pt-BR" sz="2000" dirty="0">
              <a:latin typeface="+mn-lt"/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0" y="600943"/>
            <a:ext cx="8930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b="1" u="sng" dirty="0" smtClean="0">
                <a:solidFill>
                  <a:schemeClr val="accent5">
                    <a:lumMod val="75000"/>
                  </a:schemeClr>
                </a:solidFill>
              </a:rPr>
              <a:t>MAIORES</a:t>
            </a:r>
            <a:endParaRPr lang="pt-BR" sz="1400" b="1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4526011" y="4581128"/>
            <a:ext cx="321434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900" dirty="0" smtClean="0"/>
              <a:t>*Órgãos </a:t>
            </a:r>
            <a:r>
              <a:rPr lang="pt-BR" sz="900" dirty="0"/>
              <a:t>com mais de </a:t>
            </a:r>
            <a:r>
              <a:rPr lang="pt-BR" sz="900" dirty="0" smtClean="0"/>
              <a:t>50 ingressos e % de adesões inferior a 10%</a:t>
            </a:r>
            <a:endParaRPr lang="pt-BR" sz="900" dirty="0"/>
          </a:p>
        </p:txBody>
      </p:sp>
      <p:sp>
        <p:nvSpPr>
          <p:cNvPr id="9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/>
          <a:p>
            <a:pPr>
              <a:defRPr/>
            </a:pPr>
            <a:fld id="{F9A217B9-19D3-46A2-B34B-674CE152E85A}" type="slidenum">
              <a:rPr lang="pt-BR" smtClean="0"/>
              <a:pPr>
                <a:defRPr/>
              </a:pPr>
              <a:t>13</a:t>
            </a:fld>
            <a:endParaRPr lang="pt-BR" dirty="0"/>
          </a:p>
        </p:txBody>
      </p:sp>
      <p:sp>
        <p:nvSpPr>
          <p:cNvPr id="15" name="Retângulo 14"/>
          <p:cNvSpPr/>
          <p:nvPr/>
        </p:nvSpPr>
        <p:spPr>
          <a:xfrm>
            <a:off x="-36512" y="3702224"/>
            <a:ext cx="3456384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900" dirty="0" smtClean="0"/>
              <a:t>*Órgãos </a:t>
            </a:r>
            <a:r>
              <a:rPr lang="pt-BR" sz="900" dirty="0"/>
              <a:t>com mais de </a:t>
            </a:r>
            <a:r>
              <a:rPr lang="pt-BR" sz="900" dirty="0" smtClean="0"/>
              <a:t>50 </a:t>
            </a:r>
            <a:r>
              <a:rPr lang="pt-BR" sz="900" dirty="0"/>
              <a:t>ingressos e % </a:t>
            </a:r>
            <a:r>
              <a:rPr lang="pt-BR" sz="900" dirty="0" smtClean="0"/>
              <a:t>de adesões acima </a:t>
            </a:r>
            <a:r>
              <a:rPr lang="pt-BR" sz="900" dirty="0"/>
              <a:t>de </a:t>
            </a:r>
            <a:r>
              <a:rPr lang="pt-BR" sz="900" dirty="0" smtClean="0"/>
              <a:t>35%</a:t>
            </a:r>
            <a:endParaRPr lang="pt-BR" sz="900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-831" y="3861048"/>
            <a:ext cx="1404479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>
                <a:solidFill>
                  <a:srgbClr val="00B0F0"/>
                </a:solidFill>
              </a:defRPr>
            </a:lvl1pPr>
          </a:lstStyle>
          <a:p>
            <a:pPr algn="l"/>
            <a:r>
              <a:rPr lang="pt-BR" sz="900" dirty="0" smtClean="0">
                <a:solidFill>
                  <a:schemeClr val="tx1"/>
                </a:solidFill>
              </a:rPr>
              <a:t>Fonte: CGDMS/SEGEP/MP</a:t>
            </a:r>
          </a:p>
          <a:p>
            <a:pPr algn="l"/>
            <a:r>
              <a:rPr lang="pt-BR" sz="900" dirty="0" smtClean="0">
                <a:solidFill>
                  <a:schemeClr val="tx1"/>
                </a:solidFill>
              </a:rPr>
              <a:t>Elaboração: </a:t>
            </a:r>
            <a:r>
              <a:rPr lang="pt-BR" sz="900" dirty="0" err="1" smtClean="0">
                <a:solidFill>
                  <a:schemeClr val="tx1"/>
                </a:solidFill>
              </a:rPr>
              <a:t>Funpresp-Exe</a:t>
            </a:r>
            <a:endParaRPr lang="pt-BR" sz="900" dirty="0" smtClean="0">
              <a:solidFill>
                <a:schemeClr val="tx1"/>
              </a:solidFill>
            </a:endParaRPr>
          </a:p>
        </p:txBody>
      </p:sp>
      <p:sp>
        <p:nvSpPr>
          <p:cNvPr id="12" name="CaixaDeTexto 11"/>
          <p:cNvSpPr txBox="1"/>
          <p:nvPr/>
        </p:nvSpPr>
        <p:spPr>
          <a:xfrm>
            <a:off x="4788024" y="1196752"/>
            <a:ext cx="416709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u="sng" dirty="0" smtClean="0">
                <a:solidFill>
                  <a:schemeClr val="accent2">
                    <a:lumMod val="75000"/>
                  </a:schemeClr>
                </a:solidFill>
              </a:rPr>
              <a:t>MENORES</a:t>
            </a:r>
          </a:p>
          <a:p>
            <a:r>
              <a:rPr lang="pt-BR" sz="1200" dirty="0" smtClean="0">
                <a:solidFill>
                  <a:schemeClr val="accent2">
                    <a:lumMod val="75000"/>
                  </a:schemeClr>
                </a:solidFill>
              </a:rPr>
              <a:t>15 </a:t>
            </a:r>
            <a:r>
              <a:rPr lang="pt-BR" sz="1200" dirty="0">
                <a:solidFill>
                  <a:schemeClr val="accent2">
                    <a:lumMod val="75000"/>
                  </a:schemeClr>
                </a:solidFill>
              </a:rPr>
              <a:t>órgãos da Educação sem </a:t>
            </a:r>
            <a:r>
              <a:rPr lang="pt-BR" sz="1200" dirty="0" smtClean="0">
                <a:solidFill>
                  <a:schemeClr val="accent2">
                    <a:lumMod val="75000"/>
                  </a:schemeClr>
                </a:solidFill>
              </a:rPr>
              <a:t>ades</a:t>
            </a:r>
            <a:r>
              <a:rPr lang="pt-BR" sz="1200" dirty="0">
                <a:solidFill>
                  <a:schemeClr val="accent2">
                    <a:lumMod val="75000"/>
                  </a:schemeClr>
                </a:solidFill>
              </a:rPr>
              <a:t>ã</a:t>
            </a:r>
            <a:r>
              <a:rPr lang="pt-BR" sz="1200" dirty="0" smtClean="0">
                <a:solidFill>
                  <a:schemeClr val="accent2">
                    <a:lumMod val="75000"/>
                  </a:schemeClr>
                </a:solidFill>
              </a:rPr>
              <a:t>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5292080" y="827420"/>
            <a:ext cx="3672408" cy="2616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>
                <a:solidFill>
                  <a:srgbClr val="00B0F0"/>
                </a:solidFill>
              </a:defRPr>
            </a:lvl1pPr>
          </a:lstStyle>
          <a:p>
            <a:pPr algn="ctr"/>
            <a:r>
              <a:rPr lang="pt-BR" sz="1100" b="1" dirty="0" smtClean="0">
                <a:solidFill>
                  <a:srgbClr val="FF0000"/>
                </a:solidFill>
              </a:rPr>
              <a:t>Posição em 24 de fevereiro de 2015</a:t>
            </a:r>
          </a:p>
        </p:txBody>
      </p:sp>
      <p:sp>
        <p:nvSpPr>
          <p:cNvPr id="16" name="Elipse 15"/>
          <p:cNvSpPr/>
          <p:nvPr/>
        </p:nvSpPr>
        <p:spPr>
          <a:xfrm>
            <a:off x="3959609" y="1058109"/>
            <a:ext cx="540383" cy="396044"/>
          </a:xfrm>
          <a:prstGeom prst="ellipse">
            <a:avLst/>
          </a:prstGeom>
          <a:noFill/>
          <a:ln w="31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668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8895">
            <a:off x="5337616" y="-142140"/>
            <a:ext cx="3707904" cy="5171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2796">
            <a:off x="496153" y="301386"/>
            <a:ext cx="3702674" cy="5104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77278">
            <a:off x="2715100" y="5238381"/>
            <a:ext cx="2198853" cy="16710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4211960" y="1340768"/>
            <a:ext cx="861315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800" b="1" dirty="0" smtClean="0"/>
              <a:t>x</a:t>
            </a:r>
            <a:endParaRPr lang="pt-BR" sz="8800" b="1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37334">
            <a:off x="5979103" y="4934124"/>
            <a:ext cx="1509945" cy="21106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3400" y="6421440"/>
            <a:ext cx="762000" cy="365125"/>
          </a:xfrm>
        </p:spPr>
        <p:txBody>
          <a:bodyPr/>
          <a:lstStyle/>
          <a:p>
            <a:pPr>
              <a:defRPr/>
            </a:pPr>
            <a:fld id="{F9A217B9-19D3-46A2-B34B-674CE152E85A}" type="slidenum">
              <a:rPr lang="pt-BR" smtClean="0"/>
              <a:pPr>
                <a:defRPr/>
              </a:pPr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60221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584775"/>
          </a:xfrm>
        </p:spPr>
        <p:txBody>
          <a:bodyPr vert="horz" lIns="91440" tIns="45720" rIns="91440" bIns="45720" rtlCol="0" anchor="ctr">
            <a:noAutofit/>
          </a:bodyPr>
          <a:lstStyle/>
          <a:p>
            <a:pPr algn="ctr"/>
            <a:r>
              <a:rPr lang="pt-BR" sz="32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 – o que já fizemos</a:t>
            </a:r>
            <a:endParaRPr lang="pt-BR" sz="32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259632" y="6474822"/>
            <a:ext cx="1368152" cy="338554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pt-BR"/>
            </a:defPPr>
            <a:lvl1pPr algn="r">
              <a:defRPr>
                <a:solidFill>
                  <a:srgbClr val="00B0F0"/>
                </a:solidFill>
              </a:defRPr>
            </a:lvl1pPr>
          </a:lstStyle>
          <a:p>
            <a:pPr algn="just"/>
            <a:r>
              <a:rPr lang="pt-BR" sz="800" dirty="0" smtClean="0">
                <a:solidFill>
                  <a:schemeClr val="tx1"/>
                </a:solidFill>
              </a:rPr>
              <a:t>Fonte: CGDMS/SEGEP/MP.</a:t>
            </a:r>
          </a:p>
          <a:p>
            <a:pPr algn="just"/>
            <a:r>
              <a:rPr lang="pt-BR" sz="800" dirty="0" smtClean="0">
                <a:solidFill>
                  <a:schemeClr val="tx1"/>
                </a:solidFill>
              </a:rPr>
              <a:t>Elaboração: </a:t>
            </a:r>
            <a:r>
              <a:rPr lang="pt-BR" sz="800" dirty="0" err="1" smtClean="0">
                <a:solidFill>
                  <a:schemeClr val="tx1"/>
                </a:solidFill>
              </a:rPr>
              <a:t>Funpresp</a:t>
            </a:r>
            <a:r>
              <a:rPr lang="pt-BR" sz="800" dirty="0" smtClean="0">
                <a:solidFill>
                  <a:schemeClr val="tx1"/>
                </a:solidFill>
              </a:rPr>
              <a:t>-Exe.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457200" y="629399"/>
            <a:ext cx="8532948" cy="5078313"/>
          </a:xfrm>
          <a:prstGeom prst="rect">
            <a:avLst/>
          </a:prstGeom>
          <a:noFill/>
          <a:ln>
            <a:noFill/>
            <a:prstDash val="sysDot"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Reunião com Sindicatos: ANDES-SN, </a:t>
            </a:r>
            <a:r>
              <a:rPr lang="pt-BR" sz="2400" b="1" dirty="0" err="1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ProIFES</a:t>
            </a:r>
            <a:r>
              <a:rPr lang="pt-BR" sz="2400" b="1" dirty="0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 e </a:t>
            </a:r>
            <a:r>
              <a:rPr lang="pt-BR" sz="2400" b="1" dirty="0" err="1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ApuBH</a:t>
            </a:r>
            <a:endParaRPr lang="pt-BR" sz="2400" b="1" dirty="0" smtClean="0">
              <a:ln w="5000" cmpd="sng">
                <a:noFill/>
                <a:prstDash val="solid"/>
              </a:ln>
              <a:ea typeface="+mj-ea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Reunião na Andifes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Carta (2) aos Reitores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Visitas/Reuniões aos Reitores: </a:t>
            </a:r>
            <a:r>
              <a:rPr lang="pt-BR" sz="1100" dirty="0" smtClean="0"/>
              <a:t>Colégio </a:t>
            </a:r>
            <a:r>
              <a:rPr lang="pt-BR" sz="1100" dirty="0"/>
              <a:t>Pedro </a:t>
            </a:r>
            <a:r>
              <a:rPr lang="pt-BR" sz="1100" dirty="0" smtClean="0"/>
              <a:t>II; IFRN; IFSP; UFBA; UFRJ; UFPI; UFMT; UFS; UFSC.</a:t>
            </a:r>
            <a:r>
              <a:rPr lang="pt-BR" sz="1100" b="1" dirty="0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Cartilha do PROFESSOR/Funpresp enviada para residência 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Palestras para Servidores da Universidades e </a:t>
            </a:r>
            <a:r>
              <a:rPr lang="pt-BR" sz="2400" b="1" dirty="0" err="1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IFs</a:t>
            </a:r>
            <a:endParaRPr lang="pt-BR" sz="2400" b="1" dirty="0" smtClean="0">
              <a:ln w="5000" cmpd="sng">
                <a:noFill/>
                <a:prstDash val="solid"/>
              </a:ln>
              <a:ea typeface="+mj-ea"/>
              <a:cs typeface="Arial" pitchFamily="34" charset="0"/>
            </a:endParaRP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>
                <a:ln w="5000" cmpd="sng">
                  <a:noFill/>
                  <a:prstDash val="solid"/>
                </a:ln>
                <a:ea typeface="+mj-ea"/>
                <a:cs typeface="Arial" pitchFamily="34" charset="0"/>
              </a:rPr>
              <a:t>Treinamento/Workshop(4) para Gestores de RH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/>
              <a:t>Montagem </a:t>
            </a:r>
            <a:r>
              <a:rPr lang="pt-BR" sz="2400" b="1" dirty="0"/>
              <a:t>de </a:t>
            </a:r>
            <a:r>
              <a:rPr lang="pt-BR" sz="2400" b="1" i="1" dirty="0"/>
              <a:t>Stands</a:t>
            </a:r>
            <a:r>
              <a:rPr lang="pt-BR" sz="2400" b="1" dirty="0"/>
              <a:t> </a:t>
            </a:r>
            <a:r>
              <a:rPr lang="pt-BR" sz="2400" b="1" dirty="0" smtClean="0"/>
              <a:t>em Universidades/IF</a:t>
            </a:r>
          </a:p>
          <a:p>
            <a:pPr marL="457200" indent="-457200" algn="just">
              <a:lnSpc>
                <a:spcPct val="150000"/>
              </a:lnSpc>
              <a:buFont typeface="+mj-lt"/>
              <a:buAutoNum type="arabicPeriod"/>
            </a:pPr>
            <a:r>
              <a:rPr lang="pt-BR" sz="2400" b="1" dirty="0" smtClean="0"/>
              <a:t>Busca ativa junto aos Servidores pelos agentes </a:t>
            </a:r>
            <a:r>
              <a:rPr lang="pt-BR" sz="2400" b="1" dirty="0"/>
              <a:t>da </a:t>
            </a:r>
            <a:r>
              <a:rPr lang="pt-BR" sz="2400" b="1" dirty="0" smtClean="0"/>
              <a:t>Funpresp</a:t>
            </a:r>
            <a:endParaRPr lang="pt-BR" sz="2400" b="1" dirty="0" smtClean="0">
              <a:ln w="5000" cmpd="sng">
                <a:noFill/>
                <a:prstDash val="solid"/>
              </a:ln>
              <a:ea typeface="+mj-ea"/>
              <a:cs typeface="Arial" pitchFamily="34" charset="0"/>
            </a:endParaRPr>
          </a:p>
        </p:txBody>
      </p:sp>
      <p:cxnSp>
        <p:nvCxnSpPr>
          <p:cNvPr id="4" name="Conector reto 3"/>
          <p:cNvCxnSpPr/>
          <p:nvPr/>
        </p:nvCxnSpPr>
        <p:spPr>
          <a:xfrm>
            <a:off x="467544" y="629399"/>
            <a:ext cx="7992888" cy="632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/>
          <a:p>
            <a:pPr>
              <a:defRPr/>
            </a:pPr>
            <a:r>
              <a:rPr lang="pt-BR" dirty="0" smtClean="0"/>
              <a:t>14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6208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979712" y="1340768"/>
            <a:ext cx="4413132" cy="954107"/>
          </a:xfrm>
          <a:prstGeom prst="rect">
            <a:avLst/>
          </a:prstGeom>
          <a:solidFill>
            <a:srgbClr val="C0C0C0"/>
          </a:solidFill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600" b="1" cap="all" dirty="0" smtClean="0">
                <a:ln w="0"/>
                <a:solidFill>
                  <a:srgbClr val="0D1631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PARTICIPANTE</a:t>
            </a:r>
            <a:endParaRPr lang="pt-BR" sz="5600" b="1" cap="all" dirty="0">
              <a:ln w="0"/>
              <a:solidFill>
                <a:srgbClr val="0D1631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56087" y="2492896"/>
            <a:ext cx="5857875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5400000">
            <a:off x="-1285081" y="3118495"/>
            <a:ext cx="542925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5" descr="http://t3.gstatic.com/images?q=tbn:ANd9GcR_xl7vQ5_S2PrGXv14cL4BZd2jCbpFw-8hHbD_FoJE8kBV0pW9fw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639570" y="3011276"/>
            <a:ext cx="1368425" cy="146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7" name="Grupo 6"/>
          <p:cNvGrpSpPr>
            <a:grpSpLocks/>
          </p:cNvGrpSpPr>
          <p:nvPr/>
        </p:nvGrpSpPr>
        <p:grpSpPr bwMode="auto">
          <a:xfrm>
            <a:off x="3349608" y="2996952"/>
            <a:ext cx="1441450" cy="1439862"/>
            <a:chOff x="323528" y="1387012"/>
            <a:chExt cx="2880320" cy="2430669"/>
          </a:xfrm>
        </p:grpSpPr>
        <p:pic>
          <p:nvPicPr>
            <p:cNvPr id="10" name="Picture 5" descr="http://blogs.diariodepernambuco.com.br/economia/wp-content/uploads/2011/02/Asas.jpg"/>
            <p:cNvPicPr>
              <a:picLocks noChangeAspect="1" noChangeArrowheads="1"/>
            </p:cNvPicPr>
            <p:nvPr/>
          </p:nvPicPr>
          <p:blipFill>
            <a:blip r:embed="rId4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23528" y="1387012"/>
              <a:ext cx="2880320" cy="17254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8" descr="ESPORTE074"/>
            <p:cNvPicPr>
              <a:picLocks noChangeAspect="1" noChangeArrowheads="1"/>
            </p:cNvPicPr>
            <p:nvPr/>
          </p:nvPicPr>
          <p:blipFill>
            <a:blip r:embed="rId5">
              <a:clrChange>
                <a:clrFrom>
                  <a:srgbClr val="FEFEFE"/>
                </a:clrFrom>
                <a:clrTo>
                  <a:srgbClr val="FEFEFE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971600" y="1412776"/>
              <a:ext cx="1800200" cy="24049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5" descr="E:\dados\livros\livros_em_prod\formacao_do_preco_de_venda\CARTCHAR\CRCTR191.WMF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 flipH="1">
            <a:off x="4934048" y="2479675"/>
            <a:ext cx="1654176" cy="1886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4" descr="http://upload.wikimedia.org/wikipedia/en/archive/7/7f/20110428133818!Jeanne-Calment-1996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47432" y="2801459"/>
            <a:ext cx="971526" cy="1511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17338131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76" name="Picture 28" descr="http://th04.deviantart.net/fs46/PRE/f/2009/196/b/6/Torn_Paper_by_Markhal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753" b="21139"/>
          <a:stretch/>
        </p:blipFill>
        <p:spPr bwMode="auto">
          <a:xfrm>
            <a:off x="-4260" y="4868"/>
            <a:ext cx="5436096" cy="19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604034" y="822410"/>
            <a:ext cx="3339502" cy="563344"/>
          </a:xfrm>
        </p:spPr>
        <p:txBody>
          <a:bodyPr/>
          <a:lstStyle/>
          <a:p>
            <a:pPr algn="r"/>
            <a:r>
              <a:rPr lang="pt-BR" sz="2400" b="0" dirty="0" smtClean="0"/>
              <a:t>Quem pode Participar da Funpresp?</a:t>
            </a:r>
            <a:endParaRPr lang="pt-BR" sz="2400" b="0" dirty="0"/>
          </a:p>
        </p:txBody>
      </p:sp>
      <p:sp>
        <p:nvSpPr>
          <p:cNvPr id="50" name="CaixaDeTexto 49"/>
          <p:cNvSpPr txBox="1"/>
          <p:nvPr/>
        </p:nvSpPr>
        <p:spPr>
          <a:xfrm>
            <a:off x="6068150" y="52969"/>
            <a:ext cx="2728632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44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127000" dist="38100" dir="2700000" algn="tl" rotWithShape="0">
                    <a:prstClr val="black">
                      <a:alpha val="57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Exec</a:t>
            </a:r>
            <a:r>
              <a:rPr lang="pt-BR" sz="4400" b="1" dirty="0" err="1" smtClean="0">
                <a:solidFill>
                  <a:srgbClr val="92D050"/>
                </a:solidFill>
                <a:effectLst>
                  <a:outerShdw blurRad="127000" dist="38100" dir="2700000" algn="tl" rotWithShape="0">
                    <a:prstClr val="black">
                      <a:alpha val="57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Prev</a:t>
            </a:r>
            <a:endParaRPr lang="pt-BR" sz="4400" b="1" dirty="0">
              <a:solidFill>
                <a:srgbClr val="92D050"/>
              </a:solidFill>
              <a:effectLst>
                <a:outerShdw blurRad="127000" dist="38100" dir="2700000" algn="tl" rotWithShape="0">
                  <a:prstClr val="black">
                    <a:alpha val="57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Imagem 4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151"/>
          <a:stretch/>
        </p:blipFill>
        <p:spPr>
          <a:xfrm>
            <a:off x="-1" y="4941169"/>
            <a:ext cx="9142413" cy="1916832"/>
          </a:xfrm>
          <a:prstGeom prst="rect">
            <a:avLst/>
          </a:prstGeom>
        </p:spPr>
      </p:pic>
      <p:pic>
        <p:nvPicPr>
          <p:cNvPr id="42" name="Imagem 41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1868"/>
          <a:stretch/>
        </p:blipFill>
        <p:spPr>
          <a:xfrm>
            <a:off x="135587" y="5786508"/>
            <a:ext cx="996819" cy="896469"/>
          </a:xfrm>
          <a:prstGeom prst="rect">
            <a:avLst/>
          </a:prstGeom>
          <a:noFill/>
          <a:ln>
            <a:noFill/>
          </a:ln>
          <a:effectLst>
            <a:outerShdw blurRad="101600" dist="38100" dir="2700000" algn="tl" rotWithShape="0">
              <a:prstClr val="black">
                <a:alpha val="71000"/>
              </a:prstClr>
            </a:outerShdw>
          </a:effectLst>
        </p:spPr>
      </p:pic>
      <p:pic>
        <p:nvPicPr>
          <p:cNvPr id="44" name="Picture 14" descr="http://socialscore.com.br/img/divisor.pn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 r="12459"/>
          <a:stretch/>
        </p:blipFill>
        <p:spPr bwMode="auto">
          <a:xfrm rot="5400000">
            <a:off x="808770" y="3213187"/>
            <a:ext cx="9698496" cy="238185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Pentágono 42">
            <a:hlinkClick r:id="rId7" action="ppaction://hlinksldjump"/>
          </p:cNvPr>
          <p:cNvSpPr/>
          <p:nvPr/>
        </p:nvSpPr>
        <p:spPr>
          <a:xfrm>
            <a:off x="56252" y="3573016"/>
            <a:ext cx="2570530" cy="1330561"/>
          </a:xfrm>
          <a:prstGeom prst="homePlate">
            <a:avLst>
              <a:gd name="adj" fmla="val 28654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  <a:effectLst>
            <a:outerShdw blurRad="127000" dist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Aposentadoria Integral (</a:t>
            </a:r>
            <a:r>
              <a:rPr lang="pt-BR" sz="1600" b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até 2003</a:t>
            </a:r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– última remuneração</a:t>
            </a:r>
            <a:endParaRPr lang="pt-BR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8" name="Divisa 47"/>
          <p:cNvSpPr/>
          <p:nvPr/>
        </p:nvSpPr>
        <p:spPr>
          <a:xfrm>
            <a:off x="5989496" y="3584786"/>
            <a:ext cx="2923740" cy="1327338"/>
          </a:xfrm>
          <a:custGeom>
            <a:avLst/>
            <a:gdLst>
              <a:gd name="connsiteX0" fmla="*/ 0 w 2989616"/>
              <a:gd name="connsiteY0" fmla="*/ 0 h 881818"/>
              <a:gd name="connsiteX1" fmla="*/ 2761472 w 2989616"/>
              <a:gd name="connsiteY1" fmla="*/ 0 h 881818"/>
              <a:gd name="connsiteX2" fmla="*/ 2989616 w 2989616"/>
              <a:gd name="connsiteY2" fmla="*/ 440909 h 881818"/>
              <a:gd name="connsiteX3" fmla="*/ 2761472 w 2989616"/>
              <a:gd name="connsiteY3" fmla="*/ 881818 h 881818"/>
              <a:gd name="connsiteX4" fmla="*/ 0 w 2989616"/>
              <a:gd name="connsiteY4" fmla="*/ 881818 h 881818"/>
              <a:gd name="connsiteX5" fmla="*/ 228144 w 2989616"/>
              <a:gd name="connsiteY5" fmla="*/ 440909 h 881818"/>
              <a:gd name="connsiteX6" fmla="*/ 0 w 2989616"/>
              <a:gd name="connsiteY6" fmla="*/ 0 h 881818"/>
              <a:gd name="connsiteX0" fmla="*/ 0 w 2761472"/>
              <a:gd name="connsiteY0" fmla="*/ 0 h 881818"/>
              <a:gd name="connsiteX1" fmla="*/ 2761472 w 2761472"/>
              <a:gd name="connsiteY1" fmla="*/ 0 h 881818"/>
              <a:gd name="connsiteX2" fmla="*/ 2761472 w 2761472"/>
              <a:gd name="connsiteY2" fmla="*/ 881818 h 881818"/>
              <a:gd name="connsiteX3" fmla="*/ 0 w 2761472"/>
              <a:gd name="connsiteY3" fmla="*/ 881818 h 881818"/>
              <a:gd name="connsiteX4" fmla="*/ 228144 w 2761472"/>
              <a:gd name="connsiteY4" fmla="*/ 440909 h 881818"/>
              <a:gd name="connsiteX5" fmla="*/ 0 w 2761472"/>
              <a:gd name="connsiteY5" fmla="*/ 0 h 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472" h="881818">
                <a:moveTo>
                  <a:pt x="0" y="0"/>
                </a:moveTo>
                <a:lnTo>
                  <a:pt x="2761472" y="0"/>
                </a:lnTo>
                <a:lnTo>
                  <a:pt x="2761472" y="881818"/>
                </a:lnTo>
                <a:lnTo>
                  <a:pt x="0" y="881818"/>
                </a:lnTo>
                <a:lnTo>
                  <a:pt x="228144" y="4409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  <a:effectLst>
            <a:outerShdw blurRad="127000" dist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Aposentadoria limitada</a:t>
            </a:r>
          </a:p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ao teto do INSS</a:t>
            </a:r>
          </a:p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(R$ 4.390,24)</a:t>
            </a:r>
            <a:endParaRPr lang="pt-BR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Divisa 46"/>
          <p:cNvSpPr/>
          <p:nvPr/>
        </p:nvSpPr>
        <p:spPr>
          <a:xfrm>
            <a:off x="2549310" y="3576239"/>
            <a:ext cx="3108708" cy="1327338"/>
          </a:xfrm>
          <a:prstGeom prst="chevron">
            <a:avLst>
              <a:gd name="adj" fmla="val 25872"/>
            </a:avLst>
          </a:pr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  <a:effectLst>
            <a:outerShdw blurRad="127000" dist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Aposentadoria proporcional (</a:t>
            </a:r>
            <a:r>
              <a:rPr lang="pt-BR" sz="1600" b="1" u="sng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a partir 2004</a:t>
            </a:r>
            <a:r>
              <a:rPr lang="pt-BR" sz="16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) – 80% média das maiores remunerações</a:t>
            </a:r>
            <a:endParaRPr lang="pt-BR" sz="16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1341517" y="2390273"/>
            <a:ext cx="259207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Ingressou antes de 04 FEV 2013</a:t>
            </a:r>
            <a:endParaRPr lang="pt-BR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6" name="CaixaDeTexto 45"/>
          <p:cNvSpPr txBox="1"/>
          <p:nvPr/>
        </p:nvSpPr>
        <p:spPr>
          <a:xfrm>
            <a:off x="5997365" y="2390273"/>
            <a:ext cx="24630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Ingressou após 04 FEV 2013</a:t>
            </a:r>
            <a:endParaRPr lang="pt-BR" sz="2400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106048" y="52969"/>
            <a:ext cx="508834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CAPÍTULO </a:t>
            </a:r>
            <a:r>
              <a:rPr lang="pt-BR" sz="1200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I</a:t>
            </a:r>
          </a:p>
          <a:p>
            <a:pPr algn="ctr"/>
            <a:endParaRPr lang="pt-BR" sz="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pt-BR" sz="1200" b="1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DO PLANO DE BENEFÍCIOS </a:t>
            </a:r>
          </a:p>
          <a:p>
            <a:pPr algn="ctr"/>
            <a:endParaRPr lang="pt-BR" sz="2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pt-BR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Art. 1º. O presente Regulamento tem por finalidade dispor sobre o plano de </a:t>
            </a:r>
            <a:r>
              <a:rPr lang="pt-BR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benefícios previdenciários </a:t>
            </a:r>
            <a:r>
              <a:rPr lang="pt-BR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denominado Plano Executivo Federal, doravante designado Plano, </a:t>
            </a:r>
            <a:r>
              <a:rPr lang="pt-BR" sz="1200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estruturado </a:t>
            </a:r>
            <a:r>
              <a:rPr lang="pt-BR" sz="1200" dirty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Arial" pitchFamily="34" charset="0"/>
              </a:rPr>
              <a:t>na modalidade de contribuição definida, destinado aos </a:t>
            </a:r>
            <a:r>
              <a:rPr lang="pt-BR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servidores públicos </a:t>
            </a:r>
            <a:r>
              <a:rPr lang="pt-BR" sz="1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titulares </a:t>
            </a:r>
            <a:r>
              <a:rPr lang="pt-BR" sz="12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de cargo efetivo do Poder Executivo Federal e seus respectivos beneficiários.</a:t>
            </a:r>
          </a:p>
        </p:txBody>
      </p:sp>
      <p:sp>
        <p:nvSpPr>
          <p:cNvPr id="14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6" name="Divisa 47"/>
          <p:cNvSpPr/>
          <p:nvPr/>
        </p:nvSpPr>
        <p:spPr>
          <a:xfrm>
            <a:off x="6307653" y="4983194"/>
            <a:ext cx="2249625" cy="934867"/>
          </a:xfrm>
          <a:custGeom>
            <a:avLst/>
            <a:gdLst>
              <a:gd name="connsiteX0" fmla="*/ 0 w 2989616"/>
              <a:gd name="connsiteY0" fmla="*/ 0 h 881818"/>
              <a:gd name="connsiteX1" fmla="*/ 2761472 w 2989616"/>
              <a:gd name="connsiteY1" fmla="*/ 0 h 881818"/>
              <a:gd name="connsiteX2" fmla="*/ 2989616 w 2989616"/>
              <a:gd name="connsiteY2" fmla="*/ 440909 h 881818"/>
              <a:gd name="connsiteX3" fmla="*/ 2761472 w 2989616"/>
              <a:gd name="connsiteY3" fmla="*/ 881818 h 881818"/>
              <a:gd name="connsiteX4" fmla="*/ 0 w 2989616"/>
              <a:gd name="connsiteY4" fmla="*/ 881818 h 881818"/>
              <a:gd name="connsiteX5" fmla="*/ 228144 w 2989616"/>
              <a:gd name="connsiteY5" fmla="*/ 440909 h 881818"/>
              <a:gd name="connsiteX6" fmla="*/ 0 w 2989616"/>
              <a:gd name="connsiteY6" fmla="*/ 0 h 881818"/>
              <a:gd name="connsiteX0" fmla="*/ 0 w 2761472"/>
              <a:gd name="connsiteY0" fmla="*/ 0 h 881818"/>
              <a:gd name="connsiteX1" fmla="*/ 2761472 w 2761472"/>
              <a:gd name="connsiteY1" fmla="*/ 0 h 881818"/>
              <a:gd name="connsiteX2" fmla="*/ 2761472 w 2761472"/>
              <a:gd name="connsiteY2" fmla="*/ 881818 h 881818"/>
              <a:gd name="connsiteX3" fmla="*/ 0 w 2761472"/>
              <a:gd name="connsiteY3" fmla="*/ 881818 h 881818"/>
              <a:gd name="connsiteX4" fmla="*/ 228144 w 2761472"/>
              <a:gd name="connsiteY4" fmla="*/ 440909 h 881818"/>
              <a:gd name="connsiteX5" fmla="*/ 0 w 2761472"/>
              <a:gd name="connsiteY5" fmla="*/ 0 h 8818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761472" h="881818">
                <a:moveTo>
                  <a:pt x="0" y="0"/>
                </a:moveTo>
                <a:lnTo>
                  <a:pt x="2761472" y="0"/>
                </a:lnTo>
                <a:lnTo>
                  <a:pt x="2761472" y="881818"/>
                </a:lnTo>
                <a:lnTo>
                  <a:pt x="0" y="881818"/>
                </a:lnTo>
                <a:lnTo>
                  <a:pt x="228144" y="440909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15875">
            <a:solidFill>
              <a:schemeClr val="bg1">
                <a:lumMod val="75000"/>
              </a:schemeClr>
            </a:solidFill>
          </a:ln>
          <a:effectLst>
            <a:outerShdw blurRad="127000" dist="114300" dir="2700000" sx="102000" sy="102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pt-BR" sz="1200" b="1" dirty="0" smtClean="0">
                <a:solidFill>
                  <a:schemeClr val="accent5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Servidores oriundos dos Estados, Municípios e DF (Benefício Especial)</a:t>
            </a:r>
            <a:endParaRPr lang="pt-BR" sz="1200" b="1" dirty="0">
              <a:solidFill>
                <a:schemeClr val="accent5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8410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ângulo de cantos arredondados 7"/>
          <p:cNvSpPr/>
          <p:nvPr/>
        </p:nvSpPr>
        <p:spPr>
          <a:xfrm>
            <a:off x="2571736" y="5786454"/>
            <a:ext cx="3000396" cy="571500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t-BR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625174130"/>
              </p:ext>
            </p:extLst>
          </p:nvPr>
        </p:nvGraphicFramePr>
        <p:xfrm>
          <a:off x="251520" y="1428736"/>
          <a:ext cx="8640960" cy="41922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aixaDeTexto 4"/>
          <p:cNvSpPr txBox="1"/>
          <p:nvPr/>
        </p:nvSpPr>
        <p:spPr>
          <a:xfrm>
            <a:off x="395288" y="981075"/>
            <a:ext cx="7993062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latin typeface="+mj-lt"/>
              </a:rPr>
              <a:t>Os participantes do plano serão classificados em:</a:t>
            </a:r>
          </a:p>
        </p:txBody>
      </p:sp>
      <p:sp>
        <p:nvSpPr>
          <p:cNvPr id="18438" name="CaixaDeTexto 5"/>
          <p:cNvSpPr txBox="1">
            <a:spLocks noChangeArrowheads="1"/>
          </p:cNvSpPr>
          <p:nvPr/>
        </p:nvSpPr>
        <p:spPr bwMode="auto">
          <a:xfrm>
            <a:off x="2571736" y="5786454"/>
            <a:ext cx="3000396" cy="6001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pt-BR" sz="1100" b="1" u="sng" dirty="0"/>
              <a:t>Base de </a:t>
            </a:r>
            <a:r>
              <a:rPr lang="pt-BR" sz="1100" b="1" u="sng" dirty="0" smtClean="0"/>
              <a:t>contribuição</a:t>
            </a:r>
            <a:r>
              <a:rPr lang="pt-BR" sz="1100" b="1" dirty="0" smtClean="0"/>
              <a:t> </a:t>
            </a:r>
            <a:r>
              <a:rPr lang="pt-BR" sz="1100" dirty="0" smtClean="0"/>
              <a:t>= </a:t>
            </a:r>
            <a:r>
              <a:rPr lang="pt-BR" sz="1100" dirty="0"/>
              <a:t>Vencimento do servidor no cargo efetivo + vantagens pecuniárias </a:t>
            </a:r>
            <a:r>
              <a:rPr lang="pt-BR" sz="1100" dirty="0" smtClean="0"/>
              <a:t>permanentes + DAS.</a:t>
            </a:r>
            <a:endParaRPr lang="pt-BR" sz="1100" dirty="0"/>
          </a:p>
        </p:txBody>
      </p:sp>
      <p:sp>
        <p:nvSpPr>
          <p:cNvPr id="9" name="Rectangle 14"/>
          <p:cNvSpPr>
            <a:spLocks noGrp="1"/>
          </p:cNvSpPr>
          <p:nvPr>
            <p:ph type="title" idx="4294967295"/>
          </p:nvPr>
        </p:nvSpPr>
        <p:spPr>
          <a:xfrm>
            <a:off x="395536" y="260350"/>
            <a:ext cx="8640514" cy="581025"/>
          </a:xfrm>
          <a:noFill/>
        </p:spPr>
        <p:txBody>
          <a:bodyPr>
            <a:normAutofit fontScale="90000"/>
          </a:bodyPr>
          <a:lstStyle/>
          <a:p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Franklin Gothic Book"/>
                <a:cs typeface="Franklin Gothic Book"/>
              </a:rPr>
              <a:t>Participantes</a:t>
            </a:r>
            <a:r>
              <a:rPr lang="pt-BR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Arial"/>
                <a:cs typeface="Arial"/>
              </a:rPr>
              <a:t>        </a:t>
            </a:r>
            <a:endParaRPr lang="pt-BR" sz="4000" dirty="0" smtClean="0">
              <a:latin typeface="Arial"/>
              <a:cs typeface="Arial"/>
            </a:endParaRPr>
          </a:p>
        </p:txBody>
      </p:sp>
      <p:cxnSp>
        <p:nvCxnSpPr>
          <p:cNvPr id="10" name="Conector reto 9"/>
          <p:cNvCxnSpPr/>
          <p:nvPr/>
        </p:nvCxnSpPr>
        <p:spPr>
          <a:xfrm>
            <a:off x="285720" y="928670"/>
            <a:ext cx="7215238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Espaço Reservado para Número de Slide 9"/>
          <p:cNvSpPr txBox="1">
            <a:spLocks/>
          </p:cNvSpPr>
          <p:nvPr/>
        </p:nvSpPr>
        <p:spPr>
          <a:xfrm>
            <a:off x="8715404" y="6635775"/>
            <a:ext cx="7620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A4DC0C90-9046-4126-9567-13F47567AE55}" type="slidenum">
              <a:rPr kumimoji="0" lang="pt-BR" sz="10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charset="0"/>
                <a:ea typeface="+mn-ea"/>
                <a:cs typeface="+mn-cs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pt-BR" sz="10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70591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1691680" y="1772816"/>
            <a:ext cx="6211957" cy="954107"/>
          </a:xfrm>
          <a:prstGeom prst="rect">
            <a:avLst/>
          </a:prstGeom>
          <a:solidFill>
            <a:srgbClr val="C0C0C0"/>
          </a:solidFill>
        </p:spPr>
        <p:txBody>
          <a:bodyPr wrap="non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600" b="1" cap="all" dirty="0" smtClean="0">
                <a:ln w="0"/>
                <a:solidFill>
                  <a:srgbClr val="0D1631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CONTRIBUIÇÕES</a:t>
            </a:r>
            <a:endParaRPr lang="pt-BR" sz="5600" b="1" cap="all" dirty="0">
              <a:ln w="0"/>
              <a:solidFill>
                <a:srgbClr val="0D1631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28750" y="3068960"/>
            <a:ext cx="5857875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rot="5400000">
            <a:off x="-1274933" y="3068166"/>
            <a:ext cx="542925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6" name="Picture 2" descr="http://www.tvbrasil.org.br/novidades/wp-content/uploads/2010/12/3389_porquinho_de_moedas-279x350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28750" y="3168288"/>
            <a:ext cx="2500330" cy="278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http://www.tudosobreseguros.org.br/sws/design/upl/arquivos/Previdencia_FAQ_Aposentadoria_por_tempo_contribuicao_000017097018XSmal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016" y="3412585"/>
            <a:ext cx="325596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0351446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932040" y="404664"/>
            <a:ext cx="2376264" cy="836712"/>
          </a:xfrm>
        </p:spPr>
        <p:txBody>
          <a:bodyPr/>
          <a:lstStyle/>
          <a:p>
            <a:r>
              <a:rPr lang="pt-BR" sz="3200" dirty="0" smtClean="0"/>
              <a:t>Sumário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179014" y="1196752"/>
            <a:ext cx="6273306" cy="5184576"/>
          </a:xfrm>
        </p:spPr>
        <p:txBody>
          <a:bodyPr>
            <a:noAutofit/>
          </a:bodyPr>
          <a:lstStyle/>
          <a:p>
            <a:pPr marL="0" indent="0" algn="r">
              <a:lnSpc>
                <a:spcPts val="4000"/>
              </a:lnSpc>
              <a:buNone/>
            </a:pPr>
            <a:r>
              <a:rPr lang="pt-BR" sz="1800" dirty="0" smtClean="0"/>
              <a:t>Aspectos Legais</a:t>
            </a:r>
          </a:p>
          <a:p>
            <a:pPr marL="0" indent="0" algn="r">
              <a:lnSpc>
                <a:spcPts val="4000"/>
              </a:lnSpc>
              <a:buNone/>
            </a:pPr>
            <a:r>
              <a:rPr lang="pt-BR" sz="1800" dirty="0" smtClean="0"/>
              <a:t>Governança</a:t>
            </a:r>
          </a:p>
          <a:p>
            <a:pPr marL="0" indent="0" algn="r">
              <a:lnSpc>
                <a:spcPts val="4000"/>
              </a:lnSpc>
              <a:buNone/>
            </a:pPr>
            <a:r>
              <a:rPr lang="pt-BR" sz="1800" dirty="0" smtClean="0"/>
              <a:t>Participantes &amp; Contribuição </a:t>
            </a:r>
          </a:p>
          <a:p>
            <a:pPr marL="0" indent="0" algn="r">
              <a:lnSpc>
                <a:spcPts val="4000"/>
              </a:lnSpc>
              <a:buNone/>
            </a:pPr>
            <a:r>
              <a:rPr lang="pt-BR" sz="1800" dirty="0" smtClean="0"/>
              <a:t>Benefícios </a:t>
            </a:r>
            <a:r>
              <a:rPr lang="pt-BR" sz="1800" dirty="0"/>
              <a:t>&amp; </a:t>
            </a:r>
            <a:r>
              <a:rPr lang="pt-BR" sz="1800" dirty="0" smtClean="0"/>
              <a:t>Institutos</a:t>
            </a:r>
          </a:p>
          <a:p>
            <a:pPr marL="0" indent="0" algn="r">
              <a:lnSpc>
                <a:spcPts val="4000"/>
              </a:lnSpc>
              <a:buNone/>
            </a:pPr>
            <a:r>
              <a:rPr lang="pt-BR" sz="1800" dirty="0" smtClean="0"/>
              <a:t>Regime </a:t>
            </a:r>
            <a:r>
              <a:rPr lang="pt-BR" sz="1800" dirty="0"/>
              <a:t>de Tributação</a:t>
            </a:r>
          </a:p>
          <a:p>
            <a:pPr marL="0" indent="0" algn="r">
              <a:lnSpc>
                <a:spcPts val="4000"/>
              </a:lnSpc>
              <a:buNone/>
            </a:pPr>
            <a:r>
              <a:rPr lang="pt-BR" sz="1800" dirty="0" smtClean="0"/>
              <a:t>Investimentos</a:t>
            </a:r>
          </a:p>
          <a:p>
            <a:pPr marL="0" indent="0" algn="r">
              <a:lnSpc>
                <a:spcPts val="4000"/>
              </a:lnSpc>
              <a:buNone/>
            </a:pPr>
            <a:r>
              <a:rPr lang="pt-BR" sz="1800" dirty="0" smtClean="0"/>
              <a:t>Adesão ao Funpresp-</a:t>
            </a:r>
            <a:r>
              <a:rPr lang="pt-BR" sz="1800" dirty="0" err="1" smtClean="0"/>
              <a:t>Exe</a:t>
            </a:r>
            <a:endParaRPr lang="pt-BR" sz="1800" dirty="0" smtClean="0"/>
          </a:p>
          <a:p>
            <a:pPr marL="0" indent="0" algn="r">
              <a:lnSpc>
                <a:spcPts val="4000"/>
              </a:lnSpc>
              <a:buNone/>
            </a:pPr>
            <a:r>
              <a:rPr lang="pt-BR" sz="1800" dirty="0" smtClean="0"/>
              <a:t>PREVER e Guia do Patrocinador</a:t>
            </a:r>
          </a:p>
          <a:p>
            <a:pPr marL="0" indent="0" algn="r">
              <a:lnSpc>
                <a:spcPts val="4000"/>
              </a:lnSpc>
              <a:buNone/>
            </a:pPr>
            <a:endParaRPr lang="pt-BR" sz="1800" dirty="0"/>
          </a:p>
        </p:txBody>
      </p:sp>
      <p:pic>
        <p:nvPicPr>
          <p:cNvPr id="4" name="Picture 11" descr="http://ent.library.utm.my/custom/web/content/1tmptl_separator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/>
          <a:stretch/>
        </p:blipFill>
        <p:spPr bwMode="auto">
          <a:xfrm rot="16200000">
            <a:off x="4935662" y="2712544"/>
            <a:ext cx="5616625" cy="42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Picture 2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527" t="10547" r="31919" b="2735"/>
          <a:stretch/>
        </p:blipFill>
        <p:spPr bwMode="auto">
          <a:xfrm rot="20848763">
            <a:off x="925696" y="1635137"/>
            <a:ext cx="1578246" cy="1742572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/>
        </p:spPr>
      </p:pic>
      <p:pic>
        <p:nvPicPr>
          <p:cNvPr id="7" name="Imagem 6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360" t="19811" r="33169" b="4717"/>
          <a:stretch/>
        </p:blipFill>
        <p:spPr bwMode="auto">
          <a:xfrm rot="797789">
            <a:off x="2131694" y="3112340"/>
            <a:ext cx="1556613" cy="1785227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29655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1" name="Picture 1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66000"/>
                    </a14:imgEffect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244" t="-14437" r="-10244" b="-10854"/>
          <a:stretch/>
        </p:blipFill>
        <p:spPr bwMode="auto">
          <a:xfrm>
            <a:off x="3584769" y="4695799"/>
            <a:ext cx="2082800" cy="204556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34" name="Forma livre 33"/>
          <p:cNvSpPr/>
          <p:nvPr/>
        </p:nvSpPr>
        <p:spPr>
          <a:xfrm>
            <a:off x="5226029" y="1052736"/>
            <a:ext cx="3954483" cy="1088981"/>
          </a:xfrm>
          <a:custGeom>
            <a:avLst/>
            <a:gdLst>
              <a:gd name="connsiteX0" fmla="*/ 0 w 1633472"/>
              <a:gd name="connsiteY0" fmla="*/ 0 h 1088981"/>
              <a:gd name="connsiteX1" fmla="*/ 1633472 w 1633472"/>
              <a:gd name="connsiteY1" fmla="*/ 0 h 1088981"/>
              <a:gd name="connsiteX2" fmla="*/ 1633472 w 1633472"/>
              <a:gd name="connsiteY2" fmla="*/ 1088981 h 1088981"/>
              <a:gd name="connsiteX3" fmla="*/ 0 w 1633472"/>
              <a:gd name="connsiteY3" fmla="*/ 1088981 h 1088981"/>
              <a:gd name="connsiteX4" fmla="*/ 0 w 1633472"/>
              <a:gd name="connsiteY4" fmla="*/ 0 h 10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472" h="1088981">
                <a:moveTo>
                  <a:pt x="0" y="0"/>
                </a:moveTo>
                <a:lnTo>
                  <a:pt x="1633472" y="0"/>
                </a:lnTo>
                <a:lnTo>
                  <a:pt x="1633472" y="1088981"/>
                </a:lnTo>
                <a:lnTo>
                  <a:pt x="0" y="1088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200" tIns="76200" rIns="76200" bIns="76200" numCol="1" spcCol="1270" anchor="ctr" anchorCtr="0">
            <a:noAutofit/>
          </a:bodyPr>
          <a:lstStyle/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Contribuição Básica</a:t>
            </a:r>
          </a:p>
          <a:p>
            <a:pPr lvl="0" defTabSz="8890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(paridade do Patrocinador)</a:t>
            </a:r>
            <a:endParaRPr lang="pt-BR" sz="1400" b="1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Elipse 34"/>
          <p:cNvSpPr/>
          <p:nvPr/>
        </p:nvSpPr>
        <p:spPr>
          <a:xfrm>
            <a:off x="1133559" y="2638114"/>
            <a:ext cx="1088981" cy="1041727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pt-BR" sz="2000" b="1" dirty="0" smtClean="0"/>
              <a:t>RAP</a:t>
            </a:r>
          </a:p>
          <a:p>
            <a:pPr algn="ctr"/>
            <a:r>
              <a:rPr lang="pt-BR" sz="1400" b="1" dirty="0" smtClean="0"/>
              <a:t>71,47%</a:t>
            </a:r>
            <a:endParaRPr lang="pt-BR" sz="1400" b="1" dirty="0"/>
          </a:p>
        </p:txBody>
      </p:sp>
      <p:sp>
        <p:nvSpPr>
          <p:cNvPr id="36" name="Forma livre 35"/>
          <p:cNvSpPr/>
          <p:nvPr/>
        </p:nvSpPr>
        <p:spPr>
          <a:xfrm>
            <a:off x="692332" y="3679841"/>
            <a:ext cx="1971437" cy="1088981"/>
          </a:xfrm>
          <a:custGeom>
            <a:avLst/>
            <a:gdLst>
              <a:gd name="connsiteX0" fmla="*/ 0 w 1971437"/>
              <a:gd name="connsiteY0" fmla="*/ 0 h 1088981"/>
              <a:gd name="connsiteX1" fmla="*/ 1971437 w 1971437"/>
              <a:gd name="connsiteY1" fmla="*/ 0 h 1088981"/>
              <a:gd name="connsiteX2" fmla="*/ 1971437 w 1971437"/>
              <a:gd name="connsiteY2" fmla="*/ 1088981 h 1088981"/>
              <a:gd name="connsiteX3" fmla="*/ 0 w 1971437"/>
              <a:gd name="connsiteY3" fmla="*/ 1088981 h 1088981"/>
              <a:gd name="connsiteX4" fmla="*/ 0 w 1971437"/>
              <a:gd name="connsiteY4" fmla="*/ 0 h 10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437" h="1088981">
                <a:moveTo>
                  <a:pt x="0" y="0"/>
                </a:moveTo>
                <a:lnTo>
                  <a:pt x="1971437" y="0"/>
                </a:lnTo>
                <a:lnTo>
                  <a:pt x="1971437" y="1088981"/>
                </a:lnTo>
                <a:lnTo>
                  <a:pt x="0" y="1088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0" kern="1200" dirty="0" smtClean="0">
                <a:solidFill>
                  <a:schemeClr val="accent5">
                    <a:lumMod val="75000"/>
                  </a:schemeClr>
                </a:solidFill>
              </a:rPr>
              <a:t>Reserva Acumulada pelo  Participante</a:t>
            </a:r>
            <a:endParaRPr lang="pt-BR" sz="1800" b="0" kern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7" name="Elipse 36"/>
          <p:cNvSpPr/>
          <p:nvPr/>
        </p:nvSpPr>
        <p:spPr>
          <a:xfrm>
            <a:off x="4081678" y="2638114"/>
            <a:ext cx="1088981" cy="1041727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pt-BR" sz="2000" b="1" dirty="0" smtClean="0"/>
              <a:t>FCBE</a:t>
            </a:r>
          </a:p>
          <a:p>
            <a:pPr algn="ctr"/>
            <a:r>
              <a:rPr lang="pt-BR" sz="1400" b="1" dirty="0" smtClean="0"/>
              <a:t>21,53%</a:t>
            </a:r>
            <a:endParaRPr lang="pt-BR" sz="1400" b="1" dirty="0"/>
          </a:p>
        </p:txBody>
      </p:sp>
      <p:sp>
        <p:nvSpPr>
          <p:cNvPr id="38" name="Forma livre 37"/>
          <p:cNvSpPr/>
          <p:nvPr/>
        </p:nvSpPr>
        <p:spPr>
          <a:xfrm>
            <a:off x="3271292" y="3676210"/>
            <a:ext cx="2732600" cy="1088981"/>
          </a:xfrm>
          <a:custGeom>
            <a:avLst/>
            <a:gdLst>
              <a:gd name="connsiteX0" fmla="*/ 0 w 1633472"/>
              <a:gd name="connsiteY0" fmla="*/ 0 h 1088981"/>
              <a:gd name="connsiteX1" fmla="*/ 1633472 w 1633472"/>
              <a:gd name="connsiteY1" fmla="*/ 0 h 1088981"/>
              <a:gd name="connsiteX2" fmla="*/ 1633472 w 1633472"/>
              <a:gd name="connsiteY2" fmla="*/ 1088981 h 1088981"/>
              <a:gd name="connsiteX3" fmla="*/ 0 w 1633472"/>
              <a:gd name="connsiteY3" fmla="*/ 1088981 h 1088981"/>
              <a:gd name="connsiteX4" fmla="*/ 0 w 1633472"/>
              <a:gd name="connsiteY4" fmla="*/ 0 h 10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472" h="1088981">
                <a:moveTo>
                  <a:pt x="0" y="0"/>
                </a:moveTo>
                <a:lnTo>
                  <a:pt x="1633472" y="0"/>
                </a:lnTo>
                <a:lnTo>
                  <a:pt x="1633472" y="1088981"/>
                </a:lnTo>
                <a:lnTo>
                  <a:pt x="0" y="1088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0" kern="1200" dirty="0" smtClean="0">
                <a:solidFill>
                  <a:schemeClr val="accent5">
                    <a:lumMod val="75000"/>
                  </a:schemeClr>
                </a:solidFill>
              </a:rPr>
              <a:t>Fundo de Cobertura de Benefícios Extraordinários</a:t>
            </a:r>
            <a:endParaRPr lang="pt-BR" sz="1800" b="0" kern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9" name="Elipse 38"/>
          <p:cNvSpPr/>
          <p:nvPr/>
        </p:nvSpPr>
        <p:spPr>
          <a:xfrm>
            <a:off x="6942428" y="2638113"/>
            <a:ext cx="1088981" cy="1041727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pt-BR" sz="2000" b="1" dirty="0" smtClean="0"/>
              <a:t>PGA</a:t>
            </a:r>
          </a:p>
          <a:p>
            <a:pPr algn="ctr"/>
            <a:r>
              <a:rPr lang="pt-BR" sz="1400" b="1" dirty="0" smtClean="0"/>
              <a:t>7%</a:t>
            </a:r>
            <a:endParaRPr lang="pt-BR" sz="1400" b="1" dirty="0"/>
          </a:p>
        </p:txBody>
      </p:sp>
      <p:sp>
        <p:nvSpPr>
          <p:cNvPr id="40" name="Forma livre 39"/>
          <p:cNvSpPr/>
          <p:nvPr/>
        </p:nvSpPr>
        <p:spPr>
          <a:xfrm>
            <a:off x="6700886" y="3882432"/>
            <a:ext cx="2014518" cy="676538"/>
          </a:xfrm>
          <a:custGeom>
            <a:avLst/>
            <a:gdLst>
              <a:gd name="connsiteX0" fmla="*/ 0 w 1633472"/>
              <a:gd name="connsiteY0" fmla="*/ 0 h 1088981"/>
              <a:gd name="connsiteX1" fmla="*/ 1633472 w 1633472"/>
              <a:gd name="connsiteY1" fmla="*/ 0 h 1088981"/>
              <a:gd name="connsiteX2" fmla="*/ 1633472 w 1633472"/>
              <a:gd name="connsiteY2" fmla="*/ 1088981 h 1088981"/>
              <a:gd name="connsiteX3" fmla="*/ 0 w 1633472"/>
              <a:gd name="connsiteY3" fmla="*/ 1088981 h 1088981"/>
              <a:gd name="connsiteX4" fmla="*/ 0 w 1633472"/>
              <a:gd name="connsiteY4" fmla="*/ 0 h 10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472" h="1088981">
                <a:moveTo>
                  <a:pt x="0" y="0"/>
                </a:moveTo>
                <a:lnTo>
                  <a:pt x="1633472" y="0"/>
                </a:lnTo>
                <a:lnTo>
                  <a:pt x="1633472" y="1088981"/>
                </a:lnTo>
                <a:lnTo>
                  <a:pt x="0" y="1088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800" b="0" kern="1200" dirty="0" smtClean="0">
                <a:solidFill>
                  <a:schemeClr val="accent5">
                    <a:lumMod val="75000"/>
                  </a:schemeClr>
                </a:solidFill>
              </a:rPr>
              <a:t>Despesas Administrativas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(taxa de carregamento)</a:t>
            </a:r>
            <a:endParaRPr lang="pt-BR" sz="1400" b="0" kern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42" name="Conector angulado 41"/>
          <p:cNvCxnSpPr>
            <a:stCxn id="33" idx="4"/>
            <a:endCxn id="39" idx="0"/>
          </p:cNvCxnSpPr>
          <p:nvPr/>
        </p:nvCxnSpPr>
        <p:spPr>
          <a:xfrm rot="16200000" flipH="1">
            <a:off x="5810450" y="961644"/>
            <a:ext cx="496396" cy="2856541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ector angulado 43"/>
          <p:cNvCxnSpPr>
            <a:stCxn id="33" idx="4"/>
            <a:endCxn id="35" idx="0"/>
          </p:cNvCxnSpPr>
          <p:nvPr/>
        </p:nvCxnSpPr>
        <p:spPr>
          <a:xfrm rot="5400000">
            <a:off x="2906016" y="913751"/>
            <a:ext cx="496397" cy="2952328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ector reto 52"/>
          <p:cNvCxnSpPr>
            <a:stCxn id="33" idx="4"/>
            <a:endCxn id="37" idx="0"/>
          </p:cNvCxnSpPr>
          <p:nvPr/>
        </p:nvCxnSpPr>
        <p:spPr>
          <a:xfrm flipH="1">
            <a:off x="4626169" y="2141717"/>
            <a:ext cx="4209" cy="4963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Elipse 32"/>
          <p:cNvSpPr/>
          <p:nvPr/>
        </p:nvSpPr>
        <p:spPr>
          <a:xfrm>
            <a:off x="4085887" y="1052736"/>
            <a:ext cx="1088981" cy="1088981"/>
          </a:xfrm>
          <a:prstGeom prst="ellipse">
            <a:avLst/>
          </a:prstGeom>
          <a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55" name="Retângulo 54"/>
          <p:cNvSpPr/>
          <p:nvPr/>
        </p:nvSpPr>
        <p:spPr>
          <a:xfrm>
            <a:off x="0" y="-66293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Participante Ativo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Normal</a:t>
            </a:r>
          </a:p>
          <a:p>
            <a:pPr lvl="0" algn="ctr"/>
            <a:r>
              <a:rPr lang="pt-BR" sz="2000" i="1" dirty="0" smtClean="0">
                <a:solidFill>
                  <a:srgbClr val="009AD0"/>
                </a:solidFill>
                <a:latin typeface="Arial" pitchFamily="34" charset="0"/>
                <a:cs typeface="Arial" pitchFamily="34" charset="0"/>
              </a:rPr>
              <a:t>Contribuição Básica: 8,5%, 8,0% ou 7,5% do Salário Participação (SP)</a:t>
            </a:r>
            <a:endParaRPr lang="pt-BR" sz="2000" i="1" dirty="0">
              <a:solidFill>
                <a:srgbClr val="009AD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CaixaDeTexto 56"/>
          <p:cNvSpPr txBox="1"/>
          <p:nvPr/>
        </p:nvSpPr>
        <p:spPr>
          <a:xfrm>
            <a:off x="6975221" y="6123076"/>
            <a:ext cx="1572866" cy="461665"/>
          </a:xfrm>
          <a:prstGeom prst="rect">
            <a:avLst/>
          </a:prstGeom>
          <a:noFill/>
          <a:effectLst/>
        </p:spPr>
        <p:txBody>
          <a:bodyPr wrap="none" rtlCol="0">
            <a:spAutoFit/>
          </a:bodyPr>
          <a:lstStyle/>
          <a:p>
            <a:r>
              <a:rPr lang="pt-BR" sz="2400" b="1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Exec</a:t>
            </a:r>
            <a:r>
              <a:rPr lang="pt-BR" sz="2400" b="1" dirty="0" err="1" smtClean="0">
                <a:solidFill>
                  <a:srgbClr val="92D05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Prev</a:t>
            </a:r>
            <a:endParaRPr lang="pt-BR" sz="2400" b="1" dirty="0">
              <a:solidFill>
                <a:srgbClr val="92D050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365924" y="1863988"/>
            <a:ext cx="280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8,5%     +   8,5%    =   17,0%</a:t>
            </a:r>
          </a:p>
          <a:p>
            <a:r>
              <a:rPr lang="pt-BR" sz="1000" b="1" dirty="0" smtClean="0">
                <a:solidFill>
                  <a:schemeClr val="tx2"/>
                </a:solidFill>
              </a:rPr>
              <a:t>(participante)     (patrocinador)           ( 100% )</a:t>
            </a:r>
            <a:endParaRPr lang="pt-BR" sz="1000" b="1" dirty="0">
              <a:solidFill>
                <a:schemeClr val="tx2"/>
              </a:solidFill>
            </a:endParaRPr>
          </a:p>
        </p:txBody>
      </p:sp>
      <p:sp>
        <p:nvSpPr>
          <p:cNvPr id="18" name="CaixaDeTexto 17"/>
          <p:cNvSpPr txBox="1"/>
          <p:nvPr/>
        </p:nvSpPr>
        <p:spPr>
          <a:xfrm>
            <a:off x="908356" y="692696"/>
            <a:ext cx="79121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 smtClean="0">
                <a:solidFill>
                  <a:srgbClr val="FF0000"/>
                </a:solidFill>
              </a:rPr>
              <a:t>Professor Assistente (</a:t>
            </a:r>
            <a:r>
              <a:rPr lang="pt-BR" sz="1200" b="1" dirty="0" err="1" smtClean="0">
                <a:solidFill>
                  <a:srgbClr val="FF0000"/>
                </a:solidFill>
              </a:rPr>
              <a:t>vcto+RT</a:t>
            </a:r>
            <a:r>
              <a:rPr lang="pt-BR" sz="1200" b="1" dirty="0" smtClean="0">
                <a:solidFill>
                  <a:srgbClr val="FF0000"/>
                </a:solidFill>
              </a:rPr>
              <a:t>) – nível 1: R$ 9.243,80  (-) teto (4.663,75) = R$ 4.580,05 (SP) * 8,5% = R$ 389,30</a:t>
            </a:r>
          </a:p>
          <a:p>
            <a:r>
              <a:rPr lang="pt-BR" sz="1200" b="1" dirty="0">
                <a:solidFill>
                  <a:srgbClr val="FF0000"/>
                </a:solidFill>
              </a:rPr>
              <a:t>Professor </a:t>
            </a:r>
            <a:r>
              <a:rPr lang="pt-BR" sz="1200" b="1" dirty="0" smtClean="0">
                <a:solidFill>
                  <a:srgbClr val="FF0000"/>
                </a:solidFill>
              </a:rPr>
              <a:t>Titular </a:t>
            </a:r>
            <a:r>
              <a:rPr lang="pt-BR" sz="1200" b="1" dirty="0">
                <a:solidFill>
                  <a:srgbClr val="FF0000"/>
                </a:solidFill>
              </a:rPr>
              <a:t>(</a:t>
            </a:r>
            <a:r>
              <a:rPr lang="pt-BR" sz="1200" b="1" dirty="0" err="1">
                <a:solidFill>
                  <a:srgbClr val="FF0000"/>
                </a:solidFill>
              </a:rPr>
              <a:t>vcto+RT</a:t>
            </a:r>
            <a:r>
              <a:rPr lang="pt-BR" sz="1200" b="1" dirty="0">
                <a:solidFill>
                  <a:srgbClr val="FF0000"/>
                </a:solidFill>
              </a:rPr>
              <a:t>) – nível </a:t>
            </a:r>
            <a:r>
              <a:rPr lang="pt-BR" sz="1200" b="1" dirty="0" smtClean="0">
                <a:solidFill>
                  <a:srgbClr val="FF0000"/>
                </a:solidFill>
              </a:rPr>
              <a:t>Único: </a:t>
            </a:r>
            <a:r>
              <a:rPr lang="pt-BR" sz="1200" b="1" dirty="0">
                <a:solidFill>
                  <a:srgbClr val="FF0000"/>
                </a:solidFill>
              </a:rPr>
              <a:t>R$ </a:t>
            </a:r>
            <a:r>
              <a:rPr lang="pt-BR" sz="1200" b="1" dirty="0" smtClean="0">
                <a:solidFill>
                  <a:srgbClr val="FF0000"/>
                </a:solidFill>
              </a:rPr>
              <a:t>17.057,74  </a:t>
            </a:r>
            <a:r>
              <a:rPr lang="pt-BR" sz="1200" b="1" dirty="0">
                <a:solidFill>
                  <a:srgbClr val="FF0000"/>
                </a:solidFill>
              </a:rPr>
              <a:t>(-) teto (</a:t>
            </a:r>
            <a:r>
              <a:rPr lang="pt-BR" sz="1200" b="1" dirty="0" smtClean="0">
                <a:solidFill>
                  <a:srgbClr val="FF0000"/>
                </a:solidFill>
              </a:rPr>
              <a:t>4.663,75) </a:t>
            </a:r>
            <a:r>
              <a:rPr lang="pt-BR" sz="1200" b="1" dirty="0">
                <a:solidFill>
                  <a:srgbClr val="FF0000"/>
                </a:solidFill>
              </a:rPr>
              <a:t>= R$ </a:t>
            </a:r>
            <a:r>
              <a:rPr lang="pt-BR" sz="1200" b="1" dirty="0" smtClean="0">
                <a:solidFill>
                  <a:srgbClr val="FF0000"/>
                </a:solidFill>
              </a:rPr>
              <a:t>12.393,99 (SP</a:t>
            </a:r>
            <a:r>
              <a:rPr lang="pt-BR" sz="1200" b="1" dirty="0">
                <a:solidFill>
                  <a:srgbClr val="FF0000"/>
                </a:solidFill>
              </a:rPr>
              <a:t>) * 8,5% = R$ </a:t>
            </a:r>
            <a:r>
              <a:rPr lang="pt-BR" sz="1200" b="1" dirty="0" smtClean="0">
                <a:solidFill>
                  <a:srgbClr val="FF0000"/>
                </a:solidFill>
              </a:rPr>
              <a:t>1.053,49</a:t>
            </a:r>
            <a:endParaRPr lang="pt-BR" sz="12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584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Retângulo 33"/>
          <p:cNvSpPr>
            <a:spLocks noChangeArrowheads="1"/>
          </p:cNvSpPr>
          <p:nvPr/>
        </p:nvSpPr>
        <p:spPr bwMode="auto">
          <a:xfrm rot="924086">
            <a:off x="4438251" y="1387221"/>
            <a:ext cx="1258218" cy="1186337"/>
          </a:xfrm>
          <a:prstGeom prst="roundRect">
            <a:avLst>
              <a:gd name="adj" fmla="val 0"/>
            </a:avLst>
          </a:prstGeom>
          <a:solidFill>
            <a:srgbClr val="FFFF66"/>
          </a:solidFill>
          <a:ln w="3175">
            <a:solidFill>
              <a:srgbClr val="FFCC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 anchorCtr="0">
            <a:noAutofit/>
          </a:bodyPr>
          <a:lstStyle/>
          <a:p>
            <a:pPr algn="ctr" eaLnBrk="0" hangingPunct="0">
              <a:defRPr/>
            </a:pPr>
            <a:r>
              <a:rPr lang="pt-BR" sz="14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Contribuição 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Mínima</a:t>
            </a:r>
          </a:p>
          <a:p>
            <a:pPr algn="ctr" eaLnBrk="0" hangingPunct="0">
              <a:defRPr/>
            </a:pP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R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$ 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83,74</a:t>
            </a:r>
            <a:endParaRPr lang="pt-BR" sz="1400" dirty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11" name="Retângulo 10"/>
          <p:cNvSpPr/>
          <p:nvPr/>
        </p:nvSpPr>
        <p:spPr>
          <a:xfrm>
            <a:off x="324045" y="188640"/>
            <a:ext cx="475535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/>
            <a:r>
              <a:rPr lang="pt-BR" sz="24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Participante Ativo </a:t>
            </a:r>
            <a:r>
              <a:rPr lang="pt-BR" sz="24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Alternativo</a:t>
            </a:r>
          </a:p>
          <a:p>
            <a:pPr lvl="0" algn="ctr"/>
            <a:r>
              <a:rPr lang="pt-BR" i="1" dirty="0">
                <a:solidFill>
                  <a:srgbClr val="009AD0"/>
                </a:solidFill>
                <a:latin typeface="Arial" pitchFamily="34" charset="0"/>
                <a:cs typeface="Arial" pitchFamily="34" charset="0"/>
              </a:rPr>
              <a:t>Sem contrapartida da </a:t>
            </a:r>
            <a:r>
              <a:rPr lang="pt-BR" i="1" dirty="0" smtClean="0">
                <a:solidFill>
                  <a:srgbClr val="009AD0"/>
                </a:solidFill>
                <a:latin typeface="Arial" pitchFamily="34" charset="0"/>
                <a:cs typeface="Arial" pitchFamily="34" charset="0"/>
              </a:rPr>
              <a:t>União</a:t>
            </a:r>
            <a:endParaRPr lang="pt-BR" i="1" dirty="0">
              <a:solidFill>
                <a:srgbClr val="009AD0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5" name="Grupo 14"/>
          <p:cNvGrpSpPr/>
          <p:nvPr/>
        </p:nvGrpSpPr>
        <p:grpSpPr>
          <a:xfrm>
            <a:off x="5942980" y="188640"/>
            <a:ext cx="3093516" cy="769946"/>
            <a:chOff x="6499324" y="3933056"/>
            <a:chExt cx="2371378" cy="664326"/>
          </a:xfrm>
          <a:effectLst>
            <a:outerShdw blurRad="190500" dist="63500" dir="2700000" algn="ctr" rotWithShape="0">
              <a:srgbClr val="000000">
                <a:alpha val="37000"/>
              </a:srgbClr>
            </a:outerShdw>
          </a:effectLst>
        </p:grpSpPr>
        <p:sp>
          <p:nvSpPr>
            <p:cNvPr id="16" name="Arredondar Retângulo em um Canto Diagonal 15"/>
            <p:cNvSpPr/>
            <p:nvPr/>
          </p:nvSpPr>
          <p:spPr>
            <a:xfrm>
              <a:off x="6499324" y="3933056"/>
              <a:ext cx="2371378" cy="66432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574522" y="3974910"/>
              <a:ext cx="2087685" cy="55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accent5">
                      <a:lumMod val="75000"/>
                    </a:schemeClr>
                  </a:solidFill>
                </a:rPr>
                <a:t>Suplementa a aposentadoria</a:t>
              </a:r>
              <a:endParaRPr lang="pt-B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5939404" y="2913070"/>
            <a:ext cx="3106801" cy="1696561"/>
            <a:chOff x="6489306" y="692696"/>
            <a:chExt cx="2244092" cy="1104241"/>
          </a:xfrm>
          <a:effectLst>
            <a:outerShdw blurRad="190500" dist="63500" dir="2700000" algn="tl" rotWithShape="0">
              <a:prstClr val="black">
                <a:alpha val="37000"/>
              </a:prstClr>
            </a:outerShdw>
          </a:effectLst>
        </p:grpSpPr>
        <p:sp>
          <p:nvSpPr>
            <p:cNvPr id="19" name="Arredondar Retângulo em um Canto Diagonal 18"/>
            <p:cNvSpPr/>
            <p:nvPr/>
          </p:nvSpPr>
          <p:spPr>
            <a:xfrm>
              <a:off x="6489306" y="692696"/>
              <a:ext cx="2232248" cy="66432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0" name="Retângulo 19"/>
            <p:cNvSpPr/>
            <p:nvPr/>
          </p:nvSpPr>
          <p:spPr>
            <a:xfrm>
              <a:off x="6513849" y="737652"/>
              <a:ext cx="2219549" cy="105928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accent5">
                      <a:lumMod val="75000"/>
                    </a:schemeClr>
                  </a:solidFill>
                </a:rPr>
                <a:t>Valor da contribuição de livre </a:t>
              </a:r>
              <a:r>
                <a:rPr lang="pt-BR" dirty="0" smtClean="0">
                  <a:solidFill>
                    <a:schemeClr val="accent5">
                      <a:lumMod val="75000"/>
                    </a:schemeClr>
                  </a:solidFill>
                </a:rPr>
                <a:t>escolha, calculado sobre o Salário de Participação </a:t>
              </a:r>
              <a:endParaRPr lang="pt-B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31" name="Grupo 30"/>
          <p:cNvGrpSpPr/>
          <p:nvPr/>
        </p:nvGrpSpPr>
        <p:grpSpPr>
          <a:xfrm>
            <a:off x="5951986" y="1040616"/>
            <a:ext cx="3093516" cy="769946"/>
            <a:chOff x="6499324" y="3933056"/>
            <a:chExt cx="2371378" cy="664326"/>
          </a:xfrm>
          <a:effectLst>
            <a:outerShdw blurRad="190500" dist="63500" dir="2700000" algn="ctr" rotWithShape="0">
              <a:srgbClr val="000000">
                <a:alpha val="37000"/>
              </a:srgbClr>
            </a:outerShdw>
          </a:effectLst>
        </p:grpSpPr>
        <p:sp>
          <p:nvSpPr>
            <p:cNvPr id="32" name="Arredondar Retângulo em um Canto Diagonal 31"/>
            <p:cNvSpPr/>
            <p:nvPr/>
          </p:nvSpPr>
          <p:spPr>
            <a:xfrm>
              <a:off x="6499324" y="3933056"/>
              <a:ext cx="2371378" cy="66432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33" name="Retângulo 32"/>
            <p:cNvSpPr/>
            <p:nvPr/>
          </p:nvSpPr>
          <p:spPr>
            <a:xfrm>
              <a:off x="6574522" y="3974910"/>
              <a:ext cx="2087685" cy="55766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>
                  <a:solidFill>
                    <a:schemeClr val="accent5">
                      <a:lumMod val="75000"/>
                    </a:schemeClr>
                  </a:solidFill>
                </a:rPr>
                <a:t>Substitui um Plano Privado (PGBL)</a:t>
              </a:r>
            </a:p>
          </p:txBody>
        </p:sp>
      </p:grpSp>
      <p:grpSp>
        <p:nvGrpSpPr>
          <p:cNvPr id="34" name="Grupo 33"/>
          <p:cNvGrpSpPr/>
          <p:nvPr/>
        </p:nvGrpSpPr>
        <p:grpSpPr>
          <a:xfrm>
            <a:off x="5955802" y="1885694"/>
            <a:ext cx="3090404" cy="931096"/>
            <a:chOff x="6489306" y="692696"/>
            <a:chExt cx="2232248" cy="579711"/>
          </a:xfrm>
          <a:effectLst>
            <a:outerShdw blurRad="190500" dist="63500" dir="2700000" algn="ctr" rotWithShape="0">
              <a:srgbClr val="000000">
                <a:alpha val="37000"/>
              </a:srgbClr>
            </a:outerShdw>
          </a:effectLst>
        </p:grpSpPr>
        <p:sp>
          <p:nvSpPr>
            <p:cNvPr id="35" name="Arredondar Retângulo em um Canto Diagonal 34"/>
            <p:cNvSpPr/>
            <p:nvPr/>
          </p:nvSpPr>
          <p:spPr>
            <a:xfrm>
              <a:off x="6489306" y="692697"/>
              <a:ext cx="2232248" cy="579710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36" name="Retângulo 35"/>
            <p:cNvSpPr/>
            <p:nvPr/>
          </p:nvSpPr>
          <p:spPr>
            <a:xfrm>
              <a:off x="6502005" y="692696"/>
              <a:ext cx="2219549" cy="53655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accent5">
                      <a:lumMod val="75000"/>
                    </a:schemeClr>
                  </a:solidFill>
                </a:rPr>
                <a:t>Incentivo Fiscal sobre os valores das contribuições</a:t>
              </a:r>
            </a:p>
            <a:p>
              <a:pPr algn="ctr"/>
              <a:r>
                <a:rPr lang="pt-BR" sz="1400" i="1" dirty="0" smtClean="0">
                  <a:solidFill>
                    <a:schemeClr val="accent5">
                      <a:lumMod val="75000"/>
                    </a:schemeClr>
                  </a:solidFill>
                </a:rPr>
                <a:t>(até 20,5% </a:t>
              </a:r>
              <a:r>
                <a:rPr lang="pt-BR" sz="1400" b="1" i="1" u="sng" dirty="0" smtClean="0">
                  <a:solidFill>
                    <a:schemeClr val="accent5">
                      <a:lumMod val="75000"/>
                    </a:schemeClr>
                  </a:solidFill>
                </a:rPr>
                <a:t>mensalmente – </a:t>
              </a:r>
              <a:r>
                <a:rPr lang="pt-BR" sz="800" b="1" u="sng" dirty="0" smtClean="0">
                  <a:solidFill>
                    <a:schemeClr val="accent5">
                      <a:lumMod val="75000"/>
                    </a:schemeClr>
                  </a:solidFill>
                </a:rPr>
                <a:t>lei 13.043, de 2014</a:t>
              </a:r>
              <a:r>
                <a:rPr lang="pt-BR" sz="800" dirty="0" smtClean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  <a:endParaRPr lang="pt-BR" sz="8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Retângulo 33"/>
          <p:cNvSpPr>
            <a:spLocks noChangeArrowheads="1"/>
          </p:cNvSpPr>
          <p:nvPr/>
        </p:nvSpPr>
        <p:spPr bwMode="auto">
          <a:xfrm rot="21081310">
            <a:off x="4450292" y="2538417"/>
            <a:ext cx="1258218" cy="1169551"/>
          </a:xfrm>
          <a:prstGeom prst="roundRect">
            <a:avLst>
              <a:gd name="adj" fmla="val 0"/>
            </a:avLst>
          </a:prstGeom>
          <a:solidFill>
            <a:srgbClr val="FFFF66"/>
          </a:solidFill>
          <a:ln w="3175">
            <a:solidFill>
              <a:srgbClr val="FFCC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ctr" eaLnBrk="0" hangingPunct="0"/>
            <a:r>
              <a:rPr lang="pt-BR" sz="14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Alíquotas de contribuição</a:t>
            </a:r>
          </a:p>
          <a:p>
            <a:pPr algn="ctr" eaLnBrk="0" hangingPunct="0"/>
            <a:r>
              <a:rPr lang="pt-BR" sz="14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7,5%</a:t>
            </a:r>
          </a:p>
          <a:p>
            <a:pPr algn="ctr" eaLnBrk="0" hangingPunct="0"/>
            <a:r>
              <a:rPr lang="pt-BR" sz="14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8,0%</a:t>
            </a:r>
          </a:p>
          <a:p>
            <a:pPr algn="ctr" eaLnBrk="0" hangingPunct="0"/>
            <a:r>
              <a:rPr lang="pt-BR" sz="14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8,5%</a:t>
            </a:r>
          </a:p>
        </p:txBody>
      </p:sp>
      <p:sp>
        <p:nvSpPr>
          <p:cNvPr id="52" name="Forma livre 51"/>
          <p:cNvSpPr/>
          <p:nvPr/>
        </p:nvSpPr>
        <p:spPr>
          <a:xfrm>
            <a:off x="-180528" y="3429000"/>
            <a:ext cx="2263022" cy="573520"/>
          </a:xfrm>
          <a:custGeom>
            <a:avLst/>
            <a:gdLst>
              <a:gd name="connsiteX0" fmla="*/ 0 w 1971437"/>
              <a:gd name="connsiteY0" fmla="*/ 0 h 1088981"/>
              <a:gd name="connsiteX1" fmla="*/ 1971437 w 1971437"/>
              <a:gd name="connsiteY1" fmla="*/ 0 h 1088981"/>
              <a:gd name="connsiteX2" fmla="*/ 1971437 w 1971437"/>
              <a:gd name="connsiteY2" fmla="*/ 1088981 h 1088981"/>
              <a:gd name="connsiteX3" fmla="*/ 0 w 1971437"/>
              <a:gd name="connsiteY3" fmla="*/ 1088981 h 1088981"/>
              <a:gd name="connsiteX4" fmla="*/ 0 w 1971437"/>
              <a:gd name="connsiteY4" fmla="*/ 0 h 10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437" h="1088981">
                <a:moveTo>
                  <a:pt x="0" y="0"/>
                </a:moveTo>
                <a:lnTo>
                  <a:pt x="1971437" y="0"/>
                </a:lnTo>
                <a:lnTo>
                  <a:pt x="1971437" y="1088981"/>
                </a:lnTo>
                <a:lnTo>
                  <a:pt x="0" y="1088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0" kern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Reserva Acumulada Suplementar</a:t>
            </a:r>
            <a:endParaRPr lang="pt-BR" sz="1400" b="0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Forma livre 53"/>
          <p:cNvSpPr/>
          <p:nvPr/>
        </p:nvSpPr>
        <p:spPr>
          <a:xfrm>
            <a:off x="1547664" y="3539540"/>
            <a:ext cx="1948480" cy="676538"/>
          </a:xfrm>
          <a:custGeom>
            <a:avLst/>
            <a:gdLst>
              <a:gd name="connsiteX0" fmla="*/ 0 w 1633472"/>
              <a:gd name="connsiteY0" fmla="*/ 0 h 1088981"/>
              <a:gd name="connsiteX1" fmla="*/ 1633472 w 1633472"/>
              <a:gd name="connsiteY1" fmla="*/ 0 h 1088981"/>
              <a:gd name="connsiteX2" fmla="*/ 1633472 w 1633472"/>
              <a:gd name="connsiteY2" fmla="*/ 1088981 h 1088981"/>
              <a:gd name="connsiteX3" fmla="*/ 0 w 1633472"/>
              <a:gd name="connsiteY3" fmla="*/ 1088981 h 1088981"/>
              <a:gd name="connsiteX4" fmla="*/ 0 w 1633472"/>
              <a:gd name="connsiteY4" fmla="*/ 0 h 10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3472" h="1088981">
                <a:moveTo>
                  <a:pt x="0" y="0"/>
                </a:moveTo>
                <a:lnTo>
                  <a:pt x="1633472" y="0"/>
                </a:lnTo>
                <a:lnTo>
                  <a:pt x="1633472" y="1088981"/>
                </a:lnTo>
                <a:lnTo>
                  <a:pt x="0" y="1088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0" kern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Despesas Administrativas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(taxa de carregamento)</a:t>
            </a:r>
            <a:endParaRPr lang="pt-BR" sz="1200" b="0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3" name="Grupo 62"/>
          <p:cNvGrpSpPr/>
          <p:nvPr/>
        </p:nvGrpSpPr>
        <p:grpSpPr>
          <a:xfrm>
            <a:off x="5881918" y="4016157"/>
            <a:ext cx="3122491" cy="1069027"/>
            <a:chOff x="6489306" y="692696"/>
            <a:chExt cx="2255425" cy="664326"/>
          </a:xfrm>
          <a:effectLst>
            <a:outerShdw blurRad="190500" dist="63500" dir="2700000" algn="tl" rotWithShape="0">
              <a:prstClr val="black">
                <a:alpha val="37000"/>
              </a:prstClr>
            </a:outerShdw>
          </a:effectLst>
        </p:grpSpPr>
        <p:sp>
          <p:nvSpPr>
            <p:cNvPr id="64" name="Arredondar Retângulo em um Canto Diagonal 63"/>
            <p:cNvSpPr/>
            <p:nvPr/>
          </p:nvSpPr>
          <p:spPr>
            <a:xfrm>
              <a:off x="6489306" y="692696"/>
              <a:ext cx="2232248" cy="66432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65" name="Retângulo 64"/>
            <p:cNvSpPr/>
            <p:nvPr/>
          </p:nvSpPr>
          <p:spPr>
            <a:xfrm>
              <a:off x="6525182" y="760360"/>
              <a:ext cx="2219549" cy="5737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accent5">
                      <a:lumMod val="75000"/>
                    </a:schemeClr>
                  </a:solidFill>
                </a:rPr>
                <a:t>Salário de Participação de livre escolha, variando entre           R$ 1.116,00 e R$ 30.700,00</a:t>
              </a:r>
              <a:endParaRPr lang="pt-B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89" name="Elipse 88"/>
          <p:cNvSpPr/>
          <p:nvPr/>
        </p:nvSpPr>
        <p:spPr>
          <a:xfrm>
            <a:off x="905302" y="2339678"/>
            <a:ext cx="1088981" cy="1088981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pt-BR" sz="2000" b="1" dirty="0" smtClean="0"/>
              <a:t>RAS</a:t>
            </a:r>
          </a:p>
          <a:p>
            <a:r>
              <a:rPr lang="pt-B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pt-BR" sz="16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3%</a:t>
            </a:r>
            <a:endParaRPr lang="pt-BR" sz="16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0" name="Elipse 89"/>
          <p:cNvSpPr/>
          <p:nvPr/>
        </p:nvSpPr>
        <p:spPr>
          <a:xfrm>
            <a:off x="2051720" y="2339678"/>
            <a:ext cx="1088981" cy="1088981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pt-BR" sz="2000" b="1" dirty="0" smtClean="0"/>
              <a:t>PGA</a:t>
            </a:r>
          </a:p>
          <a:p>
            <a:pPr algn="ctr"/>
            <a:r>
              <a:rPr lang="pt-BR" sz="16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7%</a:t>
            </a:r>
          </a:p>
        </p:txBody>
      </p:sp>
      <p:cxnSp>
        <p:nvCxnSpPr>
          <p:cNvPr id="91" name="Conector angulado 90"/>
          <p:cNvCxnSpPr>
            <a:stCxn id="88" idx="4"/>
            <a:endCxn id="90" idx="0"/>
          </p:cNvCxnSpPr>
          <p:nvPr/>
        </p:nvCxnSpPr>
        <p:spPr>
          <a:xfrm rot="16200000" flipH="1">
            <a:off x="2455227" y="2198693"/>
            <a:ext cx="207163" cy="74805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Conector angulado 91"/>
          <p:cNvCxnSpPr>
            <a:stCxn id="88" idx="4"/>
            <a:endCxn id="89" idx="0"/>
          </p:cNvCxnSpPr>
          <p:nvPr/>
        </p:nvCxnSpPr>
        <p:spPr>
          <a:xfrm rot="5400000">
            <a:off x="1882019" y="1700290"/>
            <a:ext cx="207163" cy="1071613"/>
          </a:xfrm>
          <a:prstGeom prst="bentConnector3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ipse 87"/>
          <p:cNvSpPr/>
          <p:nvPr/>
        </p:nvSpPr>
        <p:spPr>
          <a:xfrm>
            <a:off x="1976915" y="1043534"/>
            <a:ext cx="1088981" cy="1088981"/>
          </a:xfrm>
          <a:prstGeom prst="ellipse">
            <a:avLst/>
          </a:prstGeom>
          <a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 t="-6000" b="-6000"/>
            </a:stretch>
          </a:blipFill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3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3" name="Retângulo 82"/>
          <p:cNvSpPr/>
          <p:nvPr/>
        </p:nvSpPr>
        <p:spPr>
          <a:xfrm>
            <a:off x="100880" y="4221088"/>
            <a:ext cx="5623248" cy="461665"/>
          </a:xfrm>
          <a:prstGeom prst="rect">
            <a:avLst/>
          </a:prstGeom>
          <a:solidFill>
            <a:srgbClr val="FFFF66"/>
          </a:solidFill>
          <a:ln w="3175">
            <a:solidFill>
              <a:srgbClr val="FFCC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just" eaLnBrk="0" hangingPunct="0"/>
            <a:r>
              <a:rPr lang="pt-BR" sz="12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Após Aposentadoria Voluntária, Compulsória ou por Invalidez no RPPS, o participante receberá o Benefício Suplementar, calculado sobre o saldo da RAS.</a:t>
            </a:r>
          </a:p>
        </p:txBody>
      </p:sp>
      <p:sp>
        <p:nvSpPr>
          <p:cNvPr id="37" name="Retângulo 36"/>
          <p:cNvSpPr/>
          <p:nvPr/>
        </p:nvSpPr>
        <p:spPr>
          <a:xfrm>
            <a:off x="5524123" y="5235458"/>
            <a:ext cx="3524703" cy="1446550"/>
          </a:xfrm>
          <a:prstGeom prst="rect">
            <a:avLst/>
          </a:prstGeom>
          <a:solidFill>
            <a:srgbClr val="FFFF66"/>
          </a:solidFill>
          <a:ln w="3175">
            <a:solidFill>
              <a:srgbClr val="FFCC00"/>
            </a:solidFill>
            <a:headEnd/>
            <a:tailE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anchor="ctr" anchorCtr="0">
            <a:spAutoFit/>
          </a:bodyPr>
          <a:lstStyle/>
          <a:p>
            <a:pPr algn="just" eaLnBrk="0" hangingPunct="0"/>
            <a:r>
              <a:rPr lang="pt-BR" sz="1600" b="1" u="sng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Pode portar um Plano Privado (PGBL</a:t>
            </a:r>
            <a:r>
              <a:rPr lang="pt-BR" sz="16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) ou Complementar (entidades fechadas</a:t>
            </a:r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).</a:t>
            </a:r>
            <a:endParaRPr lang="pt-BR" sz="1600" dirty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algn="just" eaLnBrk="0" hangingPunct="0"/>
            <a:endParaRPr lang="pt-BR" sz="1400" dirty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  <a:p>
            <a:pPr algn="just" eaLnBrk="0" hangingPunct="0"/>
            <a:r>
              <a:rPr lang="pt-BR" sz="14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Pode fazer contribuições facultativas e 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deduzir do IRPF mensalmente </a:t>
            </a:r>
            <a:r>
              <a:rPr lang="pt-BR" sz="1400" dirty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até o limite de 12% </a:t>
            </a:r>
            <a:r>
              <a:rPr lang="pt-BR" sz="1400" dirty="0" smtClean="0">
                <a:solidFill>
                  <a:schemeClr val="accent5">
                    <a:lumMod val="50000"/>
                  </a:schemeClr>
                </a:solidFill>
                <a:ea typeface="Times New Roman" pitchFamily="18" charset="0"/>
                <a:cs typeface="Arial" pitchFamily="34" charset="0"/>
              </a:rPr>
              <a:t>da renda bruta, sem custos. </a:t>
            </a:r>
            <a:endParaRPr lang="pt-BR" sz="1400" dirty="0">
              <a:solidFill>
                <a:schemeClr val="accent5">
                  <a:lumMod val="50000"/>
                </a:schemeClr>
              </a:solidFill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29" name="Espaço Reservado para Rodapé 1"/>
          <p:cNvSpPr txBox="1">
            <a:spLocks/>
          </p:cNvSpPr>
          <p:nvPr/>
        </p:nvSpPr>
        <p:spPr>
          <a:xfrm>
            <a:off x="8466132" y="6663135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0" name="Elipse 29"/>
          <p:cNvSpPr/>
          <p:nvPr/>
        </p:nvSpPr>
        <p:spPr>
          <a:xfrm rot="880506">
            <a:off x="4572000" y="2016666"/>
            <a:ext cx="834509" cy="360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8" name="CaixaDeTexto 37"/>
          <p:cNvSpPr txBox="1"/>
          <p:nvPr/>
        </p:nvSpPr>
        <p:spPr>
          <a:xfrm>
            <a:off x="100880" y="1828023"/>
            <a:ext cx="28037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>
                <a:solidFill>
                  <a:schemeClr val="tx2"/>
                </a:solidFill>
              </a:rPr>
              <a:t>8,5%    =   100%</a:t>
            </a:r>
          </a:p>
          <a:p>
            <a:r>
              <a:rPr lang="pt-BR" sz="1000" b="1" dirty="0" smtClean="0">
                <a:solidFill>
                  <a:schemeClr val="tx2"/>
                </a:solidFill>
              </a:rPr>
              <a:t>(participante)</a:t>
            </a:r>
            <a:endParaRPr lang="pt-BR" sz="1000" b="1" dirty="0">
              <a:solidFill>
                <a:schemeClr val="tx2"/>
              </a:solidFill>
            </a:endParaRPr>
          </a:p>
        </p:txBody>
      </p:sp>
      <p:sp>
        <p:nvSpPr>
          <p:cNvPr id="39" name="CaixaDeTexto 38"/>
          <p:cNvSpPr txBox="1"/>
          <p:nvPr/>
        </p:nvSpPr>
        <p:spPr>
          <a:xfrm>
            <a:off x="3707904" y="979824"/>
            <a:ext cx="683199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b="1" dirty="0">
                <a:solidFill>
                  <a:srgbClr val="FF0000"/>
                </a:solidFill>
              </a:rPr>
              <a:t>R</a:t>
            </a:r>
            <a:r>
              <a:rPr lang="pt-BR" sz="1200" b="1" dirty="0" smtClean="0">
                <a:solidFill>
                  <a:srgbClr val="FF0000"/>
                </a:solidFill>
              </a:rPr>
              <a:t>$ 1.116,60 (SP) * 7,5% = R$ 83,74</a:t>
            </a:r>
            <a:endParaRPr lang="pt-BR" sz="1200" b="1" dirty="0">
              <a:solidFill>
                <a:srgbClr val="FF0000"/>
              </a:solidFill>
            </a:endParaRPr>
          </a:p>
        </p:txBody>
      </p:sp>
      <p:sp>
        <p:nvSpPr>
          <p:cNvPr id="40" name="Elipse 39"/>
          <p:cNvSpPr/>
          <p:nvPr/>
        </p:nvSpPr>
        <p:spPr>
          <a:xfrm>
            <a:off x="3194987" y="2348880"/>
            <a:ext cx="1088981" cy="1088981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pPr algn="ctr"/>
            <a:r>
              <a:rPr lang="pt-BR" sz="2000" b="1" dirty="0" smtClean="0"/>
              <a:t>PAR</a:t>
            </a:r>
          </a:p>
          <a:p>
            <a:pPr algn="ctr"/>
            <a:r>
              <a:rPr lang="pt-BR" sz="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(opcional)</a:t>
            </a:r>
          </a:p>
          <a:p>
            <a:pPr algn="ctr"/>
            <a:r>
              <a:rPr lang="pt-BR" sz="9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Seguradora</a:t>
            </a:r>
            <a:endParaRPr lang="pt-BR" sz="9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cxnSp>
        <p:nvCxnSpPr>
          <p:cNvPr id="41" name="Conector de seta reta 40"/>
          <p:cNvCxnSpPr/>
          <p:nvPr/>
        </p:nvCxnSpPr>
        <p:spPr>
          <a:xfrm>
            <a:off x="3539286" y="1864410"/>
            <a:ext cx="213029" cy="599827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3131840" y="1556792"/>
            <a:ext cx="1108322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rgbClr val="FF0000"/>
                </a:solidFill>
              </a:rPr>
              <a:t>Seguradora</a:t>
            </a:r>
            <a:endParaRPr lang="pt-BR" sz="1400" b="1" dirty="0">
              <a:solidFill>
                <a:srgbClr val="FF0000"/>
              </a:solidFill>
            </a:endParaRPr>
          </a:p>
        </p:txBody>
      </p:sp>
      <p:sp>
        <p:nvSpPr>
          <p:cNvPr id="42" name="Forma livre 41"/>
          <p:cNvSpPr/>
          <p:nvPr/>
        </p:nvSpPr>
        <p:spPr>
          <a:xfrm>
            <a:off x="2699792" y="3449564"/>
            <a:ext cx="2263022" cy="573520"/>
          </a:xfrm>
          <a:custGeom>
            <a:avLst/>
            <a:gdLst>
              <a:gd name="connsiteX0" fmla="*/ 0 w 1971437"/>
              <a:gd name="connsiteY0" fmla="*/ 0 h 1088981"/>
              <a:gd name="connsiteX1" fmla="*/ 1971437 w 1971437"/>
              <a:gd name="connsiteY1" fmla="*/ 0 h 1088981"/>
              <a:gd name="connsiteX2" fmla="*/ 1971437 w 1971437"/>
              <a:gd name="connsiteY2" fmla="*/ 1088981 h 1088981"/>
              <a:gd name="connsiteX3" fmla="*/ 0 w 1971437"/>
              <a:gd name="connsiteY3" fmla="*/ 1088981 h 1088981"/>
              <a:gd name="connsiteX4" fmla="*/ 0 w 1971437"/>
              <a:gd name="connsiteY4" fmla="*/ 0 h 10889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71437" h="1088981">
                <a:moveTo>
                  <a:pt x="0" y="0"/>
                </a:moveTo>
                <a:lnTo>
                  <a:pt x="1971437" y="0"/>
                </a:lnTo>
                <a:lnTo>
                  <a:pt x="1971437" y="1088981"/>
                </a:lnTo>
                <a:lnTo>
                  <a:pt x="0" y="108898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8580" tIns="68580" rIns="68580" bIns="68580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0" kern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Invalidez e/ou</a:t>
            </a:r>
          </a:p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0" kern="12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Morte</a:t>
            </a:r>
            <a:endParaRPr lang="pt-BR" sz="1400" b="0" kern="12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13480328"/>
              </p:ext>
            </p:extLst>
          </p:nvPr>
        </p:nvGraphicFramePr>
        <p:xfrm>
          <a:off x="1941272" y="4869160"/>
          <a:ext cx="3134784" cy="1737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01262"/>
                <a:gridCol w="648072"/>
                <a:gridCol w="1121354"/>
                <a:gridCol w="864096"/>
              </a:tblGrid>
              <a:tr h="144016">
                <a:tc>
                  <a:txBody>
                    <a:bodyPr/>
                    <a:lstStyle/>
                    <a:p>
                      <a:pPr algn="ctr"/>
                      <a:endParaRPr lang="pt-BR" sz="9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900" dirty="0" smtClean="0"/>
                        <a:t>SEGURO</a:t>
                      </a:r>
                      <a:endParaRPr lang="pt-BR" sz="9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u="sng" dirty="0" smtClean="0"/>
                        <a:t>Capital: R$ 100 mil</a:t>
                      </a:r>
                      <a:endParaRPr lang="pt-BR" sz="900" u="sng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900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Idade</a:t>
                      </a:r>
                      <a:endParaRPr lang="pt-BR" sz="9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baseline="0" dirty="0" smtClean="0"/>
                        <a:t>Invalidez</a:t>
                      </a:r>
                    </a:p>
                    <a:p>
                      <a:pPr algn="ctr"/>
                      <a:r>
                        <a:rPr lang="pt-BR" sz="900" b="1" baseline="0" dirty="0" smtClean="0"/>
                        <a:t>(R$)</a:t>
                      </a:r>
                      <a:endParaRPr lang="pt-BR" sz="9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baseline="0" dirty="0" smtClean="0"/>
                        <a:t>Pensão p/Morte </a:t>
                      </a:r>
                    </a:p>
                    <a:p>
                      <a:pPr algn="ctr"/>
                      <a:r>
                        <a:rPr lang="pt-BR" sz="900" b="1" baseline="0" dirty="0" smtClean="0"/>
                        <a:t>(R$)</a:t>
                      </a:r>
                      <a:endParaRPr lang="pt-BR" sz="9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900" b="1" dirty="0" smtClean="0"/>
                        <a:t>Prêmio Total</a:t>
                      </a:r>
                    </a:p>
                    <a:p>
                      <a:pPr algn="ctr"/>
                      <a:r>
                        <a:rPr lang="pt-BR" sz="900" b="1" dirty="0" smtClean="0"/>
                        <a:t>(R$)</a:t>
                      </a:r>
                      <a:endParaRPr lang="pt-BR" sz="900" b="1" dirty="0"/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</a:schemeClr>
                    </a:solidFill>
                  </a:tcPr>
                </a:tc>
              </a:tr>
              <a:tr h="219015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9,24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10,15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19,39</a:t>
                      </a:r>
                      <a:endParaRPr lang="pt-BR" sz="900" dirty="0"/>
                    </a:p>
                  </a:txBody>
                  <a:tcPr/>
                </a:tc>
              </a:tr>
              <a:tr h="206439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35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10,40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12,74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23,14</a:t>
                      </a:r>
                      <a:endParaRPr lang="pt-BR" sz="900" dirty="0"/>
                    </a:p>
                  </a:txBody>
                  <a:tcPr/>
                </a:tc>
              </a:tr>
              <a:tr h="193863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12,89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18,63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31,52</a:t>
                      </a:r>
                      <a:endParaRPr lang="pt-BR" sz="900" dirty="0"/>
                    </a:p>
                  </a:txBody>
                  <a:tcPr/>
                </a:tc>
              </a:tr>
              <a:tr h="181287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45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17,94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33,32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51,26</a:t>
                      </a:r>
                      <a:endParaRPr lang="pt-BR" sz="900" dirty="0"/>
                    </a:p>
                  </a:txBody>
                  <a:tcPr/>
                </a:tc>
              </a:tr>
              <a:tr h="168711">
                <a:tc>
                  <a:txBody>
                    <a:bodyPr/>
                    <a:lstStyle/>
                    <a:p>
                      <a:r>
                        <a:rPr lang="pt-BR" sz="900" dirty="0" smtClean="0"/>
                        <a:t>50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27,85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56,35</a:t>
                      </a:r>
                      <a:endParaRPr lang="pt-BR" sz="9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/>
                      <a:r>
                        <a:rPr lang="pt-BR" sz="900" dirty="0" smtClean="0"/>
                        <a:t>84,20</a:t>
                      </a:r>
                      <a:endParaRPr lang="pt-BR" sz="9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77477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/>
          <p:cNvGrpSpPr/>
          <p:nvPr/>
        </p:nvGrpSpPr>
        <p:grpSpPr>
          <a:xfrm>
            <a:off x="-612576" y="0"/>
            <a:ext cx="9937104" cy="7173416"/>
            <a:chOff x="251520" y="1554204"/>
            <a:chExt cx="7234921" cy="4971140"/>
          </a:xfrm>
        </p:grpSpPr>
        <p:pic>
          <p:nvPicPr>
            <p:cNvPr id="14338" name="Picture 2" descr="http://millertorres.com.br/blog/wp-content/uploads/2012/06/montando.jpg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1520" y="1554204"/>
              <a:ext cx="7234921" cy="4971140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5" name="Picture 10" descr="Logo Funpresp-01.png"/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473"/>
            <a:stretch/>
          </p:blipFill>
          <p:spPr>
            <a:xfrm rot="9742889">
              <a:off x="1617218" y="3381334"/>
              <a:ext cx="2547584" cy="2127912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</p:grp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75656" y="116632"/>
            <a:ext cx="6840760" cy="836712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Plano de Benefícios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6" name="Espaço Reservado para Rodapé 1"/>
          <p:cNvSpPr txBox="1">
            <a:spLocks/>
          </p:cNvSpPr>
          <p:nvPr/>
        </p:nvSpPr>
        <p:spPr>
          <a:xfrm>
            <a:off x="-102820" y="6375103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0668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/>
          </p:nvPr>
        </p:nvGraphicFramePr>
        <p:xfrm>
          <a:off x="235199" y="1000125"/>
          <a:ext cx="8424936" cy="42290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etângulo 5"/>
          <p:cNvSpPr/>
          <p:nvPr/>
        </p:nvSpPr>
        <p:spPr>
          <a:xfrm>
            <a:off x="257999" y="116632"/>
            <a:ext cx="5688224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pt-BR" sz="3600" dirty="0" smtClean="0"/>
              <a:t>Benefícios Previdenciários (7)</a:t>
            </a:r>
            <a:endParaRPr lang="pt-BR" sz="3600" dirty="0"/>
          </a:p>
        </p:txBody>
      </p:sp>
      <p:pic>
        <p:nvPicPr>
          <p:cNvPr id="35844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426450" y="214313"/>
            <a:ext cx="717550" cy="78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</p:pic>
      <p:grpSp>
        <p:nvGrpSpPr>
          <p:cNvPr id="2" name="Grupo 4"/>
          <p:cNvGrpSpPr/>
          <p:nvPr/>
        </p:nvGrpSpPr>
        <p:grpSpPr>
          <a:xfrm>
            <a:off x="251520" y="5451325"/>
            <a:ext cx="3816424" cy="1224136"/>
            <a:chOff x="291858" y="3159211"/>
            <a:chExt cx="1632501" cy="816250"/>
          </a:xfr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</p:grpSpPr>
        <p:sp>
          <p:nvSpPr>
            <p:cNvPr id="7" name="Retângulo de cantos arredondados 6"/>
            <p:cNvSpPr/>
            <p:nvPr/>
          </p:nvSpPr>
          <p:spPr>
            <a:xfrm>
              <a:off x="291858" y="3159211"/>
              <a:ext cx="1632501" cy="816250"/>
            </a:xfrm>
            <a:prstGeom prst="roundRect">
              <a:avLst>
                <a:gd name="adj" fmla="val 10000"/>
              </a:avLst>
            </a:prstGeom>
            <a:grpFill/>
            <a:ln>
              <a:noFill/>
            </a:ln>
            <a:sp3d>
              <a:bevelT w="127000"/>
            </a:sp3d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etângulo 7"/>
            <p:cNvSpPr/>
            <p:nvPr/>
          </p:nvSpPr>
          <p:spPr>
            <a:xfrm>
              <a:off x="315765" y="3183119"/>
              <a:ext cx="1584836" cy="768436"/>
            </a:xfrm>
            <a:prstGeom prst="rect">
              <a:avLst/>
            </a:prstGeom>
            <a:grpFill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2700" tIns="12700" rIns="12700" bIns="12700" spcCol="1270" anchor="ctr"/>
            <a:lstStyle/>
            <a:p>
              <a:pPr algn="ctr" defTabSz="889000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pt-BR" sz="2800" dirty="0">
                  <a:solidFill>
                    <a:srgbClr val="FFFFFF"/>
                  </a:solidFill>
                </a:rPr>
                <a:t>Benefício Suplementar</a:t>
              </a:r>
            </a:p>
          </p:txBody>
        </p:sp>
      </p:grpSp>
      <p:sp>
        <p:nvSpPr>
          <p:cNvPr id="11" name="Line 3"/>
          <p:cNvSpPr>
            <a:spLocks noChangeShapeType="1"/>
          </p:cNvSpPr>
          <p:nvPr/>
        </p:nvSpPr>
        <p:spPr bwMode="auto">
          <a:xfrm>
            <a:off x="251520" y="764704"/>
            <a:ext cx="7704138" cy="0"/>
          </a:xfrm>
          <a:prstGeom prst="line">
            <a:avLst/>
          </a:prstGeom>
          <a:noFill/>
          <a:ln w="38100" cmpd="dbl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CaixaDeTexto 5"/>
          <p:cNvSpPr txBox="1">
            <a:spLocks noChangeArrowheads="1"/>
          </p:cNvSpPr>
          <p:nvPr/>
        </p:nvSpPr>
        <p:spPr bwMode="auto">
          <a:xfrm rot="16200000">
            <a:off x="6747628" y="2365441"/>
            <a:ext cx="392905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u="sng" dirty="0" smtClean="0"/>
              <a:t>Benefício Mínimo:</a:t>
            </a:r>
            <a:r>
              <a:rPr lang="pt-BR" dirty="0" smtClean="0"/>
              <a:t> </a:t>
            </a:r>
          </a:p>
          <a:p>
            <a:pPr algn="just"/>
            <a:r>
              <a:rPr lang="pt-BR" dirty="0" smtClean="0"/>
              <a:t>R$ 223,32 ou Pagamento Único.</a:t>
            </a:r>
            <a:endParaRPr lang="pt-BR" dirty="0"/>
          </a:p>
        </p:txBody>
      </p:sp>
      <p:sp>
        <p:nvSpPr>
          <p:cNvPr id="12" name="AutoShape 2"/>
          <p:cNvSpPr>
            <a:spLocks noChangeArrowheads="1"/>
          </p:cNvSpPr>
          <p:nvPr/>
        </p:nvSpPr>
        <p:spPr bwMode="auto">
          <a:xfrm>
            <a:off x="4823757" y="4954792"/>
            <a:ext cx="4248838" cy="1153313"/>
          </a:xfrm>
          <a:prstGeom prst="roundRect">
            <a:avLst>
              <a:gd name="adj" fmla="val 16667"/>
            </a:avLst>
          </a:prstGeom>
          <a:solidFill>
            <a:srgbClr val="1E98BE">
              <a:alpha val="5098"/>
            </a:srgbClr>
          </a:solidFill>
          <a:ln w="9525" algn="ctr">
            <a:solidFill>
              <a:schemeClr val="accent1"/>
            </a:solidFill>
            <a:round/>
            <a:headEnd/>
            <a:tailEnd/>
          </a:ln>
        </p:spPr>
        <p:txBody>
          <a:bodyPr wrap="none" lIns="68400" tIns="68400" rIns="68400" bIns="68400" anchor="ctr"/>
          <a:lstStyle/>
          <a:p>
            <a:pPr algn="ctr">
              <a:spcBef>
                <a:spcPct val="50000"/>
              </a:spcBef>
            </a:pPr>
            <a:endParaRPr lang="pt-BR" sz="2000">
              <a:solidFill>
                <a:schemeClr val="accent2"/>
              </a:solidFill>
              <a:latin typeface="Calibri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721" y="5157192"/>
            <a:ext cx="1699511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0"/>
          <p:cNvSpPr>
            <a:spLocks noChangeArrowheads="1"/>
          </p:cNvSpPr>
          <p:nvPr/>
        </p:nvSpPr>
        <p:spPr bwMode="auto">
          <a:xfrm>
            <a:off x="4067944" y="5465960"/>
            <a:ext cx="3455988" cy="3333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 err="1" smtClean="0">
                <a:solidFill>
                  <a:schemeClr val="accent2"/>
                </a:solidFill>
                <a:latin typeface="Calibri" pitchFamily="34" charset="0"/>
              </a:rPr>
              <a:t>Renda</a:t>
            </a:r>
            <a:r>
              <a:rPr lang="en-GB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  <a:latin typeface="Calibri" pitchFamily="34" charset="0"/>
              </a:rPr>
              <a:t>Certa</a:t>
            </a:r>
            <a:r>
              <a:rPr lang="en-GB" sz="1600" b="1" dirty="0" smtClean="0">
                <a:solidFill>
                  <a:schemeClr val="accent2"/>
                </a:solidFill>
                <a:latin typeface="Calibri" pitchFamily="34" charset="0"/>
              </a:rPr>
              <a:t> (AN)</a:t>
            </a:r>
            <a:endParaRPr lang="en-GB" sz="16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4" name="Freeform 126"/>
          <p:cNvSpPr>
            <a:spLocks/>
          </p:cNvSpPr>
          <p:nvPr/>
        </p:nvSpPr>
        <p:spPr bwMode="auto">
          <a:xfrm>
            <a:off x="6715774" y="5169893"/>
            <a:ext cx="1972897" cy="938212"/>
          </a:xfrm>
          <a:custGeom>
            <a:avLst/>
            <a:gdLst>
              <a:gd name="T0" fmla="*/ 0 w 4179"/>
              <a:gd name="T1" fmla="*/ 2147483647 h 591"/>
              <a:gd name="T2" fmla="*/ 2147483647 w 4179"/>
              <a:gd name="T3" fmla="*/ 2147483647 h 591"/>
              <a:gd name="T4" fmla="*/ 2147483647 w 4179"/>
              <a:gd name="T5" fmla="*/ 2147483647 h 591"/>
              <a:gd name="T6" fmla="*/ 2147483647 w 4179"/>
              <a:gd name="T7" fmla="*/ 2147483647 h 591"/>
              <a:gd name="T8" fmla="*/ 2147483647 w 4179"/>
              <a:gd name="T9" fmla="*/ 2147483647 h 591"/>
              <a:gd name="T10" fmla="*/ 2147483647 w 4179"/>
              <a:gd name="T11" fmla="*/ 2147483647 h 591"/>
              <a:gd name="T12" fmla="*/ 2147483647 w 4179"/>
              <a:gd name="T13" fmla="*/ 0 h 591"/>
              <a:gd name="T14" fmla="*/ 2147483647 w 4179"/>
              <a:gd name="T15" fmla="*/ 2147483647 h 591"/>
              <a:gd name="T16" fmla="*/ 2147483647 w 4179"/>
              <a:gd name="T17" fmla="*/ 2147483647 h 591"/>
              <a:gd name="T18" fmla="*/ 2147483647 w 4179"/>
              <a:gd name="T19" fmla="*/ 0 h 591"/>
              <a:gd name="T20" fmla="*/ 0 w 4179"/>
              <a:gd name="T21" fmla="*/ 2147483647 h 591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4179"/>
              <a:gd name="T34" fmla="*/ 0 h 591"/>
              <a:gd name="T35" fmla="*/ 4179 w 4179"/>
              <a:gd name="T36" fmla="*/ 591 h 591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4179" h="591">
                <a:moveTo>
                  <a:pt x="0" y="295"/>
                </a:moveTo>
                <a:lnTo>
                  <a:pt x="96" y="590"/>
                </a:lnTo>
                <a:lnTo>
                  <a:pt x="96" y="468"/>
                </a:lnTo>
                <a:lnTo>
                  <a:pt x="4082" y="468"/>
                </a:lnTo>
                <a:lnTo>
                  <a:pt x="4082" y="590"/>
                </a:lnTo>
                <a:lnTo>
                  <a:pt x="4178" y="295"/>
                </a:lnTo>
                <a:lnTo>
                  <a:pt x="4082" y="0"/>
                </a:lnTo>
                <a:lnTo>
                  <a:pt x="4082" y="122"/>
                </a:lnTo>
                <a:lnTo>
                  <a:pt x="96" y="122"/>
                </a:lnTo>
                <a:lnTo>
                  <a:pt x="96" y="0"/>
                </a:lnTo>
                <a:lnTo>
                  <a:pt x="0" y="295"/>
                </a:lnTo>
              </a:path>
            </a:pathLst>
          </a:custGeom>
          <a:solidFill>
            <a:srgbClr val="CCFF33"/>
          </a:solidFill>
          <a:ln w="12700" cap="rnd" cmpd="sng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pt-BR"/>
          </a:p>
        </p:txBody>
      </p:sp>
      <p:sp>
        <p:nvSpPr>
          <p:cNvPr id="15" name="Rectangle 127"/>
          <p:cNvSpPr>
            <a:spLocks noChangeArrowheads="1"/>
          </p:cNvSpPr>
          <p:nvPr/>
        </p:nvSpPr>
        <p:spPr bwMode="auto">
          <a:xfrm>
            <a:off x="6660232" y="5465960"/>
            <a:ext cx="2062559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 lIns="90488" tIns="44450" rIns="90488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1600" b="1" dirty="0" err="1" smtClean="0">
                <a:solidFill>
                  <a:schemeClr val="accent2"/>
                </a:solidFill>
                <a:latin typeface="Calibri" pitchFamily="34" charset="0"/>
              </a:rPr>
              <a:t>Renda</a:t>
            </a:r>
            <a:r>
              <a:rPr lang="en-GB" sz="1600" b="1" dirty="0" smtClean="0">
                <a:solidFill>
                  <a:schemeClr val="accent2"/>
                </a:solidFill>
                <a:latin typeface="Calibri" pitchFamily="34" charset="0"/>
              </a:rPr>
              <a:t> </a:t>
            </a:r>
            <a:r>
              <a:rPr lang="en-GB" sz="1600" b="1" dirty="0" err="1" smtClean="0">
                <a:solidFill>
                  <a:schemeClr val="accent2"/>
                </a:solidFill>
                <a:latin typeface="Calibri" pitchFamily="34" charset="0"/>
              </a:rPr>
              <a:t>Vitalícia</a:t>
            </a:r>
            <a:r>
              <a:rPr lang="en-GB" sz="1600" b="1" dirty="0" smtClean="0">
                <a:solidFill>
                  <a:schemeClr val="accent2"/>
                </a:solidFill>
                <a:latin typeface="Calibri" pitchFamily="34" charset="0"/>
              </a:rPr>
              <a:t> (BSA)</a:t>
            </a:r>
            <a:endParaRPr lang="en-GB" sz="1600" b="1" dirty="0">
              <a:solidFill>
                <a:schemeClr val="accent2"/>
              </a:solidFill>
              <a:latin typeface="Calibri" pitchFamily="34" charset="0"/>
            </a:endParaRPr>
          </a:p>
        </p:txBody>
      </p:sp>
      <p:sp>
        <p:nvSpPr>
          <p:cNvPr id="16" name="Rectangle 106"/>
          <p:cNvSpPr>
            <a:spLocks noChangeArrowheads="1"/>
          </p:cNvSpPr>
          <p:nvPr/>
        </p:nvSpPr>
        <p:spPr bwMode="auto">
          <a:xfrm>
            <a:off x="4992421" y="4941293"/>
            <a:ext cx="195566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dirty="0" smtClean="0">
                <a:solidFill>
                  <a:schemeClr val="accent2"/>
                </a:solidFill>
                <a:latin typeface="Calibri" pitchFamily="34" charset="0"/>
              </a:rPr>
              <a:t>60</a:t>
            </a:r>
            <a:endParaRPr lang="en-GB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7" name="Rectangle 109"/>
          <p:cNvSpPr>
            <a:spLocks noChangeArrowheads="1"/>
          </p:cNvSpPr>
          <p:nvPr/>
        </p:nvSpPr>
        <p:spPr bwMode="auto">
          <a:xfrm>
            <a:off x="6609411" y="4941293"/>
            <a:ext cx="212725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r>
              <a:rPr lang="en-GB" sz="1500" dirty="0">
                <a:solidFill>
                  <a:schemeClr val="accent2"/>
                </a:solidFill>
                <a:latin typeface="Calibri" pitchFamily="34" charset="0"/>
              </a:rPr>
              <a:t>80</a:t>
            </a:r>
            <a:endParaRPr lang="en-GB" sz="2000" dirty="0">
              <a:solidFill>
                <a:schemeClr val="accent2"/>
              </a:solidFill>
              <a:latin typeface="Times New Roman" pitchFamily="18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8338889" y="4968208"/>
            <a:ext cx="521168" cy="24622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algn="ctr"/>
            <a:r>
              <a:rPr lang="en-GB" sz="1600" dirty="0" smtClean="0">
                <a:solidFill>
                  <a:schemeClr val="accent2"/>
                </a:solidFill>
                <a:latin typeface="Calibri" pitchFamily="34" charset="0"/>
              </a:rPr>
              <a:t>IDADE</a:t>
            </a:r>
            <a:endParaRPr lang="en-GB" sz="1600" dirty="0">
              <a:solidFill>
                <a:schemeClr val="accent2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04884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2038274" y="-129489"/>
            <a:ext cx="6809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Aposentadoria Normal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01004" y="2708671"/>
            <a:ext cx="1547664" cy="772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57183" tIns="57183" rIns="57183" bIns="57183" numCol="1" spcCol="1270" anchor="ctr" anchorCtr="0"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Participante Ativo Normal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6118030" y="2524834"/>
            <a:ext cx="2154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Valor 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inicial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33"/>
          <p:cNvSpPr>
            <a:spLocks noChangeArrowheads="1"/>
          </p:cNvSpPr>
          <p:nvPr/>
        </p:nvSpPr>
        <p:spPr bwMode="auto">
          <a:xfrm>
            <a:off x="1158978" y="4078235"/>
            <a:ext cx="879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RAP</a:t>
            </a:r>
          </a:p>
        </p:txBody>
      </p:sp>
      <p:sp>
        <p:nvSpPr>
          <p:cNvPr id="31" name="Retângulo 30"/>
          <p:cNvSpPr/>
          <p:nvPr/>
        </p:nvSpPr>
        <p:spPr>
          <a:xfrm>
            <a:off x="5610396" y="4143571"/>
            <a:ext cx="2175777" cy="78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0273" tIns="40273" rIns="40273" bIns="40273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Aporte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Extraordinário de Aposentadoria Normal</a:t>
            </a:r>
          </a:p>
        </p:txBody>
      </p:sp>
      <p:sp>
        <p:nvSpPr>
          <p:cNvPr id="27" name="Retângulo 33"/>
          <p:cNvSpPr>
            <a:spLocks noChangeArrowheads="1"/>
          </p:cNvSpPr>
          <p:nvPr/>
        </p:nvSpPr>
        <p:spPr bwMode="auto">
          <a:xfrm>
            <a:off x="251520" y="4634399"/>
            <a:ext cx="2554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 Fator( </a:t>
            </a:r>
            <a:r>
              <a:rPr lang="pt-BR" sz="2800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Exp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; i %) 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1122292" y="1229263"/>
            <a:ext cx="1357004" cy="1548200"/>
            <a:chOff x="6778537" y="2368672"/>
            <a:chExt cx="739404" cy="914197"/>
          </a:xfrm>
        </p:grpSpPr>
        <p:sp>
          <p:nvSpPr>
            <p:cNvPr id="39" name="Forma livre 38"/>
            <p:cNvSpPr/>
            <p:nvPr/>
          </p:nvSpPr>
          <p:spPr>
            <a:xfrm>
              <a:off x="6865045" y="2368672"/>
              <a:ext cx="563165" cy="653017"/>
            </a:xfrm>
            <a:custGeom>
              <a:avLst/>
              <a:gdLst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67860 h 3402300"/>
                <a:gd name="connsiteX1" fmla="*/ 464820 w 3246120"/>
                <a:gd name="connsiteY1" fmla="*/ 2099280 h 3402300"/>
                <a:gd name="connsiteX2" fmla="*/ 678180 w 3246120"/>
                <a:gd name="connsiteY2" fmla="*/ 1931640 h 3402300"/>
                <a:gd name="connsiteX3" fmla="*/ 823352 w 3246120"/>
                <a:gd name="connsiteY3" fmla="*/ 1152128 h 3402300"/>
                <a:gd name="connsiteX4" fmla="*/ 1039376 w 3246120"/>
                <a:gd name="connsiteY4" fmla="*/ 432048 h 3402300"/>
                <a:gd name="connsiteX5" fmla="*/ 1615440 w 3246120"/>
                <a:gd name="connsiteY5" fmla="*/ 0 h 3402300"/>
                <a:gd name="connsiteX6" fmla="*/ 2156460 w 3246120"/>
                <a:gd name="connsiteY6" fmla="*/ 34260 h 3402300"/>
                <a:gd name="connsiteX7" fmla="*/ 2621280 w 3246120"/>
                <a:gd name="connsiteY7" fmla="*/ 232380 h 3402300"/>
                <a:gd name="connsiteX8" fmla="*/ 2933700 w 3246120"/>
                <a:gd name="connsiteY8" fmla="*/ 575280 h 3402300"/>
                <a:gd name="connsiteX9" fmla="*/ 3116580 w 3246120"/>
                <a:gd name="connsiteY9" fmla="*/ 986760 h 3402300"/>
                <a:gd name="connsiteX10" fmla="*/ 3208020 w 3246120"/>
                <a:gd name="connsiteY10" fmla="*/ 1428720 h 3402300"/>
                <a:gd name="connsiteX11" fmla="*/ 3246120 w 3246120"/>
                <a:gd name="connsiteY11" fmla="*/ 2327880 h 3402300"/>
                <a:gd name="connsiteX12" fmla="*/ 3040380 w 3246120"/>
                <a:gd name="connsiteY12" fmla="*/ 2983200 h 3402300"/>
                <a:gd name="connsiteX13" fmla="*/ 2705100 w 3246120"/>
                <a:gd name="connsiteY13" fmla="*/ 3234660 h 3402300"/>
                <a:gd name="connsiteX14" fmla="*/ 2529840 w 3246120"/>
                <a:gd name="connsiteY14" fmla="*/ 3310860 h 3402300"/>
                <a:gd name="connsiteX15" fmla="*/ 2095500 w 3246120"/>
                <a:gd name="connsiteY15" fmla="*/ 3402300 h 3402300"/>
                <a:gd name="connsiteX16" fmla="*/ 1485900 w 3246120"/>
                <a:gd name="connsiteY16" fmla="*/ 3310860 h 3402300"/>
                <a:gd name="connsiteX17" fmla="*/ 731520 w 3246120"/>
                <a:gd name="connsiteY17" fmla="*/ 3059400 h 3402300"/>
                <a:gd name="connsiteX18" fmla="*/ 396240 w 3246120"/>
                <a:gd name="connsiteY18" fmla="*/ 2807940 h 3402300"/>
                <a:gd name="connsiteX19" fmla="*/ 563880 w 3246120"/>
                <a:gd name="connsiteY19" fmla="*/ 2807940 h 3402300"/>
                <a:gd name="connsiteX20" fmla="*/ 662940 w 3246120"/>
                <a:gd name="connsiteY20" fmla="*/ 2754600 h 3402300"/>
                <a:gd name="connsiteX21" fmla="*/ 647700 w 3246120"/>
                <a:gd name="connsiteY21" fmla="*/ 2670780 h 3402300"/>
                <a:gd name="connsiteX22" fmla="*/ 388620 w 3246120"/>
                <a:gd name="connsiteY22" fmla="*/ 2655540 h 3402300"/>
                <a:gd name="connsiteX23" fmla="*/ 220980 w 3246120"/>
                <a:gd name="connsiteY23" fmla="*/ 2518380 h 3402300"/>
                <a:gd name="connsiteX24" fmla="*/ 167640 w 3246120"/>
                <a:gd name="connsiteY24" fmla="*/ 2343120 h 3402300"/>
                <a:gd name="connsiteX25" fmla="*/ 480060 w 3246120"/>
                <a:gd name="connsiteY25" fmla="*/ 2350740 h 3402300"/>
                <a:gd name="connsiteX26" fmla="*/ 617220 w 3246120"/>
                <a:gd name="connsiteY26" fmla="*/ 2221200 h 3402300"/>
                <a:gd name="connsiteX27" fmla="*/ 731520 w 3246120"/>
                <a:gd name="connsiteY27" fmla="*/ 2106900 h 3402300"/>
                <a:gd name="connsiteX28" fmla="*/ 571500 w 3246120"/>
                <a:gd name="connsiteY28" fmla="*/ 2274540 h 3402300"/>
                <a:gd name="connsiteX29" fmla="*/ 304800 w 3246120"/>
                <a:gd name="connsiteY29" fmla="*/ 2312640 h 3402300"/>
                <a:gd name="connsiteX30" fmla="*/ 53340 w 3246120"/>
                <a:gd name="connsiteY30" fmla="*/ 2198340 h 3402300"/>
                <a:gd name="connsiteX31" fmla="*/ 53340 w 3246120"/>
                <a:gd name="connsiteY31" fmla="*/ 2190720 h 3402300"/>
                <a:gd name="connsiteX32" fmla="*/ 0 w 3246120"/>
                <a:gd name="connsiteY32" fmla="*/ 2167860 h 3402300"/>
                <a:gd name="connsiteX0" fmla="*/ 0 w 3246120"/>
                <a:gd name="connsiteY0" fmla="*/ 2250410 h 3484850"/>
                <a:gd name="connsiteX1" fmla="*/ 464820 w 3246120"/>
                <a:gd name="connsiteY1" fmla="*/ 2181830 h 3484850"/>
                <a:gd name="connsiteX2" fmla="*/ 678180 w 3246120"/>
                <a:gd name="connsiteY2" fmla="*/ 2014190 h 3484850"/>
                <a:gd name="connsiteX3" fmla="*/ 823352 w 3246120"/>
                <a:gd name="connsiteY3" fmla="*/ 1234678 h 3484850"/>
                <a:gd name="connsiteX4" fmla="*/ 1039376 w 3246120"/>
                <a:gd name="connsiteY4" fmla="*/ 514598 h 3484850"/>
                <a:gd name="connsiteX5" fmla="*/ 1615440 w 3246120"/>
                <a:gd name="connsiteY5" fmla="*/ 82550 h 3484850"/>
                <a:gd name="connsiteX6" fmla="*/ 2156460 w 3246120"/>
                <a:gd name="connsiteY6" fmla="*/ 116810 h 3484850"/>
                <a:gd name="connsiteX7" fmla="*/ 2621280 w 3246120"/>
                <a:gd name="connsiteY7" fmla="*/ 314930 h 3484850"/>
                <a:gd name="connsiteX8" fmla="*/ 2933700 w 3246120"/>
                <a:gd name="connsiteY8" fmla="*/ 657830 h 3484850"/>
                <a:gd name="connsiteX9" fmla="*/ 3116580 w 3246120"/>
                <a:gd name="connsiteY9" fmla="*/ 1069310 h 3484850"/>
                <a:gd name="connsiteX10" fmla="*/ 3208020 w 3246120"/>
                <a:gd name="connsiteY10" fmla="*/ 1511270 h 3484850"/>
                <a:gd name="connsiteX11" fmla="*/ 3246120 w 3246120"/>
                <a:gd name="connsiteY11" fmla="*/ 2410430 h 3484850"/>
                <a:gd name="connsiteX12" fmla="*/ 3040380 w 3246120"/>
                <a:gd name="connsiteY12" fmla="*/ 3065750 h 3484850"/>
                <a:gd name="connsiteX13" fmla="*/ 2705100 w 3246120"/>
                <a:gd name="connsiteY13" fmla="*/ 3317210 h 3484850"/>
                <a:gd name="connsiteX14" fmla="*/ 2529840 w 3246120"/>
                <a:gd name="connsiteY14" fmla="*/ 3393410 h 3484850"/>
                <a:gd name="connsiteX15" fmla="*/ 2095500 w 3246120"/>
                <a:gd name="connsiteY15" fmla="*/ 3484850 h 3484850"/>
                <a:gd name="connsiteX16" fmla="*/ 1485900 w 3246120"/>
                <a:gd name="connsiteY16" fmla="*/ 3393410 h 3484850"/>
                <a:gd name="connsiteX17" fmla="*/ 731520 w 3246120"/>
                <a:gd name="connsiteY17" fmla="*/ 3141950 h 3484850"/>
                <a:gd name="connsiteX18" fmla="*/ 396240 w 3246120"/>
                <a:gd name="connsiteY18" fmla="*/ 2890490 h 3484850"/>
                <a:gd name="connsiteX19" fmla="*/ 563880 w 3246120"/>
                <a:gd name="connsiteY19" fmla="*/ 2890490 h 3484850"/>
                <a:gd name="connsiteX20" fmla="*/ 662940 w 3246120"/>
                <a:gd name="connsiteY20" fmla="*/ 2837150 h 3484850"/>
                <a:gd name="connsiteX21" fmla="*/ 647700 w 3246120"/>
                <a:gd name="connsiteY21" fmla="*/ 2753330 h 3484850"/>
                <a:gd name="connsiteX22" fmla="*/ 388620 w 3246120"/>
                <a:gd name="connsiteY22" fmla="*/ 2738090 h 3484850"/>
                <a:gd name="connsiteX23" fmla="*/ 220980 w 3246120"/>
                <a:gd name="connsiteY23" fmla="*/ 2600930 h 3484850"/>
                <a:gd name="connsiteX24" fmla="*/ 167640 w 3246120"/>
                <a:gd name="connsiteY24" fmla="*/ 2425670 h 3484850"/>
                <a:gd name="connsiteX25" fmla="*/ 480060 w 3246120"/>
                <a:gd name="connsiteY25" fmla="*/ 2433290 h 3484850"/>
                <a:gd name="connsiteX26" fmla="*/ 617220 w 3246120"/>
                <a:gd name="connsiteY26" fmla="*/ 2303750 h 3484850"/>
                <a:gd name="connsiteX27" fmla="*/ 731520 w 3246120"/>
                <a:gd name="connsiteY27" fmla="*/ 2189450 h 3484850"/>
                <a:gd name="connsiteX28" fmla="*/ 571500 w 3246120"/>
                <a:gd name="connsiteY28" fmla="*/ 2357090 h 3484850"/>
                <a:gd name="connsiteX29" fmla="*/ 304800 w 3246120"/>
                <a:gd name="connsiteY29" fmla="*/ 2395190 h 3484850"/>
                <a:gd name="connsiteX30" fmla="*/ 53340 w 3246120"/>
                <a:gd name="connsiteY30" fmla="*/ 2280890 h 3484850"/>
                <a:gd name="connsiteX31" fmla="*/ 53340 w 3246120"/>
                <a:gd name="connsiteY31" fmla="*/ 2273270 h 3484850"/>
                <a:gd name="connsiteX32" fmla="*/ 0 w 3246120"/>
                <a:gd name="connsiteY32" fmla="*/ 2250410 h 3484850"/>
                <a:gd name="connsiteX0" fmla="*/ 0 w 3246120"/>
                <a:gd name="connsiteY0" fmla="*/ 2199387 h 3433827"/>
                <a:gd name="connsiteX1" fmla="*/ 464820 w 3246120"/>
                <a:gd name="connsiteY1" fmla="*/ 2130807 h 3433827"/>
                <a:gd name="connsiteX2" fmla="*/ 678180 w 3246120"/>
                <a:gd name="connsiteY2" fmla="*/ 1963167 h 3433827"/>
                <a:gd name="connsiteX3" fmla="*/ 823352 w 3246120"/>
                <a:gd name="connsiteY3" fmla="*/ 1183655 h 3433827"/>
                <a:gd name="connsiteX4" fmla="*/ 1039376 w 3246120"/>
                <a:gd name="connsiteY4" fmla="*/ 463575 h 3433827"/>
                <a:gd name="connsiteX5" fmla="*/ 1615440 w 3246120"/>
                <a:gd name="connsiteY5" fmla="*/ 31527 h 3433827"/>
                <a:gd name="connsiteX6" fmla="*/ 2156460 w 3246120"/>
                <a:gd name="connsiteY6" fmla="*/ 65787 h 3433827"/>
                <a:gd name="connsiteX7" fmla="*/ 2621280 w 3246120"/>
                <a:gd name="connsiteY7" fmla="*/ 263907 h 3433827"/>
                <a:gd name="connsiteX8" fmla="*/ 2933700 w 3246120"/>
                <a:gd name="connsiteY8" fmla="*/ 606807 h 3433827"/>
                <a:gd name="connsiteX9" fmla="*/ 3116580 w 3246120"/>
                <a:gd name="connsiteY9" fmla="*/ 1018287 h 3433827"/>
                <a:gd name="connsiteX10" fmla="*/ 3208020 w 3246120"/>
                <a:gd name="connsiteY10" fmla="*/ 1460247 h 3433827"/>
                <a:gd name="connsiteX11" fmla="*/ 3246120 w 3246120"/>
                <a:gd name="connsiteY11" fmla="*/ 2359407 h 3433827"/>
                <a:gd name="connsiteX12" fmla="*/ 3040380 w 3246120"/>
                <a:gd name="connsiteY12" fmla="*/ 3014727 h 3433827"/>
                <a:gd name="connsiteX13" fmla="*/ 2705100 w 3246120"/>
                <a:gd name="connsiteY13" fmla="*/ 3266187 h 3433827"/>
                <a:gd name="connsiteX14" fmla="*/ 2529840 w 3246120"/>
                <a:gd name="connsiteY14" fmla="*/ 3342387 h 3433827"/>
                <a:gd name="connsiteX15" fmla="*/ 2095500 w 3246120"/>
                <a:gd name="connsiteY15" fmla="*/ 3433827 h 3433827"/>
                <a:gd name="connsiteX16" fmla="*/ 1485900 w 3246120"/>
                <a:gd name="connsiteY16" fmla="*/ 3342387 h 3433827"/>
                <a:gd name="connsiteX17" fmla="*/ 731520 w 3246120"/>
                <a:gd name="connsiteY17" fmla="*/ 3090927 h 3433827"/>
                <a:gd name="connsiteX18" fmla="*/ 396240 w 3246120"/>
                <a:gd name="connsiteY18" fmla="*/ 2839467 h 3433827"/>
                <a:gd name="connsiteX19" fmla="*/ 563880 w 3246120"/>
                <a:gd name="connsiteY19" fmla="*/ 2839467 h 3433827"/>
                <a:gd name="connsiteX20" fmla="*/ 662940 w 3246120"/>
                <a:gd name="connsiteY20" fmla="*/ 2786127 h 3433827"/>
                <a:gd name="connsiteX21" fmla="*/ 647700 w 3246120"/>
                <a:gd name="connsiteY21" fmla="*/ 2702307 h 3433827"/>
                <a:gd name="connsiteX22" fmla="*/ 388620 w 3246120"/>
                <a:gd name="connsiteY22" fmla="*/ 2687067 h 3433827"/>
                <a:gd name="connsiteX23" fmla="*/ 220980 w 3246120"/>
                <a:gd name="connsiteY23" fmla="*/ 2549907 h 3433827"/>
                <a:gd name="connsiteX24" fmla="*/ 167640 w 3246120"/>
                <a:gd name="connsiteY24" fmla="*/ 2374647 h 3433827"/>
                <a:gd name="connsiteX25" fmla="*/ 480060 w 3246120"/>
                <a:gd name="connsiteY25" fmla="*/ 2382267 h 3433827"/>
                <a:gd name="connsiteX26" fmla="*/ 617220 w 3246120"/>
                <a:gd name="connsiteY26" fmla="*/ 2252727 h 3433827"/>
                <a:gd name="connsiteX27" fmla="*/ 731520 w 3246120"/>
                <a:gd name="connsiteY27" fmla="*/ 2138427 h 3433827"/>
                <a:gd name="connsiteX28" fmla="*/ 571500 w 3246120"/>
                <a:gd name="connsiteY28" fmla="*/ 2306067 h 3433827"/>
                <a:gd name="connsiteX29" fmla="*/ 304800 w 3246120"/>
                <a:gd name="connsiteY29" fmla="*/ 2344167 h 3433827"/>
                <a:gd name="connsiteX30" fmla="*/ 53340 w 3246120"/>
                <a:gd name="connsiteY30" fmla="*/ 2229867 h 3433827"/>
                <a:gd name="connsiteX31" fmla="*/ 53340 w 3246120"/>
                <a:gd name="connsiteY31" fmla="*/ 2222247 h 3433827"/>
                <a:gd name="connsiteX32" fmla="*/ 0 w 3246120"/>
                <a:gd name="connsiteY32" fmla="*/ 2199387 h 3433827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97142 h 3531582"/>
                <a:gd name="connsiteX1" fmla="*/ 464820 w 3246120"/>
                <a:gd name="connsiteY1" fmla="*/ 2228562 h 3531582"/>
                <a:gd name="connsiteX2" fmla="*/ 678180 w 3246120"/>
                <a:gd name="connsiteY2" fmla="*/ 2060922 h 3531582"/>
                <a:gd name="connsiteX3" fmla="*/ 823352 w 3246120"/>
                <a:gd name="connsiteY3" fmla="*/ 1281410 h 3531582"/>
                <a:gd name="connsiteX4" fmla="*/ 1039376 w 3246120"/>
                <a:gd name="connsiteY4" fmla="*/ 561330 h 3531582"/>
                <a:gd name="connsiteX5" fmla="*/ 1543432 w 3246120"/>
                <a:gd name="connsiteY5" fmla="*/ 57274 h 3531582"/>
                <a:gd name="connsiteX6" fmla="*/ 2156460 w 3246120"/>
                <a:gd name="connsiteY6" fmla="*/ 163542 h 3531582"/>
                <a:gd name="connsiteX7" fmla="*/ 2621280 w 3246120"/>
                <a:gd name="connsiteY7" fmla="*/ 361662 h 3531582"/>
                <a:gd name="connsiteX8" fmla="*/ 2933700 w 3246120"/>
                <a:gd name="connsiteY8" fmla="*/ 704562 h 3531582"/>
                <a:gd name="connsiteX9" fmla="*/ 3116580 w 3246120"/>
                <a:gd name="connsiteY9" fmla="*/ 1116042 h 3531582"/>
                <a:gd name="connsiteX10" fmla="*/ 3208020 w 3246120"/>
                <a:gd name="connsiteY10" fmla="*/ 1558002 h 3531582"/>
                <a:gd name="connsiteX11" fmla="*/ 3246120 w 3246120"/>
                <a:gd name="connsiteY11" fmla="*/ 2457162 h 3531582"/>
                <a:gd name="connsiteX12" fmla="*/ 3040380 w 3246120"/>
                <a:gd name="connsiteY12" fmla="*/ 3112482 h 3531582"/>
                <a:gd name="connsiteX13" fmla="*/ 2705100 w 3246120"/>
                <a:gd name="connsiteY13" fmla="*/ 3363942 h 3531582"/>
                <a:gd name="connsiteX14" fmla="*/ 2529840 w 3246120"/>
                <a:gd name="connsiteY14" fmla="*/ 3440142 h 3531582"/>
                <a:gd name="connsiteX15" fmla="*/ 2095500 w 3246120"/>
                <a:gd name="connsiteY15" fmla="*/ 3531582 h 3531582"/>
                <a:gd name="connsiteX16" fmla="*/ 1485900 w 3246120"/>
                <a:gd name="connsiteY16" fmla="*/ 3440142 h 3531582"/>
                <a:gd name="connsiteX17" fmla="*/ 731520 w 3246120"/>
                <a:gd name="connsiteY17" fmla="*/ 3188682 h 3531582"/>
                <a:gd name="connsiteX18" fmla="*/ 396240 w 3246120"/>
                <a:gd name="connsiteY18" fmla="*/ 2937222 h 3531582"/>
                <a:gd name="connsiteX19" fmla="*/ 563880 w 3246120"/>
                <a:gd name="connsiteY19" fmla="*/ 2937222 h 3531582"/>
                <a:gd name="connsiteX20" fmla="*/ 662940 w 3246120"/>
                <a:gd name="connsiteY20" fmla="*/ 2883882 h 3531582"/>
                <a:gd name="connsiteX21" fmla="*/ 647700 w 3246120"/>
                <a:gd name="connsiteY21" fmla="*/ 2800062 h 3531582"/>
                <a:gd name="connsiteX22" fmla="*/ 388620 w 3246120"/>
                <a:gd name="connsiteY22" fmla="*/ 2784822 h 3531582"/>
                <a:gd name="connsiteX23" fmla="*/ 220980 w 3246120"/>
                <a:gd name="connsiteY23" fmla="*/ 2647662 h 3531582"/>
                <a:gd name="connsiteX24" fmla="*/ 167640 w 3246120"/>
                <a:gd name="connsiteY24" fmla="*/ 2472402 h 3531582"/>
                <a:gd name="connsiteX25" fmla="*/ 480060 w 3246120"/>
                <a:gd name="connsiteY25" fmla="*/ 2480022 h 3531582"/>
                <a:gd name="connsiteX26" fmla="*/ 617220 w 3246120"/>
                <a:gd name="connsiteY26" fmla="*/ 2350482 h 3531582"/>
                <a:gd name="connsiteX27" fmla="*/ 731520 w 3246120"/>
                <a:gd name="connsiteY27" fmla="*/ 2236182 h 3531582"/>
                <a:gd name="connsiteX28" fmla="*/ 571500 w 3246120"/>
                <a:gd name="connsiteY28" fmla="*/ 2403822 h 3531582"/>
                <a:gd name="connsiteX29" fmla="*/ 304800 w 3246120"/>
                <a:gd name="connsiteY29" fmla="*/ 2441922 h 3531582"/>
                <a:gd name="connsiteX30" fmla="*/ 53340 w 3246120"/>
                <a:gd name="connsiteY30" fmla="*/ 2327622 h 3531582"/>
                <a:gd name="connsiteX31" fmla="*/ 53340 w 3246120"/>
                <a:gd name="connsiteY31" fmla="*/ 2320002 h 3531582"/>
                <a:gd name="connsiteX32" fmla="*/ 0 w 3246120"/>
                <a:gd name="connsiteY32" fmla="*/ 2297142 h 3531582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767568 w 3246120"/>
                <a:gd name="connsiteY7" fmla="*/ 41731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208020 w 3246120"/>
                <a:gd name="connsiteY8" fmla="*/ 1485994 h 3459574"/>
                <a:gd name="connsiteX9" fmla="*/ 3246120 w 3246120"/>
                <a:gd name="connsiteY9" fmla="*/ 2385154 h 3459574"/>
                <a:gd name="connsiteX10" fmla="*/ 3040380 w 3246120"/>
                <a:gd name="connsiteY10" fmla="*/ 3040474 h 3459574"/>
                <a:gd name="connsiteX11" fmla="*/ 2705100 w 3246120"/>
                <a:gd name="connsiteY11" fmla="*/ 3291934 h 3459574"/>
                <a:gd name="connsiteX12" fmla="*/ 2529840 w 3246120"/>
                <a:gd name="connsiteY12" fmla="*/ 3368134 h 3459574"/>
                <a:gd name="connsiteX13" fmla="*/ 2095500 w 3246120"/>
                <a:gd name="connsiteY13" fmla="*/ 3459574 h 3459574"/>
                <a:gd name="connsiteX14" fmla="*/ 1485900 w 3246120"/>
                <a:gd name="connsiteY14" fmla="*/ 3368134 h 3459574"/>
                <a:gd name="connsiteX15" fmla="*/ 731520 w 3246120"/>
                <a:gd name="connsiteY15" fmla="*/ 3116674 h 3459574"/>
                <a:gd name="connsiteX16" fmla="*/ 396240 w 3246120"/>
                <a:gd name="connsiteY16" fmla="*/ 2865214 h 3459574"/>
                <a:gd name="connsiteX17" fmla="*/ 563880 w 3246120"/>
                <a:gd name="connsiteY17" fmla="*/ 2865214 h 3459574"/>
                <a:gd name="connsiteX18" fmla="*/ 662940 w 3246120"/>
                <a:gd name="connsiteY18" fmla="*/ 2811874 h 3459574"/>
                <a:gd name="connsiteX19" fmla="*/ 647700 w 3246120"/>
                <a:gd name="connsiteY19" fmla="*/ 2728054 h 3459574"/>
                <a:gd name="connsiteX20" fmla="*/ 388620 w 3246120"/>
                <a:gd name="connsiteY20" fmla="*/ 2712814 h 3459574"/>
                <a:gd name="connsiteX21" fmla="*/ 220980 w 3246120"/>
                <a:gd name="connsiteY21" fmla="*/ 2575654 h 3459574"/>
                <a:gd name="connsiteX22" fmla="*/ 167640 w 3246120"/>
                <a:gd name="connsiteY22" fmla="*/ 2400394 h 3459574"/>
                <a:gd name="connsiteX23" fmla="*/ 480060 w 3246120"/>
                <a:gd name="connsiteY23" fmla="*/ 2408014 h 3459574"/>
                <a:gd name="connsiteX24" fmla="*/ 617220 w 3246120"/>
                <a:gd name="connsiteY24" fmla="*/ 2278474 h 3459574"/>
                <a:gd name="connsiteX25" fmla="*/ 731520 w 3246120"/>
                <a:gd name="connsiteY25" fmla="*/ 2164174 h 3459574"/>
                <a:gd name="connsiteX26" fmla="*/ 571500 w 3246120"/>
                <a:gd name="connsiteY26" fmla="*/ 2331814 h 3459574"/>
                <a:gd name="connsiteX27" fmla="*/ 304800 w 3246120"/>
                <a:gd name="connsiteY27" fmla="*/ 2369914 h 3459574"/>
                <a:gd name="connsiteX28" fmla="*/ 53340 w 3246120"/>
                <a:gd name="connsiteY28" fmla="*/ 2255614 h 3459574"/>
                <a:gd name="connsiteX29" fmla="*/ 53340 w 3246120"/>
                <a:gd name="connsiteY29" fmla="*/ 2247994 h 3459574"/>
                <a:gd name="connsiteX30" fmla="*/ 0 w 3246120"/>
                <a:gd name="connsiteY30" fmla="*/ 2225134 h 3459574"/>
                <a:gd name="connsiteX0" fmla="*/ 0 w 3274060"/>
                <a:gd name="connsiteY0" fmla="*/ 2225134 h 3459574"/>
                <a:gd name="connsiteX1" fmla="*/ 464820 w 3274060"/>
                <a:gd name="connsiteY1" fmla="*/ 2156554 h 3459574"/>
                <a:gd name="connsiteX2" fmla="*/ 678180 w 3274060"/>
                <a:gd name="connsiteY2" fmla="*/ 1988914 h 3459574"/>
                <a:gd name="connsiteX3" fmla="*/ 823352 w 3274060"/>
                <a:gd name="connsiteY3" fmla="*/ 1209402 h 3459574"/>
                <a:gd name="connsiteX4" fmla="*/ 1039376 w 3274060"/>
                <a:gd name="connsiteY4" fmla="*/ 489322 h 3459574"/>
                <a:gd name="connsiteX5" fmla="*/ 1543432 w 3274060"/>
                <a:gd name="connsiteY5" fmla="*/ 57274 h 3459574"/>
                <a:gd name="connsiteX6" fmla="*/ 2191504 w 3274060"/>
                <a:gd name="connsiteY6" fmla="*/ 57274 h 3459574"/>
                <a:gd name="connsiteX7" fmla="*/ 2911584 w 3274060"/>
                <a:gd name="connsiteY7" fmla="*/ 633338 h 3459574"/>
                <a:gd name="connsiteX8" fmla="*/ 3208020 w 3274060"/>
                <a:gd name="connsiteY8" fmla="*/ 1485994 h 3459574"/>
                <a:gd name="connsiteX9" fmla="*/ 3246120 w 3274060"/>
                <a:gd name="connsiteY9" fmla="*/ 2385154 h 3459574"/>
                <a:gd name="connsiteX10" fmla="*/ 3040380 w 3274060"/>
                <a:gd name="connsiteY10" fmla="*/ 3040474 h 3459574"/>
                <a:gd name="connsiteX11" fmla="*/ 2705100 w 3274060"/>
                <a:gd name="connsiteY11" fmla="*/ 3291934 h 3459574"/>
                <a:gd name="connsiteX12" fmla="*/ 2529840 w 3274060"/>
                <a:gd name="connsiteY12" fmla="*/ 3368134 h 3459574"/>
                <a:gd name="connsiteX13" fmla="*/ 2095500 w 3274060"/>
                <a:gd name="connsiteY13" fmla="*/ 3459574 h 3459574"/>
                <a:gd name="connsiteX14" fmla="*/ 1485900 w 3274060"/>
                <a:gd name="connsiteY14" fmla="*/ 3368134 h 3459574"/>
                <a:gd name="connsiteX15" fmla="*/ 731520 w 3274060"/>
                <a:gd name="connsiteY15" fmla="*/ 3116674 h 3459574"/>
                <a:gd name="connsiteX16" fmla="*/ 396240 w 3274060"/>
                <a:gd name="connsiteY16" fmla="*/ 2865214 h 3459574"/>
                <a:gd name="connsiteX17" fmla="*/ 563880 w 3274060"/>
                <a:gd name="connsiteY17" fmla="*/ 2865214 h 3459574"/>
                <a:gd name="connsiteX18" fmla="*/ 662940 w 3274060"/>
                <a:gd name="connsiteY18" fmla="*/ 2811874 h 3459574"/>
                <a:gd name="connsiteX19" fmla="*/ 647700 w 3274060"/>
                <a:gd name="connsiteY19" fmla="*/ 2728054 h 3459574"/>
                <a:gd name="connsiteX20" fmla="*/ 388620 w 3274060"/>
                <a:gd name="connsiteY20" fmla="*/ 2712814 h 3459574"/>
                <a:gd name="connsiteX21" fmla="*/ 220980 w 3274060"/>
                <a:gd name="connsiteY21" fmla="*/ 2575654 h 3459574"/>
                <a:gd name="connsiteX22" fmla="*/ 167640 w 3274060"/>
                <a:gd name="connsiteY22" fmla="*/ 2400394 h 3459574"/>
                <a:gd name="connsiteX23" fmla="*/ 480060 w 3274060"/>
                <a:gd name="connsiteY23" fmla="*/ 2408014 h 3459574"/>
                <a:gd name="connsiteX24" fmla="*/ 617220 w 3274060"/>
                <a:gd name="connsiteY24" fmla="*/ 2278474 h 3459574"/>
                <a:gd name="connsiteX25" fmla="*/ 731520 w 3274060"/>
                <a:gd name="connsiteY25" fmla="*/ 2164174 h 3459574"/>
                <a:gd name="connsiteX26" fmla="*/ 571500 w 3274060"/>
                <a:gd name="connsiteY26" fmla="*/ 2331814 h 3459574"/>
                <a:gd name="connsiteX27" fmla="*/ 304800 w 3274060"/>
                <a:gd name="connsiteY27" fmla="*/ 2369914 h 3459574"/>
                <a:gd name="connsiteX28" fmla="*/ 53340 w 3274060"/>
                <a:gd name="connsiteY28" fmla="*/ 2255614 h 3459574"/>
                <a:gd name="connsiteX29" fmla="*/ 53340 w 3274060"/>
                <a:gd name="connsiteY29" fmla="*/ 2247994 h 3459574"/>
                <a:gd name="connsiteX30" fmla="*/ 0 w 327406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705100 w 3415640"/>
                <a:gd name="connsiteY11" fmla="*/ 3291934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479536 w 3415640"/>
                <a:gd name="connsiteY12" fmla="*/ 3369642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095500 w 3415640"/>
                <a:gd name="connsiteY12" fmla="*/ 3459574 h 3459574"/>
                <a:gd name="connsiteX13" fmla="*/ 1485900 w 3415640"/>
                <a:gd name="connsiteY13" fmla="*/ 3368134 h 3459574"/>
                <a:gd name="connsiteX14" fmla="*/ 731520 w 3415640"/>
                <a:gd name="connsiteY14" fmla="*/ 3116674 h 3459574"/>
                <a:gd name="connsiteX15" fmla="*/ 396240 w 3415640"/>
                <a:gd name="connsiteY15" fmla="*/ 2865214 h 3459574"/>
                <a:gd name="connsiteX16" fmla="*/ 563880 w 3415640"/>
                <a:gd name="connsiteY16" fmla="*/ 2865214 h 3459574"/>
                <a:gd name="connsiteX17" fmla="*/ 662940 w 3415640"/>
                <a:gd name="connsiteY17" fmla="*/ 2811874 h 3459574"/>
                <a:gd name="connsiteX18" fmla="*/ 647700 w 3415640"/>
                <a:gd name="connsiteY18" fmla="*/ 2728054 h 3459574"/>
                <a:gd name="connsiteX19" fmla="*/ 388620 w 3415640"/>
                <a:gd name="connsiteY19" fmla="*/ 2712814 h 3459574"/>
                <a:gd name="connsiteX20" fmla="*/ 220980 w 3415640"/>
                <a:gd name="connsiteY20" fmla="*/ 2575654 h 3459574"/>
                <a:gd name="connsiteX21" fmla="*/ 167640 w 3415640"/>
                <a:gd name="connsiteY21" fmla="*/ 2400394 h 3459574"/>
                <a:gd name="connsiteX22" fmla="*/ 480060 w 3415640"/>
                <a:gd name="connsiteY22" fmla="*/ 2408014 h 3459574"/>
                <a:gd name="connsiteX23" fmla="*/ 617220 w 3415640"/>
                <a:gd name="connsiteY23" fmla="*/ 2278474 h 3459574"/>
                <a:gd name="connsiteX24" fmla="*/ 731520 w 3415640"/>
                <a:gd name="connsiteY24" fmla="*/ 2164174 h 3459574"/>
                <a:gd name="connsiteX25" fmla="*/ 571500 w 3415640"/>
                <a:gd name="connsiteY25" fmla="*/ 2331814 h 3459574"/>
                <a:gd name="connsiteX26" fmla="*/ 304800 w 3415640"/>
                <a:gd name="connsiteY26" fmla="*/ 2369914 h 3459574"/>
                <a:gd name="connsiteX27" fmla="*/ 53340 w 3415640"/>
                <a:gd name="connsiteY27" fmla="*/ 2255614 h 3459574"/>
                <a:gd name="connsiteX28" fmla="*/ 53340 w 3415640"/>
                <a:gd name="connsiteY28" fmla="*/ 2247994 h 3459574"/>
                <a:gd name="connsiteX29" fmla="*/ 0 w 3415640"/>
                <a:gd name="connsiteY29" fmla="*/ 2225134 h 3459574"/>
                <a:gd name="connsiteX0" fmla="*/ 0 w 3415640"/>
                <a:gd name="connsiteY0" fmla="*/ 2225134 h 3368134"/>
                <a:gd name="connsiteX1" fmla="*/ 464820 w 3415640"/>
                <a:gd name="connsiteY1" fmla="*/ 2156554 h 3368134"/>
                <a:gd name="connsiteX2" fmla="*/ 678180 w 3415640"/>
                <a:gd name="connsiteY2" fmla="*/ 1988914 h 3368134"/>
                <a:gd name="connsiteX3" fmla="*/ 823352 w 3415640"/>
                <a:gd name="connsiteY3" fmla="*/ 1209402 h 3368134"/>
                <a:gd name="connsiteX4" fmla="*/ 1039376 w 3415640"/>
                <a:gd name="connsiteY4" fmla="*/ 489322 h 3368134"/>
                <a:gd name="connsiteX5" fmla="*/ 1543432 w 3415640"/>
                <a:gd name="connsiteY5" fmla="*/ 57274 h 3368134"/>
                <a:gd name="connsiteX6" fmla="*/ 2191504 w 3415640"/>
                <a:gd name="connsiteY6" fmla="*/ 57274 h 3368134"/>
                <a:gd name="connsiteX7" fmla="*/ 2911584 w 3415640"/>
                <a:gd name="connsiteY7" fmla="*/ 633338 h 3368134"/>
                <a:gd name="connsiteX8" fmla="*/ 3208020 w 3415640"/>
                <a:gd name="connsiteY8" fmla="*/ 1485994 h 3368134"/>
                <a:gd name="connsiteX9" fmla="*/ 3415640 w 3415640"/>
                <a:gd name="connsiteY9" fmla="*/ 2505546 h 3368134"/>
                <a:gd name="connsiteX10" fmla="*/ 2983592 w 3415640"/>
                <a:gd name="connsiteY10" fmla="*/ 3009602 h 3368134"/>
                <a:gd name="connsiteX11" fmla="*/ 2623552 w 3415640"/>
                <a:gd name="connsiteY11" fmla="*/ 3225626 h 3368134"/>
                <a:gd name="connsiteX12" fmla="*/ 1485900 w 3415640"/>
                <a:gd name="connsiteY12" fmla="*/ 3368134 h 3368134"/>
                <a:gd name="connsiteX13" fmla="*/ 731520 w 3415640"/>
                <a:gd name="connsiteY13" fmla="*/ 3116674 h 3368134"/>
                <a:gd name="connsiteX14" fmla="*/ 396240 w 3415640"/>
                <a:gd name="connsiteY14" fmla="*/ 2865214 h 3368134"/>
                <a:gd name="connsiteX15" fmla="*/ 563880 w 3415640"/>
                <a:gd name="connsiteY15" fmla="*/ 2865214 h 3368134"/>
                <a:gd name="connsiteX16" fmla="*/ 662940 w 3415640"/>
                <a:gd name="connsiteY16" fmla="*/ 2811874 h 3368134"/>
                <a:gd name="connsiteX17" fmla="*/ 647700 w 3415640"/>
                <a:gd name="connsiteY17" fmla="*/ 2728054 h 3368134"/>
                <a:gd name="connsiteX18" fmla="*/ 388620 w 3415640"/>
                <a:gd name="connsiteY18" fmla="*/ 2712814 h 3368134"/>
                <a:gd name="connsiteX19" fmla="*/ 220980 w 3415640"/>
                <a:gd name="connsiteY19" fmla="*/ 2575654 h 3368134"/>
                <a:gd name="connsiteX20" fmla="*/ 167640 w 3415640"/>
                <a:gd name="connsiteY20" fmla="*/ 2400394 h 3368134"/>
                <a:gd name="connsiteX21" fmla="*/ 480060 w 3415640"/>
                <a:gd name="connsiteY21" fmla="*/ 2408014 h 3368134"/>
                <a:gd name="connsiteX22" fmla="*/ 617220 w 3415640"/>
                <a:gd name="connsiteY22" fmla="*/ 2278474 h 3368134"/>
                <a:gd name="connsiteX23" fmla="*/ 731520 w 3415640"/>
                <a:gd name="connsiteY23" fmla="*/ 2164174 h 3368134"/>
                <a:gd name="connsiteX24" fmla="*/ 571500 w 3415640"/>
                <a:gd name="connsiteY24" fmla="*/ 2331814 h 3368134"/>
                <a:gd name="connsiteX25" fmla="*/ 304800 w 3415640"/>
                <a:gd name="connsiteY25" fmla="*/ 2369914 h 3368134"/>
                <a:gd name="connsiteX26" fmla="*/ 53340 w 3415640"/>
                <a:gd name="connsiteY26" fmla="*/ 2255614 h 3368134"/>
                <a:gd name="connsiteX27" fmla="*/ 53340 w 3415640"/>
                <a:gd name="connsiteY27" fmla="*/ 2247994 h 3368134"/>
                <a:gd name="connsiteX28" fmla="*/ 0 w 3415640"/>
                <a:gd name="connsiteY28" fmla="*/ 2225134 h 3368134"/>
                <a:gd name="connsiteX0" fmla="*/ 0 w 3415640"/>
                <a:gd name="connsiteY0" fmla="*/ 2225134 h 3225626"/>
                <a:gd name="connsiteX1" fmla="*/ 464820 w 3415640"/>
                <a:gd name="connsiteY1" fmla="*/ 2156554 h 3225626"/>
                <a:gd name="connsiteX2" fmla="*/ 678180 w 3415640"/>
                <a:gd name="connsiteY2" fmla="*/ 1988914 h 3225626"/>
                <a:gd name="connsiteX3" fmla="*/ 823352 w 3415640"/>
                <a:gd name="connsiteY3" fmla="*/ 1209402 h 3225626"/>
                <a:gd name="connsiteX4" fmla="*/ 1039376 w 3415640"/>
                <a:gd name="connsiteY4" fmla="*/ 489322 h 3225626"/>
                <a:gd name="connsiteX5" fmla="*/ 1543432 w 3415640"/>
                <a:gd name="connsiteY5" fmla="*/ 57274 h 3225626"/>
                <a:gd name="connsiteX6" fmla="*/ 2191504 w 3415640"/>
                <a:gd name="connsiteY6" fmla="*/ 57274 h 3225626"/>
                <a:gd name="connsiteX7" fmla="*/ 2911584 w 3415640"/>
                <a:gd name="connsiteY7" fmla="*/ 633338 h 3225626"/>
                <a:gd name="connsiteX8" fmla="*/ 3208020 w 3415640"/>
                <a:gd name="connsiteY8" fmla="*/ 1485994 h 3225626"/>
                <a:gd name="connsiteX9" fmla="*/ 3415640 w 3415640"/>
                <a:gd name="connsiteY9" fmla="*/ 2505546 h 3225626"/>
                <a:gd name="connsiteX10" fmla="*/ 2983592 w 3415640"/>
                <a:gd name="connsiteY10" fmla="*/ 3009602 h 3225626"/>
                <a:gd name="connsiteX11" fmla="*/ 2623552 w 3415640"/>
                <a:gd name="connsiteY11" fmla="*/ 3225626 h 3225626"/>
                <a:gd name="connsiteX12" fmla="*/ 731520 w 3415640"/>
                <a:gd name="connsiteY12" fmla="*/ 3116674 h 3225626"/>
                <a:gd name="connsiteX13" fmla="*/ 396240 w 3415640"/>
                <a:gd name="connsiteY13" fmla="*/ 2865214 h 3225626"/>
                <a:gd name="connsiteX14" fmla="*/ 563880 w 3415640"/>
                <a:gd name="connsiteY14" fmla="*/ 2865214 h 3225626"/>
                <a:gd name="connsiteX15" fmla="*/ 662940 w 3415640"/>
                <a:gd name="connsiteY15" fmla="*/ 2811874 h 3225626"/>
                <a:gd name="connsiteX16" fmla="*/ 647700 w 3415640"/>
                <a:gd name="connsiteY16" fmla="*/ 2728054 h 3225626"/>
                <a:gd name="connsiteX17" fmla="*/ 388620 w 3415640"/>
                <a:gd name="connsiteY17" fmla="*/ 2712814 h 3225626"/>
                <a:gd name="connsiteX18" fmla="*/ 220980 w 3415640"/>
                <a:gd name="connsiteY18" fmla="*/ 2575654 h 3225626"/>
                <a:gd name="connsiteX19" fmla="*/ 167640 w 3415640"/>
                <a:gd name="connsiteY19" fmla="*/ 2400394 h 3225626"/>
                <a:gd name="connsiteX20" fmla="*/ 480060 w 3415640"/>
                <a:gd name="connsiteY20" fmla="*/ 2408014 h 3225626"/>
                <a:gd name="connsiteX21" fmla="*/ 617220 w 3415640"/>
                <a:gd name="connsiteY21" fmla="*/ 2278474 h 3225626"/>
                <a:gd name="connsiteX22" fmla="*/ 731520 w 3415640"/>
                <a:gd name="connsiteY22" fmla="*/ 2164174 h 3225626"/>
                <a:gd name="connsiteX23" fmla="*/ 571500 w 3415640"/>
                <a:gd name="connsiteY23" fmla="*/ 2331814 h 3225626"/>
                <a:gd name="connsiteX24" fmla="*/ 304800 w 3415640"/>
                <a:gd name="connsiteY24" fmla="*/ 2369914 h 3225626"/>
                <a:gd name="connsiteX25" fmla="*/ 53340 w 3415640"/>
                <a:gd name="connsiteY25" fmla="*/ 2255614 h 3225626"/>
                <a:gd name="connsiteX26" fmla="*/ 53340 w 3415640"/>
                <a:gd name="connsiteY26" fmla="*/ 2247994 h 3225626"/>
                <a:gd name="connsiteX27" fmla="*/ 0 w 3415640"/>
                <a:gd name="connsiteY27" fmla="*/ 2225134 h 3225626"/>
                <a:gd name="connsiteX0" fmla="*/ 0 w 3415640"/>
                <a:gd name="connsiteY0" fmla="*/ 2225134 h 3280236"/>
                <a:gd name="connsiteX1" fmla="*/ 464820 w 3415640"/>
                <a:gd name="connsiteY1" fmla="*/ 2156554 h 3280236"/>
                <a:gd name="connsiteX2" fmla="*/ 678180 w 3415640"/>
                <a:gd name="connsiteY2" fmla="*/ 1988914 h 3280236"/>
                <a:gd name="connsiteX3" fmla="*/ 823352 w 3415640"/>
                <a:gd name="connsiteY3" fmla="*/ 1209402 h 3280236"/>
                <a:gd name="connsiteX4" fmla="*/ 1039376 w 3415640"/>
                <a:gd name="connsiteY4" fmla="*/ 489322 h 3280236"/>
                <a:gd name="connsiteX5" fmla="*/ 1543432 w 3415640"/>
                <a:gd name="connsiteY5" fmla="*/ 57274 h 3280236"/>
                <a:gd name="connsiteX6" fmla="*/ 2191504 w 3415640"/>
                <a:gd name="connsiteY6" fmla="*/ 57274 h 3280236"/>
                <a:gd name="connsiteX7" fmla="*/ 2911584 w 3415640"/>
                <a:gd name="connsiteY7" fmla="*/ 633338 h 3280236"/>
                <a:gd name="connsiteX8" fmla="*/ 3208020 w 3415640"/>
                <a:gd name="connsiteY8" fmla="*/ 1485994 h 3280236"/>
                <a:gd name="connsiteX9" fmla="*/ 3415640 w 3415640"/>
                <a:gd name="connsiteY9" fmla="*/ 2505546 h 3280236"/>
                <a:gd name="connsiteX10" fmla="*/ 2983592 w 3415640"/>
                <a:gd name="connsiteY10" fmla="*/ 3009602 h 3280236"/>
                <a:gd name="connsiteX11" fmla="*/ 2623552 w 3415640"/>
                <a:gd name="connsiteY11" fmla="*/ 3225626 h 3280236"/>
                <a:gd name="connsiteX12" fmla="*/ 731520 w 3415640"/>
                <a:gd name="connsiteY12" fmla="*/ 3116674 h 3280236"/>
                <a:gd name="connsiteX13" fmla="*/ 396240 w 3415640"/>
                <a:gd name="connsiteY13" fmla="*/ 2865214 h 3280236"/>
                <a:gd name="connsiteX14" fmla="*/ 563880 w 3415640"/>
                <a:gd name="connsiteY14" fmla="*/ 2865214 h 3280236"/>
                <a:gd name="connsiteX15" fmla="*/ 662940 w 3415640"/>
                <a:gd name="connsiteY15" fmla="*/ 2811874 h 3280236"/>
                <a:gd name="connsiteX16" fmla="*/ 647700 w 3415640"/>
                <a:gd name="connsiteY16" fmla="*/ 2728054 h 3280236"/>
                <a:gd name="connsiteX17" fmla="*/ 388620 w 3415640"/>
                <a:gd name="connsiteY17" fmla="*/ 2712814 h 3280236"/>
                <a:gd name="connsiteX18" fmla="*/ 220980 w 3415640"/>
                <a:gd name="connsiteY18" fmla="*/ 2575654 h 3280236"/>
                <a:gd name="connsiteX19" fmla="*/ 167640 w 3415640"/>
                <a:gd name="connsiteY19" fmla="*/ 2400394 h 3280236"/>
                <a:gd name="connsiteX20" fmla="*/ 480060 w 3415640"/>
                <a:gd name="connsiteY20" fmla="*/ 2408014 h 3280236"/>
                <a:gd name="connsiteX21" fmla="*/ 617220 w 3415640"/>
                <a:gd name="connsiteY21" fmla="*/ 2278474 h 3280236"/>
                <a:gd name="connsiteX22" fmla="*/ 731520 w 3415640"/>
                <a:gd name="connsiteY22" fmla="*/ 2164174 h 3280236"/>
                <a:gd name="connsiteX23" fmla="*/ 571500 w 3415640"/>
                <a:gd name="connsiteY23" fmla="*/ 2331814 h 3280236"/>
                <a:gd name="connsiteX24" fmla="*/ 304800 w 3415640"/>
                <a:gd name="connsiteY24" fmla="*/ 2369914 h 3280236"/>
                <a:gd name="connsiteX25" fmla="*/ 53340 w 3415640"/>
                <a:gd name="connsiteY25" fmla="*/ 2255614 h 3280236"/>
                <a:gd name="connsiteX26" fmla="*/ 53340 w 3415640"/>
                <a:gd name="connsiteY26" fmla="*/ 2247994 h 3280236"/>
                <a:gd name="connsiteX27" fmla="*/ 0 w 3415640"/>
                <a:gd name="connsiteY27" fmla="*/ 2225134 h 3280236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14541"/>
                <a:gd name="connsiteX1" fmla="*/ 464820 w 3415640"/>
                <a:gd name="connsiteY1" fmla="*/ 2156554 h 3314541"/>
                <a:gd name="connsiteX2" fmla="*/ 678180 w 3415640"/>
                <a:gd name="connsiteY2" fmla="*/ 1988914 h 3314541"/>
                <a:gd name="connsiteX3" fmla="*/ 823352 w 3415640"/>
                <a:gd name="connsiteY3" fmla="*/ 1209402 h 3314541"/>
                <a:gd name="connsiteX4" fmla="*/ 1039376 w 3415640"/>
                <a:gd name="connsiteY4" fmla="*/ 489322 h 3314541"/>
                <a:gd name="connsiteX5" fmla="*/ 1543432 w 3415640"/>
                <a:gd name="connsiteY5" fmla="*/ 57274 h 3314541"/>
                <a:gd name="connsiteX6" fmla="*/ 2191504 w 3415640"/>
                <a:gd name="connsiteY6" fmla="*/ 57274 h 3314541"/>
                <a:gd name="connsiteX7" fmla="*/ 2911584 w 3415640"/>
                <a:gd name="connsiteY7" fmla="*/ 633338 h 3314541"/>
                <a:gd name="connsiteX8" fmla="*/ 3208020 w 3415640"/>
                <a:gd name="connsiteY8" fmla="*/ 1485994 h 3314541"/>
                <a:gd name="connsiteX9" fmla="*/ 3415640 w 3415640"/>
                <a:gd name="connsiteY9" fmla="*/ 2505546 h 3314541"/>
                <a:gd name="connsiteX10" fmla="*/ 2983592 w 3415640"/>
                <a:gd name="connsiteY10" fmla="*/ 3009602 h 3314541"/>
                <a:gd name="connsiteX11" fmla="*/ 1975480 w 3415640"/>
                <a:gd name="connsiteY11" fmla="*/ 3297634 h 3314541"/>
                <a:gd name="connsiteX12" fmla="*/ 731520 w 3415640"/>
                <a:gd name="connsiteY12" fmla="*/ 3116674 h 3314541"/>
                <a:gd name="connsiteX13" fmla="*/ 396240 w 3415640"/>
                <a:gd name="connsiteY13" fmla="*/ 2865214 h 3314541"/>
                <a:gd name="connsiteX14" fmla="*/ 563880 w 3415640"/>
                <a:gd name="connsiteY14" fmla="*/ 2865214 h 3314541"/>
                <a:gd name="connsiteX15" fmla="*/ 662940 w 3415640"/>
                <a:gd name="connsiteY15" fmla="*/ 2811874 h 3314541"/>
                <a:gd name="connsiteX16" fmla="*/ 647700 w 3415640"/>
                <a:gd name="connsiteY16" fmla="*/ 2728054 h 3314541"/>
                <a:gd name="connsiteX17" fmla="*/ 388620 w 3415640"/>
                <a:gd name="connsiteY17" fmla="*/ 2712814 h 3314541"/>
                <a:gd name="connsiteX18" fmla="*/ 220980 w 3415640"/>
                <a:gd name="connsiteY18" fmla="*/ 2575654 h 3314541"/>
                <a:gd name="connsiteX19" fmla="*/ 167640 w 3415640"/>
                <a:gd name="connsiteY19" fmla="*/ 2400394 h 3314541"/>
                <a:gd name="connsiteX20" fmla="*/ 480060 w 3415640"/>
                <a:gd name="connsiteY20" fmla="*/ 2408014 h 3314541"/>
                <a:gd name="connsiteX21" fmla="*/ 617220 w 3415640"/>
                <a:gd name="connsiteY21" fmla="*/ 2278474 h 3314541"/>
                <a:gd name="connsiteX22" fmla="*/ 731520 w 3415640"/>
                <a:gd name="connsiteY22" fmla="*/ 2164174 h 3314541"/>
                <a:gd name="connsiteX23" fmla="*/ 571500 w 3415640"/>
                <a:gd name="connsiteY23" fmla="*/ 2331814 h 3314541"/>
                <a:gd name="connsiteX24" fmla="*/ 304800 w 3415640"/>
                <a:gd name="connsiteY24" fmla="*/ 2369914 h 3314541"/>
                <a:gd name="connsiteX25" fmla="*/ 53340 w 3415640"/>
                <a:gd name="connsiteY25" fmla="*/ 2255614 h 3314541"/>
                <a:gd name="connsiteX26" fmla="*/ 53340 w 3415640"/>
                <a:gd name="connsiteY26" fmla="*/ 2247994 h 3314541"/>
                <a:gd name="connsiteX27" fmla="*/ 0 w 3415640"/>
                <a:gd name="connsiteY27" fmla="*/ 2225134 h 3314541"/>
                <a:gd name="connsiteX0" fmla="*/ 0 w 3415640"/>
                <a:gd name="connsiteY0" fmla="*/ 2225134 h 3297634"/>
                <a:gd name="connsiteX1" fmla="*/ 464820 w 3415640"/>
                <a:gd name="connsiteY1" fmla="*/ 2156554 h 3297634"/>
                <a:gd name="connsiteX2" fmla="*/ 678180 w 3415640"/>
                <a:gd name="connsiteY2" fmla="*/ 1988914 h 3297634"/>
                <a:gd name="connsiteX3" fmla="*/ 823352 w 3415640"/>
                <a:gd name="connsiteY3" fmla="*/ 1209402 h 3297634"/>
                <a:gd name="connsiteX4" fmla="*/ 1039376 w 3415640"/>
                <a:gd name="connsiteY4" fmla="*/ 489322 h 3297634"/>
                <a:gd name="connsiteX5" fmla="*/ 1543432 w 3415640"/>
                <a:gd name="connsiteY5" fmla="*/ 57274 h 3297634"/>
                <a:gd name="connsiteX6" fmla="*/ 2191504 w 3415640"/>
                <a:gd name="connsiteY6" fmla="*/ 57274 h 3297634"/>
                <a:gd name="connsiteX7" fmla="*/ 2911584 w 3415640"/>
                <a:gd name="connsiteY7" fmla="*/ 633338 h 3297634"/>
                <a:gd name="connsiteX8" fmla="*/ 3208020 w 3415640"/>
                <a:gd name="connsiteY8" fmla="*/ 1485994 h 3297634"/>
                <a:gd name="connsiteX9" fmla="*/ 3415640 w 3415640"/>
                <a:gd name="connsiteY9" fmla="*/ 2505546 h 3297634"/>
                <a:gd name="connsiteX10" fmla="*/ 2983592 w 3415640"/>
                <a:gd name="connsiteY10" fmla="*/ 3009602 h 3297634"/>
                <a:gd name="connsiteX11" fmla="*/ 1975480 w 3415640"/>
                <a:gd name="connsiteY11" fmla="*/ 3297634 h 3297634"/>
                <a:gd name="connsiteX12" fmla="*/ 731520 w 3415640"/>
                <a:gd name="connsiteY12" fmla="*/ 3116674 h 3297634"/>
                <a:gd name="connsiteX13" fmla="*/ 396240 w 3415640"/>
                <a:gd name="connsiteY13" fmla="*/ 2865214 h 3297634"/>
                <a:gd name="connsiteX14" fmla="*/ 563880 w 3415640"/>
                <a:gd name="connsiteY14" fmla="*/ 2865214 h 3297634"/>
                <a:gd name="connsiteX15" fmla="*/ 662940 w 3415640"/>
                <a:gd name="connsiteY15" fmla="*/ 2811874 h 3297634"/>
                <a:gd name="connsiteX16" fmla="*/ 647700 w 3415640"/>
                <a:gd name="connsiteY16" fmla="*/ 2728054 h 3297634"/>
                <a:gd name="connsiteX17" fmla="*/ 388620 w 3415640"/>
                <a:gd name="connsiteY17" fmla="*/ 2712814 h 3297634"/>
                <a:gd name="connsiteX18" fmla="*/ 220980 w 3415640"/>
                <a:gd name="connsiteY18" fmla="*/ 2575654 h 3297634"/>
                <a:gd name="connsiteX19" fmla="*/ 167640 w 3415640"/>
                <a:gd name="connsiteY19" fmla="*/ 2400394 h 3297634"/>
                <a:gd name="connsiteX20" fmla="*/ 480060 w 3415640"/>
                <a:gd name="connsiteY20" fmla="*/ 2408014 h 3297634"/>
                <a:gd name="connsiteX21" fmla="*/ 617220 w 3415640"/>
                <a:gd name="connsiteY21" fmla="*/ 2278474 h 3297634"/>
                <a:gd name="connsiteX22" fmla="*/ 731520 w 3415640"/>
                <a:gd name="connsiteY22" fmla="*/ 2164174 h 3297634"/>
                <a:gd name="connsiteX23" fmla="*/ 571500 w 3415640"/>
                <a:gd name="connsiteY23" fmla="*/ 2331814 h 3297634"/>
                <a:gd name="connsiteX24" fmla="*/ 304800 w 3415640"/>
                <a:gd name="connsiteY24" fmla="*/ 2369914 h 3297634"/>
                <a:gd name="connsiteX25" fmla="*/ 53340 w 3415640"/>
                <a:gd name="connsiteY25" fmla="*/ 2255614 h 3297634"/>
                <a:gd name="connsiteX26" fmla="*/ 53340 w 3415640"/>
                <a:gd name="connsiteY26" fmla="*/ 2247994 h 3297634"/>
                <a:gd name="connsiteX27" fmla="*/ 0 w 3415640"/>
                <a:gd name="connsiteY27" fmla="*/ 2225134 h 3297634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731520 w 3415640"/>
                <a:gd name="connsiteY12" fmla="*/ 3116674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3 h 3441650"/>
                <a:gd name="connsiteX1" fmla="*/ 464820 w 3415640"/>
                <a:gd name="connsiteY1" fmla="*/ 2156553 h 3441650"/>
                <a:gd name="connsiteX2" fmla="*/ 678180 w 3415640"/>
                <a:gd name="connsiteY2" fmla="*/ 1988913 h 3441650"/>
                <a:gd name="connsiteX3" fmla="*/ 823352 w 3415640"/>
                <a:gd name="connsiteY3" fmla="*/ 1209401 h 3441650"/>
                <a:gd name="connsiteX4" fmla="*/ 1039376 w 3415640"/>
                <a:gd name="connsiteY4" fmla="*/ 489321 h 3441650"/>
                <a:gd name="connsiteX5" fmla="*/ 1543432 w 3415640"/>
                <a:gd name="connsiteY5" fmla="*/ 57274 h 3441650"/>
                <a:gd name="connsiteX6" fmla="*/ 2191504 w 3415640"/>
                <a:gd name="connsiteY6" fmla="*/ 57273 h 3441650"/>
                <a:gd name="connsiteX7" fmla="*/ 2911584 w 3415640"/>
                <a:gd name="connsiteY7" fmla="*/ 633337 h 3441650"/>
                <a:gd name="connsiteX8" fmla="*/ 3208020 w 3415640"/>
                <a:gd name="connsiteY8" fmla="*/ 1485993 h 3441650"/>
                <a:gd name="connsiteX9" fmla="*/ 3415640 w 3415640"/>
                <a:gd name="connsiteY9" fmla="*/ 2505545 h 3441650"/>
                <a:gd name="connsiteX10" fmla="*/ 2983592 w 3415640"/>
                <a:gd name="connsiteY10" fmla="*/ 3009601 h 3441650"/>
                <a:gd name="connsiteX11" fmla="*/ 1975480 w 3415640"/>
                <a:gd name="connsiteY11" fmla="*/ 3441650 h 3441650"/>
                <a:gd name="connsiteX12" fmla="*/ 823352 w 3415640"/>
                <a:gd name="connsiteY12" fmla="*/ 3153618 h 3441650"/>
                <a:gd name="connsiteX13" fmla="*/ 396240 w 3415640"/>
                <a:gd name="connsiteY13" fmla="*/ 2865213 h 3441650"/>
                <a:gd name="connsiteX14" fmla="*/ 535320 w 3415640"/>
                <a:gd name="connsiteY14" fmla="*/ 2865586 h 3441650"/>
                <a:gd name="connsiteX15" fmla="*/ 662940 w 3415640"/>
                <a:gd name="connsiteY15" fmla="*/ 2811873 h 3441650"/>
                <a:gd name="connsiteX16" fmla="*/ 647700 w 3415640"/>
                <a:gd name="connsiteY16" fmla="*/ 2728053 h 3441650"/>
                <a:gd name="connsiteX17" fmla="*/ 388620 w 3415640"/>
                <a:gd name="connsiteY17" fmla="*/ 2712813 h 3441650"/>
                <a:gd name="connsiteX18" fmla="*/ 220980 w 3415640"/>
                <a:gd name="connsiteY18" fmla="*/ 2575653 h 3441650"/>
                <a:gd name="connsiteX19" fmla="*/ 167640 w 3415640"/>
                <a:gd name="connsiteY19" fmla="*/ 2400393 h 3441650"/>
                <a:gd name="connsiteX20" fmla="*/ 480060 w 3415640"/>
                <a:gd name="connsiteY20" fmla="*/ 2408013 h 3441650"/>
                <a:gd name="connsiteX21" fmla="*/ 617220 w 3415640"/>
                <a:gd name="connsiteY21" fmla="*/ 2278473 h 3441650"/>
                <a:gd name="connsiteX22" fmla="*/ 731520 w 3415640"/>
                <a:gd name="connsiteY22" fmla="*/ 2164173 h 3441650"/>
                <a:gd name="connsiteX23" fmla="*/ 571500 w 3415640"/>
                <a:gd name="connsiteY23" fmla="*/ 2331813 h 3441650"/>
                <a:gd name="connsiteX24" fmla="*/ 304800 w 3415640"/>
                <a:gd name="connsiteY24" fmla="*/ 2369913 h 3441650"/>
                <a:gd name="connsiteX25" fmla="*/ 53340 w 3415640"/>
                <a:gd name="connsiteY25" fmla="*/ 2255613 h 3441650"/>
                <a:gd name="connsiteX26" fmla="*/ 53340 w 3415640"/>
                <a:gd name="connsiteY26" fmla="*/ 2247993 h 3441650"/>
                <a:gd name="connsiteX27" fmla="*/ 0 w 3415640"/>
                <a:gd name="connsiteY27" fmla="*/ 2225133 h 3441650"/>
                <a:gd name="connsiteX0" fmla="*/ 0 w 3415640"/>
                <a:gd name="connsiteY0" fmla="*/ 2226497 h 3443014"/>
                <a:gd name="connsiteX1" fmla="*/ 464820 w 3415640"/>
                <a:gd name="connsiteY1" fmla="*/ 2157917 h 3443014"/>
                <a:gd name="connsiteX2" fmla="*/ 678180 w 3415640"/>
                <a:gd name="connsiteY2" fmla="*/ 1990277 h 3443014"/>
                <a:gd name="connsiteX3" fmla="*/ 823352 w 3415640"/>
                <a:gd name="connsiteY3" fmla="*/ 1210765 h 3443014"/>
                <a:gd name="connsiteX4" fmla="*/ 1039376 w 3415640"/>
                <a:gd name="connsiteY4" fmla="*/ 490685 h 3443014"/>
                <a:gd name="connsiteX5" fmla="*/ 1543432 w 3415640"/>
                <a:gd name="connsiteY5" fmla="*/ 58638 h 3443014"/>
                <a:gd name="connsiteX6" fmla="*/ 2191504 w 3415640"/>
                <a:gd name="connsiteY6" fmla="*/ 58637 h 3443014"/>
                <a:gd name="connsiteX7" fmla="*/ 2911584 w 3415640"/>
                <a:gd name="connsiteY7" fmla="*/ 634701 h 3443014"/>
                <a:gd name="connsiteX8" fmla="*/ 3208020 w 3415640"/>
                <a:gd name="connsiteY8" fmla="*/ 1487357 h 3443014"/>
                <a:gd name="connsiteX9" fmla="*/ 3415640 w 3415640"/>
                <a:gd name="connsiteY9" fmla="*/ 2506909 h 3443014"/>
                <a:gd name="connsiteX10" fmla="*/ 2983592 w 3415640"/>
                <a:gd name="connsiteY10" fmla="*/ 3010965 h 3443014"/>
                <a:gd name="connsiteX11" fmla="*/ 1975480 w 3415640"/>
                <a:gd name="connsiteY11" fmla="*/ 3443014 h 3443014"/>
                <a:gd name="connsiteX12" fmla="*/ 823352 w 3415640"/>
                <a:gd name="connsiteY12" fmla="*/ 3154982 h 3443014"/>
                <a:gd name="connsiteX13" fmla="*/ 396240 w 3415640"/>
                <a:gd name="connsiteY13" fmla="*/ 2866577 h 3443014"/>
                <a:gd name="connsiteX14" fmla="*/ 535320 w 3415640"/>
                <a:gd name="connsiteY14" fmla="*/ 2866950 h 3443014"/>
                <a:gd name="connsiteX15" fmla="*/ 662940 w 3415640"/>
                <a:gd name="connsiteY15" fmla="*/ 2813237 h 3443014"/>
                <a:gd name="connsiteX16" fmla="*/ 647700 w 3415640"/>
                <a:gd name="connsiteY16" fmla="*/ 2729417 h 3443014"/>
                <a:gd name="connsiteX17" fmla="*/ 388620 w 3415640"/>
                <a:gd name="connsiteY17" fmla="*/ 2714177 h 3443014"/>
                <a:gd name="connsiteX18" fmla="*/ 220980 w 3415640"/>
                <a:gd name="connsiteY18" fmla="*/ 2577017 h 3443014"/>
                <a:gd name="connsiteX19" fmla="*/ 167640 w 3415640"/>
                <a:gd name="connsiteY19" fmla="*/ 2401757 h 3443014"/>
                <a:gd name="connsiteX20" fmla="*/ 480060 w 3415640"/>
                <a:gd name="connsiteY20" fmla="*/ 2409377 h 3443014"/>
                <a:gd name="connsiteX21" fmla="*/ 617220 w 3415640"/>
                <a:gd name="connsiteY21" fmla="*/ 2279837 h 3443014"/>
                <a:gd name="connsiteX22" fmla="*/ 731520 w 3415640"/>
                <a:gd name="connsiteY22" fmla="*/ 2165537 h 3443014"/>
                <a:gd name="connsiteX23" fmla="*/ 571500 w 3415640"/>
                <a:gd name="connsiteY23" fmla="*/ 2333177 h 3443014"/>
                <a:gd name="connsiteX24" fmla="*/ 304800 w 3415640"/>
                <a:gd name="connsiteY24" fmla="*/ 2371277 h 3443014"/>
                <a:gd name="connsiteX25" fmla="*/ 53340 w 3415640"/>
                <a:gd name="connsiteY25" fmla="*/ 2256977 h 3443014"/>
                <a:gd name="connsiteX26" fmla="*/ 53340 w 3415640"/>
                <a:gd name="connsiteY26" fmla="*/ 2249357 h 3443014"/>
                <a:gd name="connsiteX27" fmla="*/ 0 w 3415640"/>
                <a:gd name="connsiteY27" fmla="*/ 2226497 h 3443014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7368 w 3415640"/>
                <a:gd name="connsiteY4" fmla="*/ 7067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2605 w 3415640"/>
                <a:gd name="connsiteY4" fmla="*/ 6686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89 h 3423106"/>
                <a:gd name="connsiteX1" fmla="*/ 464820 w 3415640"/>
                <a:gd name="connsiteY1" fmla="*/ 2138009 h 3423106"/>
                <a:gd name="connsiteX2" fmla="*/ 678180 w 3415640"/>
                <a:gd name="connsiteY2" fmla="*/ 1970369 h 3423106"/>
                <a:gd name="connsiteX3" fmla="*/ 823352 w 3415640"/>
                <a:gd name="connsiteY3" fmla="*/ 1190857 h 3423106"/>
                <a:gd name="connsiteX4" fmla="*/ 962605 w 3415640"/>
                <a:gd name="connsiteY4" fmla="*/ 648702 h 3423106"/>
                <a:gd name="connsiteX5" fmla="*/ 1471424 w 3415640"/>
                <a:gd name="connsiteY5" fmla="*/ 110738 h 3423106"/>
                <a:gd name="connsiteX6" fmla="*/ 2047488 w 3415640"/>
                <a:gd name="connsiteY6" fmla="*/ 38730 h 3423106"/>
                <a:gd name="connsiteX7" fmla="*/ 2911584 w 3415640"/>
                <a:gd name="connsiteY7" fmla="*/ 614793 h 3423106"/>
                <a:gd name="connsiteX8" fmla="*/ 3208020 w 3415640"/>
                <a:gd name="connsiteY8" fmla="*/ 1467449 h 3423106"/>
                <a:gd name="connsiteX9" fmla="*/ 3415640 w 3415640"/>
                <a:gd name="connsiteY9" fmla="*/ 2487001 h 3423106"/>
                <a:gd name="connsiteX10" fmla="*/ 2983592 w 3415640"/>
                <a:gd name="connsiteY10" fmla="*/ 2991057 h 3423106"/>
                <a:gd name="connsiteX11" fmla="*/ 1975480 w 3415640"/>
                <a:gd name="connsiteY11" fmla="*/ 3423106 h 3423106"/>
                <a:gd name="connsiteX12" fmla="*/ 823352 w 3415640"/>
                <a:gd name="connsiteY12" fmla="*/ 3135074 h 3423106"/>
                <a:gd name="connsiteX13" fmla="*/ 396240 w 3415640"/>
                <a:gd name="connsiteY13" fmla="*/ 2846669 h 3423106"/>
                <a:gd name="connsiteX14" fmla="*/ 535320 w 3415640"/>
                <a:gd name="connsiteY14" fmla="*/ 2847042 h 3423106"/>
                <a:gd name="connsiteX15" fmla="*/ 662940 w 3415640"/>
                <a:gd name="connsiteY15" fmla="*/ 2793329 h 3423106"/>
                <a:gd name="connsiteX16" fmla="*/ 647700 w 3415640"/>
                <a:gd name="connsiteY16" fmla="*/ 2709509 h 3423106"/>
                <a:gd name="connsiteX17" fmla="*/ 388620 w 3415640"/>
                <a:gd name="connsiteY17" fmla="*/ 2694269 h 3423106"/>
                <a:gd name="connsiteX18" fmla="*/ 220980 w 3415640"/>
                <a:gd name="connsiteY18" fmla="*/ 2557109 h 3423106"/>
                <a:gd name="connsiteX19" fmla="*/ 167640 w 3415640"/>
                <a:gd name="connsiteY19" fmla="*/ 2381849 h 3423106"/>
                <a:gd name="connsiteX20" fmla="*/ 480060 w 3415640"/>
                <a:gd name="connsiteY20" fmla="*/ 2389469 h 3423106"/>
                <a:gd name="connsiteX21" fmla="*/ 617220 w 3415640"/>
                <a:gd name="connsiteY21" fmla="*/ 2259929 h 3423106"/>
                <a:gd name="connsiteX22" fmla="*/ 731520 w 3415640"/>
                <a:gd name="connsiteY22" fmla="*/ 2145629 h 3423106"/>
                <a:gd name="connsiteX23" fmla="*/ 571500 w 3415640"/>
                <a:gd name="connsiteY23" fmla="*/ 2313269 h 3423106"/>
                <a:gd name="connsiteX24" fmla="*/ 304800 w 3415640"/>
                <a:gd name="connsiteY24" fmla="*/ 2351369 h 3423106"/>
                <a:gd name="connsiteX25" fmla="*/ 53340 w 3415640"/>
                <a:gd name="connsiteY25" fmla="*/ 2237069 h 3423106"/>
                <a:gd name="connsiteX26" fmla="*/ 53340 w 3415640"/>
                <a:gd name="connsiteY26" fmla="*/ 2229449 h 3423106"/>
                <a:gd name="connsiteX27" fmla="*/ 0 w 3415640"/>
                <a:gd name="connsiteY27" fmla="*/ 2206589 h 3423106"/>
                <a:gd name="connsiteX0" fmla="*/ 0 w 3415640"/>
                <a:gd name="connsiteY0" fmla="*/ 2137374 h 3353891"/>
                <a:gd name="connsiteX1" fmla="*/ 464820 w 3415640"/>
                <a:gd name="connsiteY1" fmla="*/ 2068794 h 3353891"/>
                <a:gd name="connsiteX2" fmla="*/ 678180 w 3415640"/>
                <a:gd name="connsiteY2" fmla="*/ 1901154 h 3353891"/>
                <a:gd name="connsiteX3" fmla="*/ 823352 w 3415640"/>
                <a:gd name="connsiteY3" fmla="*/ 1121642 h 3353891"/>
                <a:gd name="connsiteX4" fmla="*/ 962605 w 3415640"/>
                <a:gd name="connsiteY4" fmla="*/ 579487 h 3353891"/>
                <a:gd name="connsiteX5" fmla="*/ 1471424 w 3415640"/>
                <a:gd name="connsiteY5" fmla="*/ 41523 h 3353891"/>
                <a:gd name="connsiteX6" fmla="*/ 2263512 w 3415640"/>
                <a:gd name="connsiteY6" fmla="*/ 41522 h 3353891"/>
                <a:gd name="connsiteX7" fmla="*/ 2911584 w 3415640"/>
                <a:gd name="connsiteY7" fmla="*/ 545578 h 3353891"/>
                <a:gd name="connsiteX8" fmla="*/ 3208020 w 3415640"/>
                <a:gd name="connsiteY8" fmla="*/ 1398234 h 3353891"/>
                <a:gd name="connsiteX9" fmla="*/ 3415640 w 3415640"/>
                <a:gd name="connsiteY9" fmla="*/ 2417786 h 3353891"/>
                <a:gd name="connsiteX10" fmla="*/ 2983592 w 3415640"/>
                <a:gd name="connsiteY10" fmla="*/ 2921842 h 3353891"/>
                <a:gd name="connsiteX11" fmla="*/ 1975480 w 3415640"/>
                <a:gd name="connsiteY11" fmla="*/ 3353891 h 3353891"/>
                <a:gd name="connsiteX12" fmla="*/ 823352 w 3415640"/>
                <a:gd name="connsiteY12" fmla="*/ 3065859 h 3353891"/>
                <a:gd name="connsiteX13" fmla="*/ 396240 w 3415640"/>
                <a:gd name="connsiteY13" fmla="*/ 2777454 h 3353891"/>
                <a:gd name="connsiteX14" fmla="*/ 535320 w 3415640"/>
                <a:gd name="connsiteY14" fmla="*/ 2777827 h 3353891"/>
                <a:gd name="connsiteX15" fmla="*/ 662940 w 3415640"/>
                <a:gd name="connsiteY15" fmla="*/ 2724114 h 3353891"/>
                <a:gd name="connsiteX16" fmla="*/ 647700 w 3415640"/>
                <a:gd name="connsiteY16" fmla="*/ 2640294 h 3353891"/>
                <a:gd name="connsiteX17" fmla="*/ 388620 w 3415640"/>
                <a:gd name="connsiteY17" fmla="*/ 2625054 h 3353891"/>
                <a:gd name="connsiteX18" fmla="*/ 220980 w 3415640"/>
                <a:gd name="connsiteY18" fmla="*/ 2487894 h 3353891"/>
                <a:gd name="connsiteX19" fmla="*/ 167640 w 3415640"/>
                <a:gd name="connsiteY19" fmla="*/ 2312634 h 3353891"/>
                <a:gd name="connsiteX20" fmla="*/ 480060 w 3415640"/>
                <a:gd name="connsiteY20" fmla="*/ 2320254 h 3353891"/>
                <a:gd name="connsiteX21" fmla="*/ 617220 w 3415640"/>
                <a:gd name="connsiteY21" fmla="*/ 2190714 h 3353891"/>
                <a:gd name="connsiteX22" fmla="*/ 731520 w 3415640"/>
                <a:gd name="connsiteY22" fmla="*/ 2076414 h 3353891"/>
                <a:gd name="connsiteX23" fmla="*/ 571500 w 3415640"/>
                <a:gd name="connsiteY23" fmla="*/ 2244054 h 3353891"/>
                <a:gd name="connsiteX24" fmla="*/ 304800 w 3415640"/>
                <a:gd name="connsiteY24" fmla="*/ 2282154 h 3353891"/>
                <a:gd name="connsiteX25" fmla="*/ 53340 w 3415640"/>
                <a:gd name="connsiteY25" fmla="*/ 2167854 h 3353891"/>
                <a:gd name="connsiteX26" fmla="*/ 53340 w 3415640"/>
                <a:gd name="connsiteY26" fmla="*/ 2160234 h 3353891"/>
                <a:gd name="connsiteX27" fmla="*/ 0 w 3415640"/>
                <a:gd name="connsiteY27" fmla="*/ 2137374 h 3353891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54180 h 3470697"/>
                <a:gd name="connsiteX1" fmla="*/ 464820 w 3415640"/>
                <a:gd name="connsiteY1" fmla="*/ 2185600 h 3470697"/>
                <a:gd name="connsiteX2" fmla="*/ 678180 w 3415640"/>
                <a:gd name="connsiteY2" fmla="*/ 2017960 h 3470697"/>
                <a:gd name="connsiteX3" fmla="*/ 823352 w 3415640"/>
                <a:gd name="connsiteY3" fmla="*/ 1238448 h 3470697"/>
                <a:gd name="connsiteX4" fmla="*/ 962605 w 3415640"/>
                <a:gd name="connsiteY4" fmla="*/ 696293 h 3470697"/>
                <a:gd name="connsiteX5" fmla="*/ 1615440 w 3415640"/>
                <a:gd name="connsiteY5" fmla="*/ 86320 h 3470697"/>
                <a:gd name="connsiteX6" fmla="*/ 2263512 w 3415640"/>
                <a:gd name="connsiteY6" fmla="*/ 158328 h 3470697"/>
                <a:gd name="connsiteX7" fmla="*/ 2911584 w 3415640"/>
                <a:gd name="connsiteY7" fmla="*/ 662384 h 3470697"/>
                <a:gd name="connsiteX8" fmla="*/ 3208020 w 3415640"/>
                <a:gd name="connsiteY8" fmla="*/ 1515040 h 3470697"/>
                <a:gd name="connsiteX9" fmla="*/ 3415640 w 3415640"/>
                <a:gd name="connsiteY9" fmla="*/ 2534592 h 3470697"/>
                <a:gd name="connsiteX10" fmla="*/ 2983592 w 3415640"/>
                <a:gd name="connsiteY10" fmla="*/ 3038648 h 3470697"/>
                <a:gd name="connsiteX11" fmla="*/ 1975480 w 3415640"/>
                <a:gd name="connsiteY11" fmla="*/ 3470697 h 3470697"/>
                <a:gd name="connsiteX12" fmla="*/ 823352 w 3415640"/>
                <a:gd name="connsiteY12" fmla="*/ 3182665 h 3470697"/>
                <a:gd name="connsiteX13" fmla="*/ 396240 w 3415640"/>
                <a:gd name="connsiteY13" fmla="*/ 2894260 h 3470697"/>
                <a:gd name="connsiteX14" fmla="*/ 535320 w 3415640"/>
                <a:gd name="connsiteY14" fmla="*/ 2894633 h 3470697"/>
                <a:gd name="connsiteX15" fmla="*/ 662940 w 3415640"/>
                <a:gd name="connsiteY15" fmla="*/ 2840920 h 3470697"/>
                <a:gd name="connsiteX16" fmla="*/ 647700 w 3415640"/>
                <a:gd name="connsiteY16" fmla="*/ 2757100 h 3470697"/>
                <a:gd name="connsiteX17" fmla="*/ 388620 w 3415640"/>
                <a:gd name="connsiteY17" fmla="*/ 2741860 h 3470697"/>
                <a:gd name="connsiteX18" fmla="*/ 220980 w 3415640"/>
                <a:gd name="connsiteY18" fmla="*/ 2604700 h 3470697"/>
                <a:gd name="connsiteX19" fmla="*/ 167640 w 3415640"/>
                <a:gd name="connsiteY19" fmla="*/ 2429440 h 3470697"/>
                <a:gd name="connsiteX20" fmla="*/ 480060 w 3415640"/>
                <a:gd name="connsiteY20" fmla="*/ 2437060 h 3470697"/>
                <a:gd name="connsiteX21" fmla="*/ 617220 w 3415640"/>
                <a:gd name="connsiteY21" fmla="*/ 2307520 h 3470697"/>
                <a:gd name="connsiteX22" fmla="*/ 731520 w 3415640"/>
                <a:gd name="connsiteY22" fmla="*/ 2193220 h 3470697"/>
                <a:gd name="connsiteX23" fmla="*/ 571500 w 3415640"/>
                <a:gd name="connsiteY23" fmla="*/ 2360860 h 3470697"/>
                <a:gd name="connsiteX24" fmla="*/ 304800 w 3415640"/>
                <a:gd name="connsiteY24" fmla="*/ 2398960 h 3470697"/>
                <a:gd name="connsiteX25" fmla="*/ 53340 w 3415640"/>
                <a:gd name="connsiteY25" fmla="*/ 2284660 h 3470697"/>
                <a:gd name="connsiteX26" fmla="*/ 53340 w 3415640"/>
                <a:gd name="connsiteY26" fmla="*/ 2277040 h 3470697"/>
                <a:gd name="connsiteX27" fmla="*/ 0 w 3415640"/>
                <a:gd name="connsiteY27" fmla="*/ 2254180 h 3470697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751344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56384"/>
                <a:gd name="connsiteY0" fmla="*/ 2089621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089621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144016 w 3456384"/>
                <a:gd name="connsiteY26" fmla="*/ 2305645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0 w 3456384"/>
                <a:gd name="connsiteY25" fmla="*/ 2233637 h 3457774"/>
                <a:gd name="connsiteX0" fmla="*/ 26670 w 3483054"/>
                <a:gd name="connsiteY0" fmla="*/ 2233637 h 3457774"/>
                <a:gd name="connsiteX1" fmla="*/ 532234 w 3483054"/>
                <a:gd name="connsiteY1" fmla="*/ 2172677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74742 w 3483054"/>
                <a:gd name="connsiteY21" fmla="*/ 2305645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30726 w 3483054"/>
                <a:gd name="connsiteY20" fmla="*/ 2377653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72214 w 3483054"/>
                <a:gd name="connsiteY22" fmla="*/ 2386037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02734 w 3483054"/>
                <a:gd name="connsiteY21" fmla="*/ 2233637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42694 w 3483054"/>
                <a:gd name="connsiteY19" fmla="*/ 2449661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05645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170686 w 3411046"/>
                <a:gd name="connsiteY18" fmla="*/ 2449661 h 3457774"/>
                <a:gd name="connsiteX19" fmla="*/ 746750 w 3411046"/>
                <a:gd name="connsiteY19" fmla="*/ 2233637 h 3457774"/>
                <a:gd name="connsiteX20" fmla="*/ 314702 w 3411046"/>
                <a:gd name="connsiteY20" fmla="*/ 2377653 h 3457774"/>
                <a:gd name="connsiteX21" fmla="*/ 26670 w 3411046"/>
                <a:gd name="connsiteY21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09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45871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270405 w 3654781"/>
                <a:gd name="connsiteY0" fmla="*/ 2233637 h 3457774"/>
                <a:gd name="connsiteX1" fmla="*/ 702453 w 3654781"/>
                <a:gd name="connsiteY1" fmla="*/ 2161629 h 3457774"/>
                <a:gd name="connsiteX2" fmla="*/ 918477 w 3654781"/>
                <a:gd name="connsiteY2" fmla="*/ 1945605 h 3457774"/>
                <a:gd name="connsiteX3" fmla="*/ 990485 w 3654781"/>
                <a:gd name="connsiteY3" fmla="*/ 1297533 h 3457774"/>
                <a:gd name="connsiteX4" fmla="*/ 1201746 w 3654781"/>
                <a:gd name="connsiteY4" fmla="*/ 683370 h 3457774"/>
                <a:gd name="connsiteX5" fmla="*/ 1854581 w 3654781"/>
                <a:gd name="connsiteY5" fmla="*/ 73397 h 3457774"/>
                <a:gd name="connsiteX6" fmla="*/ 2574661 w 3654781"/>
                <a:gd name="connsiteY6" fmla="*/ 145405 h 3457774"/>
                <a:gd name="connsiteX7" fmla="*/ 3150725 w 3654781"/>
                <a:gd name="connsiteY7" fmla="*/ 649461 h 3457774"/>
                <a:gd name="connsiteX8" fmla="*/ 3447161 w 3654781"/>
                <a:gd name="connsiteY8" fmla="*/ 1502117 h 3457774"/>
                <a:gd name="connsiteX9" fmla="*/ 3654781 w 3654781"/>
                <a:gd name="connsiteY9" fmla="*/ 2521669 h 3457774"/>
                <a:gd name="connsiteX10" fmla="*/ 3222733 w 3654781"/>
                <a:gd name="connsiteY10" fmla="*/ 3025725 h 3457774"/>
                <a:gd name="connsiteX11" fmla="*/ 2214621 w 3654781"/>
                <a:gd name="connsiteY11" fmla="*/ 3457774 h 3457774"/>
                <a:gd name="connsiteX12" fmla="*/ 1062493 w 3654781"/>
                <a:gd name="connsiteY12" fmla="*/ 3169742 h 3457774"/>
                <a:gd name="connsiteX13" fmla="*/ 630445 w 3654781"/>
                <a:gd name="connsiteY13" fmla="*/ 2881709 h 3457774"/>
                <a:gd name="connsiteX14" fmla="*/ 918477 w 3654781"/>
                <a:gd name="connsiteY14" fmla="*/ 2737693 h 3457774"/>
                <a:gd name="connsiteX15" fmla="*/ 342413 w 3654781"/>
                <a:gd name="connsiteY15" fmla="*/ 2449661 h 3457774"/>
                <a:gd name="connsiteX16" fmla="*/ 846469 w 3654781"/>
                <a:gd name="connsiteY16" fmla="*/ 2305645 h 3457774"/>
                <a:gd name="connsiteX17" fmla="*/ 529862 w 3654781"/>
                <a:gd name="connsiteY17" fmla="*/ 2344315 h 3457774"/>
                <a:gd name="connsiteX18" fmla="*/ 270405 w 3654781"/>
                <a:gd name="connsiteY18" fmla="*/ 2233637 h 3457774"/>
                <a:gd name="connsiteX0" fmla="*/ 281898 w 3666274"/>
                <a:gd name="connsiteY0" fmla="*/ 2233637 h 3457774"/>
                <a:gd name="connsiteX1" fmla="*/ 713946 w 3666274"/>
                <a:gd name="connsiteY1" fmla="*/ 2161629 h 3457774"/>
                <a:gd name="connsiteX2" fmla="*/ 929970 w 3666274"/>
                <a:gd name="connsiteY2" fmla="*/ 1945605 h 3457774"/>
                <a:gd name="connsiteX3" fmla="*/ 1001978 w 3666274"/>
                <a:gd name="connsiteY3" fmla="*/ 1297533 h 3457774"/>
                <a:gd name="connsiteX4" fmla="*/ 1213239 w 3666274"/>
                <a:gd name="connsiteY4" fmla="*/ 683370 h 3457774"/>
                <a:gd name="connsiteX5" fmla="*/ 1866074 w 3666274"/>
                <a:gd name="connsiteY5" fmla="*/ 73397 h 3457774"/>
                <a:gd name="connsiteX6" fmla="*/ 2586154 w 3666274"/>
                <a:gd name="connsiteY6" fmla="*/ 145405 h 3457774"/>
                <a:gd name="connsiteX7" fmla="*/ 3162218 w 3666274"/>
                <a:gd name="connsiteY7" fmla="*/ 649461 h 3457774"/>
                <a:gd name="connsiteX8" fmla="*/ 3458654 w 3666274"/>
                <a:gd name="connsiteY8" fmla="*/ 1502117 h 3457774"/>
                <a:gd name="connsiteX9" fmla="*/ 3666274 w 3666274"/>
                <a:gd name="connsiteY9" fmla="*/ 2521669 h 3457774"/>
                <a:gd name="connsiteX10" fmla="*/ 3234226 w 3666274"/>
                <a:gd name="connsiteY10" fmla="*/ 3025725 h 3457774"/>
                <a:gd name="connsiteX11" fmla="*/ 2226114 w 3666274"/>
                <a:gd name="connsiteY11" fmla="*/ 3457774 h 3457774"/>
                <a:gd name="connsiteX12" fmla="*/ 1073986 w 3666274"/>
                <a:gd name="connsiteY12" fmla="*/ 3169742 h 3457774"/>
                <a:gd name="connsiteX13" fmla="*/ 641938 w 3666274"/>
                <a:gd name="connsiteY13" fmla="*/ 2881709 h 3457774"/>
                <a:gd name="connsiteX14" fmla="*/ 929970 w 3666274"/>
                <a:gd name="connsiteY14" fmla="*/ 2737693 h 3457774"/>
                <a:gd name="connsiteX15" fmla="*/ 342413 w 3666274"/>
                <a:gd name="connsiteY15" fmla="*/ 2520280 h 3457774"/>
                <a:gd name="connsiteX16" fmla="*/ 857962 w 3666274"/>
                <a:gd name="connsiteY16" fmla="*/ 2305645 h 3457774"/>
                <a:gd name="connsiteX17" fmla="*/ 541355 w 3666274"/>
                <a:gd name="connsiteY17" fmla="*/ 2344315 h 3457774"/>
                <a:gd name="connsiteX18" fmla="*/ 281898 w 3666274"/>
                <a:gd name="connsiteY18" fmla="*/ 2233637 h 3457774"/>
                <a:gd name="connsiteX0" fmla="*/ 46606 w 3430982"/>
                <a:gd name="connsiteY0" fmla="*/ 2233637 h 3457774"/>
                <a:gd name="connsiteX1" fmla="*/ 478654 w 3430982"/>
                <a:gd name="connsiteY1" fmla="*/ 2161629 h 3457774"/>
                <a:gd name="connsiteX2" fmla="*/ 694678 w 3430982"/>
                <a:gd name="connsiteY2" fmla="*/ 1945605 h 3457774"/>
                <a:gd name="connsiteX3" fmla="*/ 766686 w 3430982"/>
                <a:gd name="connsiteY3" fmla="*/ 1297533 h 3457774"/>
                <a:gd name="connsiteX4" fmla="*/ 977947 w 3430982"/>
                <a:gd name="connsiteY4" fmla="*/ 683370 h 3457774"/>
                <a:gd name="connsiteX5" fmla="*/ 1630782 w 3430982"/>
                <a:gd name="connsiteY5" fmla="*/ 73397 h 3457774"/>
                <a:gd name="connsiteX6" fmla="*/ 2350862 w 3430982"/>
                <a:gd name="connsiteY6" fmla="*/ 145405 h 3457774"/>
                <a:gd name="connsiteX7" fmla="*/ 2926926 w 3430982"/>
                <a:gd name="connsiteY7" fmla="*/ 649461 h 3457774"/>
                <a:gd name="connsiteX8" fmla="*/ 3223362 w 3430982"/>
                <a:gd name="connsiteY8" fmla="*/ 1502117 h 3457774"/>
                <a:gd name="connsiteX9" fmla="*/ 3430982 w 3430982"/>
                <a:gd name="connsiteY9" fmla="*/ 2521669 h 3457774"/>
                <a:gd name="connsiteX10" fmla="*/ 2998934 w 3430982"/>
                <a:gd name="connsiteY10" fmla="*/ 3025725 h 3457774"/>
                <a:gd name="connsiteX11" fmla="*/ 1990822 w 3430982"/>
                <a:gd name="connsiteY11" fmla="*/ 3457774 h 3457774"/>
                <a:gd name="connsiteX12" fmla="*/ 838694 w 3430982"/>
                <a:gd name="connsiteY12" fmla="*/ 3169742 h 3457774"/>
                <a:gd name="connsiteX13" fmla="*/ 406646 w 3430982"/>
                <a:gd name="connsiteY13" fmla="*/ 2881709 h 3457774"/>
                <a:gd name="connsiteX14" fmla="*/ 694678 w 3430982"/>
                <a:gd name="connsiteY14" fmla="*/ 2737693 h 3457774"/>
                <a:gd name="connsiteX15" fmla="*/ 107121 w 3430982"/>
                <a:gd name="connsiteY15" fmla="*/ 2520280 h 3457774"/>
                <a:gd name="connsiteX16" fmla="*/ 622670 w 3430982"/>
                <a:gd name="connsiteY16" fmla="*/ 2305645 h 3457774"/>
                <a:gd name="connsiteX17" fmla="*/ 306063 w 3430982"/>
                <a:gd name="connsiteY17" fmla="*/ 2344315 h 3457774"/>
                <a:gd name="connsiteX18" fmla="*/ 46606 w 3430982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87185 w 3411046"/>
                <a:gd name="connsiteY15" fmla="*/ 2520280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37716"/>
                <a:gd name="connsiteY0" fmla="*/ 2232248 h 3457774"/>
                <a:gd name="connsiteX1" fmla="*/ 485388 w 3437716"/>
                <a:gd name="connsiteY1" fmla="*/ 2161629 h 3457774"/>
                <a:gd name="connsiteX2" fmla="*/ 701412 w 3437716"/>
                <a:gd name="connsiteY2" fmla="*/ 1945605 h 3457774"/>
                <a:gd name="connsiteX3" fmla="*/ 773420 w 3437716"/>
                <a:gd name="connsiteY3" fmla="*/ 1297533 h 3457774"/>
                <a:gd name="connsiteX4" fmla="*/ 984681 w 3437716"/>
                <a:gd name="connsiteY4" fmla="*/ 683370 h 3457774"/>
                <a:gd name="connsiteX5" fmla="*/ 1637516 w 3437716"/>
                <a:gd name="connsiteY5" fmla="*/ 73397 h 3457774"/>
                <a:gd name="connsiteX6" fmla="*/ 2357596 w 3437716"/>
                <a:gd name="connsiteY6" fmla="*/ 145405 h 3457774"/>
                <a:gd name="connsiteX7" fmla="*/ 2933660 w 3437716"/>
                <a:gd name="connsiteY7" fmla="*/ 649461 h 3457774"/>
                <a:gd name="connsiteX8" fmla="*/ 3230096 w 3437716"/>
                <a:gd name="connsiteY8" fmla="*/ 1502117 h 3457774"/>
                <a:gd name="connsiteX9" fmla="*/ 3437716 w 3437716"/>
                <a:gd name="connsiteY9" fmla="*/ 2521669 h 3457774"/>
                <a:gd name="connsiteX10" fmla="*/ 3005668 w 3437716"/>
                <a:gd name="connsiteY10" fmla="*/ 3025725 h 3457774"/>
                <a:gd name="connsiteX11" fmla="*/ 1997556 w 3437716"/>
                <a:gd name="connsiteY11" fmla="*/ 3457774 h 3457774"/>
                <a:gd name="connsiteX12" fmla="*/ 845428 w 3437716"/>
                <a:gd name="connsiteY12" fmla="*/ 3169742 h 3457774"/>
                <a:gd name="connsiteX13" fmla="*/ 413380 w 3437716"/>
                <a:gd name="connsiteY13" fmla="*/ 2881709 h 3457774"/>
                <a:gd name="connsiteX14" fmla="*/ 701412 w 3437716"/>
                <a:gd name="connsiteY14" fmla="*/ 2737693 h 3457774"/>
                <a:gd name="connsiteX15" fmla="*/ 185863 w 3437716"/>
                <a:gd name="connsiteY15" fmla="*/ 2448272 h 3457774"/>
                <a:gd name="connsiteX16" fmla="*/ 629404 w 3437716"/>
                <a:gd name="connsiteY16" fmla="*/ 2305645 h 3457774"/>
                <a:gd name="connsiteX17" fmla="*/ 312797 w 3437716"/>
                <a:gd name="connsiteY17" fmla="*/ 2344315 h 3457774"/>
                <a:gd name="connsiteX18" fmla="*/ 26670 w 3437716"/>
                <a:gd name="connsiteY18" fmla="*/ 2232248 h 3457774"/>
                <a:gd name="connsiteX0" fmla="*/ 26670 w 3437716"/>
                <a:gd name="connsiteY0" fmla="*/ 2232248 h 3457774"/>
                <a:gd name="connsiteX1" fmla="*/ 701412 w 3437716"/>
                <a:gd name="connsiteY1" fmla="*/ 1945605 h 3457774"/>
                <a:gd name="connsiteX2" fmla="*/ 773420 w 3437716"/>
                <a:gd name="connsiteY2" fmla="*/ 1297533 h 3457774"/>
                <a:gd name="connsiteX3" fmla="*/ 984681 w 3437716"/>
                <a:gd name="connsiteY3" fmla="*/ 683370 h 3457774"/>
                <a:gd name="connsiteX4" fmla="*/ 1637516 w 3437716"/>
                <a:gd name="connsiteY4" fmla="*/ 73397 h 3457774"/>
                <a:gd name="connsiteX5" fmla="*/ 2357596 w 3437716"/>
                <a:gd name="connsiteY5" fmla="*/ 145405 h 3457774"/>
                <a:gd name="connsiteX6" fmla="*/ 2933660 w 3437716"/>
                <a:gd name="connsiteY6" fmla="*/ 649461 h 3457774"/>
                <a:gd name="connsiteX7" fmla="*/ 3230096 w 3437716"/>
                <a:gd name="connsiteY7" fmla="*/ 1502117 h 3457774"/>
                <a:gd name="connsiteX8" fmla="*/ 3437716 w 3437716"/>
                <a:gd name="connsiteY8" fmla="*/ 2521669 h 3457774"/>
                <a:gd name="connsiteX9" fmla="*/ 3005668 w 3437716"/>
                <a:gd name="connsiteY9" fmla="*/ 3025725 h 3457774"/>
                <a:gd name="connsiteX10" fmla="*/ 1997556 w 3437716"/>
                <a:gd name="connsiteY10" fmla="*/ 3457774 h 3457774"/>
                <a:gd name="connsiteX11" fmla="*/ 845428 w 3437716"/>
                <a:gd name="connsiteY11" fmla="*/ 3169742 h 3457774"/>
                <a:gd name="connsiteX12" fmla="*/ 413380 w 3437716"/>
                <a:gd name="connsiteY12" fmla="*/ 2881709 h 3457774"/>
                <a:gd name="connsiteX13" fmla="*/ 701412 w 3437716"/>
                <a:gd name="connsiteY13" fmla="*/ 2737693 h 3457774"/>
                <a:gd name="connsiteX14" fmla="*/ 185863 w 3437716"/>
                <a:gd name="connsiteY14" fmla="*/ 2448272 h 3457774"/>
                <a:gd name="connsiteX15" fmla="*/ 629404 w 3437716"/>
                <a:gd name="connsiteY15" fmla="*/ 2305645 h 3457774"/>
                <a:gd name="connsiteX16" fmla="*/ 312797 w 3437716"/>
                <a:gd name="connsiteY16" fmla="*/ 2344315 h 3457774"/>
                <a:gd name="connsiteX17" fmla="*/ 26670 w 3437716"/>
                <a:gd name="connsiteY17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216024 w 3024336"/>
                <a:gd name="connsiteY0" fmla="*/ 2305645 h 3457774"/>
                <a:gd name="connsiteX1" fmla="*/ 288032 w 3024336"/>
                <a:gd name="connsiteY1" fmla="*/ 1945605 h 3457774"/>
                <a:gd name="connsiteX2" fmla="*/ 360040 w 3024336"/>
                <a:gd name="connsiteY2" fmla="*/ 1297533 h 3457774"/>
                <a:gd name="connsiteX3" fmla="*/ 571301 w 3024336"/>
                <a:gd name="connsiteY3" fmla="*/ 683370 h 3457774"/>
                <a:gd name="connsiteX4" fmla="*/ 1224136 w 3024336"/>
                <a:gd name="connsiteY4" fmla="*/ 73397 h 3457774"/>
                <a:gd name="connsiteX5" fmla="*/ 1944216 w 3024336"/>
                <a:gd name="connsiteY5" fmla="*/ 145405 h 3457774"/>
                <a:gd name="connsiteX6" fmla="*/ 2520280 w 3024336"/>
                <a:gd name="connsiteY6" fmla="*/ 649461 h 3457774"/>
                <a:gd name="connsiteX7" fmla="*/ 2816716 w 3024336"/>
                <a:gd name="connsiteY7" fmla="*/ 1502117 h 3457774"/>
                <a:gd name="connsiteX8" fmla="*/ 3024336 w 3024336"/>
                <a:gd name="connsiteY8" fmla="*/ 2521669 h 3457774"/>
                <a:gd name="connsiteX9" fmla="*/ 2592288 w 3024336"/>
                <a:gd name="connsiteY9" fmla="*/ 3025725 h 3457774"/>
                <a:gd name="connsiteX10" fmla="*/ 1584176 w 3024336"/>
                <a:gd name="connsiteY10" fmla="*/ 3457774 h 3457774"/>
                <a:gd name="connsiteX11" fmla="*/ 432048 w 3024336"/>
                <a:gd name="connsiteY11" fmla="*/ 3169742 h 3457774"/>
                <a:gd name="connsiteX12" fmla="*/ 0 w 3024336"/>
                <a:gd name="connsiteY12" fmla="*/ 2881709 h 3457774"/>
                <a:gd name="connsiteX13" fmla="*/ 288032 w 3024336"/>
                <a:gd name="connsiteY13" fmla="*/ 2737693 h 3457774"/>
                <a:gd name="connsiteX14" fmla="*/ 39183 w 3024336"/>
                <a:gd name="connsiteY14" fmla="*/ 2462560 h 3457774"/>
                <a:gd name="connsiteX15" fmla="*/ 216024 w 3024336"/>
                <a:gd name="connsiteY15" fmla="*/ 2305645 h 3457774"/>
                <a:gd name="connsiteX0" fmla="*/ 39183 w 3024336"/>
                <a:gd name="connsiteY0" fmla="*/ 2462560 h 3457774"/>
                <a:gd name="connsiteX1" fmla="*/ 288032 w 3024336"/>
                <a:gd name="connsiteY1" fmla="*/ 1945605 h 3457774"/>
                <a:gd name="connsiteX2" fmla="*/ 360040 w 3024336"/>
                <a:gd name="connsiteY2" fmla="*/ 1297533 h 3457774"/>
                <a:gd name="connsiteX3" fmla="*/ 571301 w 3024336"/>
                <a:gd name="connsiteY3" fmla="*/ 683370 h 3457774"/>
                <a:gd name="connsiteX4" fmla="*/ 1224136 w 3024336"/>
                <a:gd name="connsiteY4" fmla="*/ 73397 h 3457774"/>
                <a:gd name="connsiteX5" fmla="*/ 1944216 w 3024336"/>
                <a:gd name="connsiteY5" fmla="*/ 145405 h 3457774"/>
                <a:gd name="connsiteX6" fmla="*/ 2520280 w 3024336"/>
                <a:gd name="connsiteY6" fmla="*/ 649461 h 3457774"/>
                <a:gd name="connsiteX7" fmla="*/ 2816716 w 3024336"/>
                <a:gd name="connsiteY7" fmla="*/ 1502117 h 3457774"/>
                <a:gd name="connsiteX8" fmla="*/ 3024336 w 3024336"/>
                <a:gd name="connsiteY8" fmla="*/ 2521669 h 3457774"/>
                <a:gd name="connsiteX9" fmla="*/ 2592288 w 3024336"/>
                <a:gd name="connsiteY9" fmla="*/ 3025725 h 3457774"/>
                <a:gd name="connsiteX10" fmla="*/ 1584176 w 3024336"/>
                <a:gd name="connsiteY10" fmla="*/ 3457774 h 3457774"/>
                <a:gd name="connsiteX11" fmla="*/ 432048 w 3024336"/>
                <a:gd name="connsiteY11" fmla="*/ 3169742 h 3457774"/>
                <a:gd name="connsiteX12" fmla="*/ 0 w 3024336"/>
                <a:gd name="connsiteY12" fmla="*/ 2881709 h 3457774"/>
                <a:gd name="connsiteX13" fmla="*/ 288032 w 3024336"/>
                <a:gd name="connsiteY13" fmla="*/ 2737693 h 3457774"/>
                <a:gd name="connsiteX14" fmla="*/ 39183 w 3024336"/>
                <a:gd name="connsiteY14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392865 w 2985153"/>
                <a:gd name="connsiteY11" fmla="*/ 3169742 h 3457774"/>
                <a:gd name="connsiteX12" fmla="*/ 248849 w 2985153"/>
                <a:gd name="connsiteY12" fmla="*/ 2737693 h 3457774"/>
                <a:gd name="connsiteX13" fmla="*/ 0 w 2985153"/>
                <a:gd name="connsiteY13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510210 w 2985153"/>
                <a:gd name="connsiteY11" fmla="*/ 3168352 h 3457774"/>
                <a:gd name="connsiteX12" fmla="*/ 248849 w 2985153"/>
                <a:gd name="connsiteY12" fmla="*/ 2737693 h 3457774"/>
                <a:gd name="connsiteX13" fmla="*/ 0 w 2985153"/>
                <a:gd name="connsiteY13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510210 w 2985153"/>
                <a:gd name="connsiteY11" fmla="*/ 3168352 h 3457774"/>
                <a:gd name="connsiteX12" fmla="*/ 358387 w 2985153"/>
                <a:gd name="connsiteY12" fmla="*/ 2804368 h 3457774"/>
                <a:gd name="connsiteX13" fmla="*/ 0 w 2985153"/>
                <a:gd name="connsiteY13" fmla="*/ 2462560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2970866"/>
                <a:gd name="connsiteY0" fmla="*/ 2543522 h 3457774"/>
                <a:gd name="connsiteX1" fmla="*/ 234562 w 2970866"/>
                <a:gd name="connsiteY1" fmla="*/ 1945605 h 3457774"/>
                <a:gd name="connsiteX2" fmla="*/ 306570 w 2970866"/>
                <a:gd name="connsiteY2" fmla="*/ 1297533 h 3457774"/>
                <a:gd name="connsiteX3" fmla="*/ 517831 w 2970866"/>
                <a:gd name="connsiteY3" fmla="*/ 683370 h 3457774"/>
                <a:gd name="connsiteX4" fmla="*/ 1170666 w 2970866"/>
                <a:gd name="connsiteY4" fmla="*/ 73397 h 3457774"/>
                <a:gd name="connsiteX5" fmla="*/ 1890746 w 2970866"/>
                <a:gd name="connsiteY5" fmla="*/ 145405 h 3457774"/>
                <a:gd name="connsiteX6" fmla="*/ 2466810 w 2970866"/>
                <a:gd name="connsiteY6" fmla="*/ 649461 h 3457774"/>
                <a:gd name="connsiteX7" fmla="*/ 2763246 w 2970866"/>
                <a:gd name="connsiteY7" fmla="*/ 1502117 h 3457774"/>
                <a:gd name="connsiteX8" fmla="*/ 2970866 w 2970866"/>
                <a:gd name="connsiteY8" fmla="*/ 2521669 h 3457774"/>
                <a:gd name="connsiteX9" fmla="*/ 2538818 w 2970866"/>
                <a:gd name="connsiteY9" fmla="*/ 3025725 h 3457774"/>
                <a:gd name="connsiteX10" fmla="*/ 1530706 w 2970866"/>
                <a:gd name="connsiteY10" fmla="*/ 3457774 h 3457774"/>
                <a:gd name="connsiteX11" fmla="*/ 495923 w 2970866"/>
                <a:gd name="connsiteY11" fmla="*/ 3168352 h 3457774"/>
                <a:gd name="connsiteX12" fmla="*/ 344100 w 2970866"/>
                <a:gd name="connsiteY12" fmla="*/ 2804368 h 3457774"/>
                <a:gd name="connsiteX13" fmla="*/ 0 w 2970866"/>
                <a:gd name="connsiteY13" fmla="*/ 2543522 h 3457774"/>
                <a:gd name="connsiteX0" fmla="*/ 239737 w 3210603"/>
                <a:gd name="connsiteY0" fmla="*/ 2543522 h 3457774"/>
                <a:gd name="connsiteX1" fmla="*/ 474299 w 3210603"/>
                <a:gd name="connsiteY1" fmla="*/ 1945605 h 3457774"/>
                <a:gd name="connsiteX2" fmla="*/ 546307 w 3210603"/>
                <a:gd name="connsiteY2" fmla="*/ 1297533 h 3457774"/>
                <a:gd name="connsiteX3" fmla="*/ 757568 w 3210603"/>
                <a:gd name="connsiteY3" fmla="*/ 683370 h 3457774"/>
                <a:gd name="connsiteX4" fmla="*/ 1410403 w 3210603"/>
                <a:gd name="connsiteY4" fmla="*/ 73397 h 3457774"/>
                <a:gd name="connsiteX5" fmla="*/ 2130483 w 3210603"/>
                <a:gd name="connsiteY5" fmla="*/ 145405 h 3457774"/>
                <a:gd name="connsiteX6" fmla="*/ 2706547 w 3210603"/>
                <a:gd name="connsiteY6" fmla="*/ 649461 h 3457774"/>
                <a:gd name="connsiteX7" fmla="*/ 3002983 w 3210603"/>
                <a:gd name="connsiteY7" fmla="*/ 1502117 h 3457774"/>
                <a:gd name="connsiteX8" fmla="*/ 3210603 w 3210603"/>
                <a:gd name="connsiteY8" fmla="*/ 2521669 h 3457774"/>
                <a:gd name="connsiteX9" fmla="*/ 2778555 w 3210603"/>
                <a:gd name="connsiteY9" fmla="*/ 3025725 h 3457774"/>
                <a:gd name="connsiteX10" fmla="*/ 1770443 w 3210603"/>
                <a:gd name="connsiteY10" fmla="*/ 3457774 h 3457774"/>
                <a:gd name="connsiteX11" fmla="*/ 735660 w 3210603"/>
                <a:gd name="connsiteY11" fmla="*/ 3168352 h 3457774"/>
                <a:gd name="connsiteX12" fmla="*/ 583837 w 3210603"/>
                <a:gd name="connsiteY12" fmla="*/ 2804368 h 3457774"/>
                <a:gd name="connsiteX13" fmla="*/ 239737 w 3210603"/>
                <a:gd name="connsiteY13" fmla="*/ 2543522 h 3457774"/>
                <a:gd name="connsiteX0" fmla="*/ 239737 w 2930703"/>
                <a:gd name="connsiteY0" fmla="*/ 2376264 h 3457774"/>
                <a:gd name="connsiteX1" fmla="*/ 194399 w 2930703"/>
                <a:gd name="connsiteY1" fmla="*/ 1945605 h 3457774"/>
                <a:gd name="connsiteX2" fmla="*/ 266407 w 2930703"/>
                <a:gd name="connsiteY2" fmla="*/ 1297533 h 3457774"/>
                <a:gd name="connsiteX3" fmla="*/ 477668 w 2930703"/>
                <a:gd name="connsiteY3" fmla="*/ 683370 h 3457774"/>
                <a:gd name="connsiteX4" fmla="*/ 1130503 w 2930703"/>
                <a:gd name="connsiteY4" fmla="*/ 73397 h 3457774"/>
                <a:gd name="connsiteX5" fmla="*/ 1850583 w 2930703"/>
                <a:gd name="connsiteY5" fmla="*/ 145405 h 3457774"/>
                <a:gd name="connsiteX6" fmla="*/ 2426647 w 2930703"/>
                <a:gd name="connsiteY6" fmla="*/ 649461 h 3457774"/>
                <a:gd name="connsiteX7" fmla="*/ 2723083 w 2930703"/>
                <a:gd name="connsiteY7" fmla="*/ 1502117 h 3457774"/>
                <a:gd name="connsiteX8" fmla="*/ 2930703 w 2930703"/>
                <a:gd name="connsiteY8" fmla="*/ 2521669 h 3457774"/>
                <a:gd name="connsiteX9" fmla="*/ 2498655 w 2930703"/>
                <a:gd name="connsiteY9" fmla="*/ 3025725 h 3457774"/>
                <a:gd name="connsiteX10" fmla="*/ 1490543 w 2930703"/>
                <a:gd name="connsiteY10" fmla="*/ 3457774 h 3457774"/>
                <a:gd name="connsiteX11" fmla="*/ 455760 w 2930703"/>
                <a:gd name="connsiteY11" fmla="*/ 3168352 h 3457774"/>
                <a:gd name="connsiteX12" fmla="*/ 303937 w 2930703"/>
                <a:gd name="connsiteY12" fmla="*/ 2804368 h 3457774"/>
                <a:gd name="connsiteX13" fmla="*/ 239737 w 2930703"/>
                <a:gd name="connsiteY13" fmla="*/ 2376264 h 3457774"/>
                <a:gd name="connsiteX0" fmla="*/ 197492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1692 w 2888458"/>
                <a:gd name="connsiteY12" fmla="*/ 2804368 h 3457774"/>
                <a:gd name="connsiteX13" fmla="*/ 197492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1692 w 2888458"/>
                <a:gd name="connsiteY12" fmla="*/ 2804368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269499 w 2888458"/>
                <a:gd name="connsiteY11" fmla="*/ 2880320 h 3457774"/>
                <a:gd name="connsiteX12" fmla="*/ 269499 w 2888458"/>
                <a:gd name="connsiteY12" fmla="*/ 2376264 h 3457774"/>
                <a:gd name="connsiteX0" fmla="*/ 341507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269499 w 2888458"/>
                <a:gd name="connsiteY11" fmla="*/ 2880320 h 3457774"/>
                <a:gd name="connsiteX12" fmla="*/ 341507 w 2888458"/>
                <a:gd name="connsiteY12" fmla="*/ 2376264 h 345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458" h="3457774">
                  <a:moveTo>
                    <a:pt x="341507" y="2376264"/>
                  </a:moveTo>
                  <a:cubicBezTo>
                    <a:pt x="305503" y="2208245"/>
                    <a:pt x="0" y="2066379"/>
                    <a:pt x="53476" y="1872208"/>
                  </a:cubicBezTo>
                  <a:cubicBezTo>
                    <a:pt x="145591" y="1602636"/>
                    <a:pt x="170080" y="1594573"/>
                    <a:pt x="224162" y="1297533"/>
                  </a:cubicBezTo>
                  <a:cubicBezTo>
                    <a:pt x="271373" y="1087161"/>
                    <a:pt x="231271" y="1068977"/>
                    <a:pt x="435423" y="683370"/>
                  </a:cubicBezTo>
                  <a:cubicBezTo>
                    <a:pt x="662991" y="315623"/>
                    <a:pt x="714220" y="260747"/>
                    <a:pt x="1088258" y="73397"/>
                  </a:cubicBezTo>
                  <a:cubicBezTo>
                    <a:pt x="1438487" y="0"/>
                    <a:pt x="1654441" y="75124"/>
                    <a:pt x="1808338" y="145405"/>
                  </a:cubicBezTo>
                  <a:cubicBezTo>
                    <a:pt x="1985033" y="225583"/>
                    <a:pt x="2121083" y="303431"/>
                    <a:pt x="2384402" y="649461"/>
                  </a:cubicBezTo>
                  <a:cubicBezTo>
                    <a:pt x="2553821" y="887581"/>
                    <a:pt x="2589289" y="1084785"/>
                    <a:pt x="2680838" y="1502117"/>
                  </a:cubicBezTo>
                  <a:cubicBezTo>
                    <a:pt x="2790148" y="2116597"/>
                    <a:pt x="2471402" y="2179915"/>
                    <a:pt x="2888458" y="2521669"/>
                  </a:cubicBezTo>
                  <a:cubicBezTo>
                    <a:pt x="2869227" y="2795659"/>
                    <a:pt x="2706620" y="2874223"/>
                    <a:pt x="2456410" y="3025725"/>
                  </a:cubicBezTo>
                  <a:cubicBezTo>
                    <a:pt x="2141659" y="3236114"/>
                    <a:pt x="1796665" y="3371365"/>
                    <a:pt x="1448298" y="3457774"/>
                  </a:cubicBezTo>
                  <a:cubicBezTo>
                    <a:pt x="1083813" y="3433540"/>
                    <a:pt x="453964" y="3060572"/>
                    <a:pt x="269499" y="2880320"/>
                  </a:cubicBezTo>
                  <a:cubicBezTo>
                    <a:pt x="85034" y="2700068"/>
                    <a:pt x="377511" y="2544283"/>
                    <a:pt x="341507" y="2376264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7025606" y="2807034"/>
              <a:ext cx="296257" cy="464902"/>
            </a:xfrm>
            <a:custGeom>
              <a:avLst/>
              <a:gdLst>
                <a:gd name="connsiteX0" fmla="*/ 50800 w 1200150"/>
                <a:gd name="connsiteY0" fmla="*/ 260350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7" fmla="*/ 50800 w 1200150"/>
                <a:gd name="connsiteY7" fmla="*/ 260350 h 1847850"/>
                <a:gd name="connsiteX0" fmla="*/ 106462 w 1200150"/>
                <a:gd name="connsiteY0" fmla="*/ 169664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7" fmla="*/ 106462 w 1200150"/>
                <a:gd name="connsiteY7" fmla="*/ 169664 h 1847850"/>
                <a:gd name="connsiteX0" fmla="*/ 12700 w 1200150"/>
                <a:gd name="connsiteY0" fmla="*/ 6350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0" fmla="*/ 192617 w 1380067"/>
                <a:gd name="connsiteY0" fmla="*/ 83608 h 1925108"/>
                <a:gd name="connsiteX1" fmla="*/ 179917 w 1380067"/>
                <a:gd name="connsiteY1" fmla="*/ 578908 h 1925108"/>
                <a:gd name="connsiteX2" fmla="*/ 421217 w 1380067"/>
                <a:gd name="connsiteY2" fmla="*/ 1925108 h 1925108"/>
                <a:gd name="connsiteX3" fmla="*/ 935567 w 1380067"/>
                <a:gd name="connsiteY3" fmla="*/ 1918758 h 1925108"/>
                <a:gd name="connsiteX4" fmla="*/ 1380067 w 1380067"/>
                <a:gd name="connsiteY4" fmla="*/ 547158 h 1925108"/>
                <a:gd name="connsiteX5" fmla="*/ 1335617 w 1380067"/>
                <a:gd name="connsiteY5" fmla="*/ 77258 h 1925108"/>
                <a:gd name="connsiteX6" fmla="*/ 192617 w 1380067"/>
                <a:gd name="connsiteY6" fmla="*/ 83608 h 1925108"/>
                <a:gd name="connsiteX0" fmla="*/ 50800 w 1238250"/>
                <a:gd name="connsiteY0" fmla="*/ 83608 h 1925108"/>
                <a:gd name="connsiteX1" fmla="*/ 38100 w 1238250"/>
                <a:gd name="connsiteY1" fmla="*/ 578908 h 1925108"/>
                <a:gd name="connsiteX2" fmla="*/ 279400 w 1238250"/>
                <a:gd name="connsiteY2" fmla="*/ 1925108 h 1925108"/>
                <a:gd name="connsiteX3" fmla="*/ 793750 w 1238250"/>
                <a:gd name="connsiteY3" fmla="*/ 1918758 h 1925108"/>
                <a:gd name="connsiteX4" fmla="*/ 1238250 w 1238250"/>
                <a:gd name="connsiteY4" fmla="*/ 547158 h 1925108"/>
                <a:gd name="connsiteX5" fmla="*/ 1193800 w 1238250"/>
                <a:gd name="connsiteY5" fmla="*/ 77258 h 1925108"/>
                <a:gd name="connsiteX6" fmla="*/ 50800 w 1238250"/>
                <a:gd name="connsiteY6" fmla="*/ 83608 h 1925108"/>
                <a:gd name="connsiteX0" fmla="*/ 88354 w 1275804"/>
                <a:gd name="connsiteY0" fmla="*/ 83608 h 1925108"/>
                <a:gd name="connsiteX1" fmla="*/ 38100 w 1275804"/>
                <a:gd name="connsiteY1" fmla="*/ 534954 h 1925108"/>
                <a:gd name="connsiteX2" fmla="*/ 316954 w 1275804"/>
                <a:gd name="connsiteY2" fmla="*/ 1925108 h 1925108"/>
                <a:gd name="connsiteX3" fmla="*/ 831304 w 1275804"/>
                <a:gd name="connsiteY3" fmla="*/ 1918758 h 1925108"/>
                <a:gd name="connsiteX4" fmla="*/ 1275804 w 1275804"/>
                <a:gd name="connsiteY4" fmla="*/ 547158 h 1925108"/>
                <a:gd name="connsiteX5" fmla="*/ 1231354 w 1275804"/>
                <a:gd name="connsiteY5" fmla="*/ 77258 h 1925108"/>
                <a:gd name="connsiteX6" fmla="*/ 88354 w 1275804"/>
                <a:gd name="connsiteY6" fmla="*/ 83608 h 1925108"/>
                <a:gd name="connsiteX0" fmla="*/ 88354 w 1275804"/>
                <a:gd name="connsiteY0" fmla="*/ 83608 h 1925108"/>
                <a:gd name="connsiteX1" fmla="*/ 38100 w 1275804"/>
                <a:gd name="connsiteY1" fmla="*/ 534954 h 1925108"/>
                <a:gd name="connsiteX2" fmla="*/ 316954 w 1275804"/>
                <a:gd name="connsiteY2" fmla="*/ 1925108 h 1925108"/>
                <a:gd name="connsiteX3" fmla="*/ 831304 w 1275804"/>
                <a:gd name="connsiteY3" fmla="*/ 1918758 h 1925108"/>
                <a:gd name="connsiteX4" fmla="*/ 1275804 w 1275804"/>
                <a:gd name="connsiteY4" fmla="*/ 547158 h 1925108"/>
                <a:gd name="connsiteX5" fmla="*/ 1231354 w 1275804"/>
                <a:gd name="connsiteY5" fmla="*/ 77258 h 1925108"/>
                <a:gd name="connsiteX6" fmla="*/ 88354 w 12758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534954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93254 w 1237704"/>
                <a:gd name="connsiteY5" fmla="*/ 77258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93254 w 1237704"/>
                <a:gd name="connsiteY5" fmla="*/ 77258 h 1925108"/>
                <a:gd name="connsiteX6" fmla="*/ 50254 w 1237704"/>
                <a:gd name="connsiteY6" fmla="*/ 83608 h 1925108"/>
                <a:gd name="connsiteX0" fmla="*/ 50254 w 1391162"/>
                <a:gd name="connsiteY0" fmla="*/ 83608 h 1925108"/>
                <a:gd name="connsiteX1" fmla="*/ 0 w 1391162"/>
                <a:gd name="connsiteY1" fmla="*/ 606962 h 1925108"/>
                <a:gd name="connsiteX2" fmla="*/ 278854 w 1391162"/>
                <a:gd name="connsiteY2" fmla="*/ 1925108 h 1925108"/>
                <a:gd name="connsiteX3" fmla="*/ 793204 w 1391162"/>
                <a:gd name="connsiteY3" fmla="*/ 1918758 h 1925108"/>
                <a:gd name="connsiteX4" fmla="*/ 1237704 w 1391162"/>
                <a:gd name="connsiteY4" fmla="*/ 547158 h 1925108"/>
                <a:gd name="connsiteX5" fmla="*/ 1193254 w 1391162"/>
                <a:gd name="connsiteY5" fmla="*/ 77258 h 1925108"/>
                <a:gd name="connsiteX6" fmla="*/ 50254 w 1391162"/>
                <a:gd name="connsiteY6" fmla="*/ 83608 h 1925108"/>
                <a:gd name="connsiteX0" fmla="*/ 50254 w 1391162"/>
                <a:gd name="connsiteY0" fmla="*/ 83608 h 1925108"/>
                <a:gd name="connsiteX1" fmla="*/ 0 w 1391162"/>
                <a:gd name="connsiteY1" fmla="*/ 606962 h 1925108"/>
                <a:gd name="connsiteX2" fmla="*/ 278854 w 1391162"/>
                <a:gd name="connsiteY2" fmla="*/ 1925108 h 1925108"/>
                <a:gd name="connsiteX3" fmla="*/ 793204 w 1391162"/>
                <a:gd name="connsiteY3" fmla="*/ 1918758 h 1925108"/>
                <a:gd name="connsiteX4" fmla="*/ 1237704 w 1391162"/>
                <a:gd name="connsiteY4" fmla="*/ 547158 h 1925108"/>
                <a:gd name="connsiteX5" fmla="*/ 1193254 w 1391162"/>
                <a:gd name="connsiteY5" fmla="*/ 77258 h 1925108"/>
                <a:gd name="connsiteX6" fmla="*/ 50254 w 1391162"/>
                <a:gd name="connsiteY6" fmla="*/ 83608 h 1925108"/>
                <a:gd name="connsiteX0" fmla="*/ 50254 w 1350036"/>
                <a:gd name="connsiteY0" fmla="*/ 83608 h 1925108"/>
                <a:gd name="connsiteX1" fmla="*/ 0 w 1350036"/>
                <a:gd name="connsiteY1" fmla="*/ 606962 h 1925108"/>
                <a:gd name="connsiteX2" fmla="*/ 278854 w 1350036"/>
                <a:gd name="connsiteY2" fmla="*/ 1925108 h 1925108"/>
                <a:gd name="connsiteX3" fmla="*/ 793204 w 1350036"/>
                <a:gd name="connsiteY3" fmla="*/ 1918758 h 1925108"/>
                <a:gd name="connsiteX4" fmla="*/ 1237704 w 1350036"/>
                <a:gd name="connsiteY4" fmla="*/ 547158 h 1925108"/>
                <a:gd name="connsiteX5" fmla="*/ 1152128 w 1350036"/>
                <a:gd name="connsiteY5" fmla="*/ 102906 h 1925108"/>
                <a:gd name="connsiteX6" fmla="*/ 50254 w 1350036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303943"/>
                <a:gd name="connsiteY0" fmla="*/ 83608 h 2389659"/>
                <a:gd name="connsiteX1" fmla="*/ 0 w 1303943"/>
                <a:gd name="connsiteY1" fmla="*/ 606962 h 2389659"/>
                <a:gd name="connsiteX2" fmla="*/ 278854 w 1303943"/>
                <a:gd name="connsiteY2" fmla="*/ 1925108 h 2389659"/>
                <a:gd name="connsiteX3" fmla="*/ 1144134 w 1303943"/>
                <a:gd name="connsiteY3" fmla="*/ 2389659 h 2389659"/>
                <a:gd name="connsiteX4" fmla="*/ 1237704 w 1303943"/>
                <a:gd name="connsiteY4" fmla="*/ 547158 h 2389659"/>
                <a:gd name="connsiteX5" fmla="*/ 1152128 w 1303943"/>
                <a:gd name="connsiteY5" fmla="*/ 102906 h 2389659"/>
                <a:gd name="connsiteX6" fmla="*/ 50254 w 1303943"/>
                <a:gd name="connsiteY6" fmla="*/ 83608 h 2389659"/>
                <a:gd name="connsiteX0" fmla="*/ 50254 w 1303941"/>
                <a:gd name="connsiteY0" fmla="*/ 83608 h 2389659"/>
                <a:gd name="connsiteX1" fmla="*/ 0 w 1303941"/>
                <a:gd name="connsiteY1" fmla="*/ 606962 h 2389659"/>
                <a:gd name="connsiteX2" fmla="*/ 326329 w 1303941"/>
                <a:gd name="connsiteY2" fmla="*/ 2255928 h 2389659"/>
                <a:gd name="connsiteX3" fmla="*/ 1144134 w 1303941"/>
                <a:gd name="connsiteY3" fmla="*/ 2389659 h 2389659"/>
                <a:gd name="connsiteX4" fmla="*/ 1237704 w 1303941"/>
                <a:gd name="connsiteY4" fmla="*/ 547158 h 2389659"/>
                <a:gd name="connsiteX5" fmla="*/ 1152128 w 1303941"/>
                <a:gd name="connsiteY5" fmla="*/ 102906 h 2389659"/>
                <a:gd name="connsiteX6" fmla="*/ 50254 w 1303941"/>
                <a:gd name="connsiteY6" fmla="*/ 83608 h 2389659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4 w 1303943"/>
                <a:gd name="connsiteY3" fmla="*/ 2389659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5 w 1303943"/>
                <a:gd name="connsiteY3" fmla="*/ 2255928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5 w 1303943"/>
                <a:gd name="connsiteY3" fmla="*/ 2255928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86934"/>
                <a:gd name="connsiteX1" fmla="*/ 0 w 1303943"/>
                <a:gd name="connsiteY1" fmla="*/ 606962 h 2486934"/>
                <a:gd name="connsiteX2" fmla="*/ 326329 w 1303943"/>
                <a:gd name="connsiteY2" fmla="*/ 2255928 h 2486934"/>
                <a:gd name="connsiteX3" fmla="*/ 1144135 w 1303943"/>
                <a:gd name="connsiteY3" fmla="*/ 2255928 h 2486934"/>
                <a:gd name="connsiteX4" fmla="*/ 1237704 w 1303943"/>
                <a:gd name="connsiteY4" fmla="*/ 547158 h 2486934"/>
                <a:gd name="connsiteX5" fmla="*/ 1152128 w 1303943"/>
                <a:gd name="connsiteY5" fmla="*/ 102906 h 2486934"/>
                <a:gd name="connsiteX6" fmla="*/ 50254 w 1303943"/>
                <a:gd name="connsiteY6" fmla="*/ 83608 h 2486934"/>
                <a:gd name="connsiteX0" fmla="*/ 50254 w 1303943"/>
                <a:gd name="connsiteY0" fmla="*/ 83608 h 2498727"/>
                <a:gd name="connsiteX1" fmla="*/ 0 w 1303943"/>
                <a:gd name="connsiteY1" fmla="*/ 606962 h 2498727"/>
                <a:gd name="connsiteX2" fmla="*/ 290270 w 1303943"/>
                <a:gd name="connsiteY2" fmla="*/ 2267721 h 2498727"/>
                <a:gd name="connsiteX3" fmla="*/ 1144135 w 1303943"/>
                <a:gd name="connsiteY3" fmla="*/ 2255928 h 2498727"/>
                <a:gd name="connsiteX4" fmla="*/ 1237704 w 1303943"/>
                <a:gd name="connsiteY4" fmla="*/ 547158 h 2498727"/>
                <a:gd name="connsiteX5" fmla="*/ 1152128 w 1303943"/>
                <a:gd name="connsiteY5" fmla="*/ 102906 h 2498727"/>
                <a:gd name="connsiteX6" fmla="*/ 50254 w 1303943"/>
                <a:gd name="connsiteY6" fmla="*/ 83608 h 2498727"/>
                <a:gd name="connsiteX0" fmla="*/ 50254 w 1303943"/>
                <a:gd name="connsiteY0" fmla="*/ 83608 h 2620663"/>
                <a:gd name="connsiteX1" fmla="*/ 0 w 1303943"/>
                <a:gd name="connsiteY1" fmla="*/ 606962 h 2620663"/>
                <a:gd name="connsiteX2" fmla="*/ 190028 w 1303943"/>
                <a:gd name="connsiteY2" fmla="*/ 2389657 h 2620663"/>
                <a:gd name="connsiteX3" fmla="*/ 1144135 w 1303943"/>
                <a:gd name="connsiteY3" fmla="*/ 2255928 h 2620663"/>
                <a:gd name="connsiteX4" fmla="*/ 1237704 w 1303943"/>
                <a:gd name="connsiteY4" fmla="*/ 547158 h 2620663"/>
                <a:gd name="connsiteX5" fmla="*/ 1152128 w 1303943"/>
                <a:gd name="connsiteY5" fmla="*/ 102906 h 2620663"/>
                <a:gd name="connsiteX6" fmla="*/ 50254 w 1303943"/>
                <a:gd name="connsiteY6" fmla="*/ 83608 h 2620663"/>
                <a:gd name="connsiteX0" fmla="*/ 50254 w 1303943"/>
                <a:gd name="connsiteY0" fmla="*/ 83608 h 2538113"/>
                <a:gd name="connsiteX1" fmla="*/ 0 w 1303943"/>
                <a:gd name="connsiteY1" fmla="*/ 606962 h 2538113"/>
                <a:gd name="connsiteX2" fmla="*/ 190028 w 1303943"/>
                <a:gd name="connsiteY2" fmla="*/ 2389657 h 2538113"/>
                <a:gd name="connsiteX3" fmla="*/ 1144135 w 1303943"/>
                <a:gd name="connsiteY3" fmla="*/ 2255928 h 2538113"/>
                <a:gd name="connsiteX4" fmla="*/ 1237704 w 1303943"/>
                <a:gd name="connsiteY4" fmla="*/ 547158 h 2538113"/>
                <a:gd name="connsiteX5" fmla="*/ 1152128 w 1303943"/>
                <a:gd name="connsiteY5" fmla="*/ 102906 h 2538113"/>
                <a:gd name="connsiteX6" fmla="*/ 50254 w 1303943"/>
                <a:gd name="connsiteY6" fmla="*/ 83608 h 2538113"/>
                <a:gd name="connsiteX0" fmla="*/ 50254 w 1303943"/>
                <a:gd name="connsiteY0" fmla="*/ 83608 h 2461690"/>
                <a:gd name="connsiteX1" fmla="*/ 0 w 1303943"/>
                <a:gd name="connsiteY1" fmla="*/ 606962 h 2461690"/>
                <a:gd name="connsiteX2" fmla="*/ 190028 w 1303943"/>
                <a:gd name="connsiteY2" fmla="*/ 2389657 h 2461690"/>
                <a:gd name="connsiteX3" fmla="*/ 1144135 w 1303943"/>
                <a:gd name="connsiteY3" fmla="*/ 2255928 h 2461690"/>
                <a:gd name="connsiteX4" fmla="*/ 1237704 w 1303943"/>
                <a:gd name="connsiteY4" fmla="*/ 547158 h 2461690"/>
                <a:gd name="connsiteX5" fmla="*/ 1152128 w 1303943"/>
                <a:gd name="connsiteY5" fmla="*/ 102906 h 2461690"/>
                <a:gd name="connsiteX6" fmla="*/ 50254 w 1303943"/>
                <a:gd name="connsiteY6" fmla="*/ 83608 h 2461690"/>
                <a:gd name="connsiteX0" fmla="*/ 50254 w 1472218"/>
                <a:gd name="connsiteY0" fmla="*/ 83608 h 2496729"/>
                <a:gd name="connsiteX1" fmla="*/ 0 w 1472218"/>
                <a:gd name="connsiteY1" fmla="*/ 606962 h 2496729"/>
                <a:gd name="connsiteX2" fmla="*/ 190028 w 1472218"/>
                <a:gd name="connsiteY2" fmla="*/ 2389657 h 2496729"/>
                <a:gd name="connsiteX3" fmla="*/ 1312410 w 1472218"/>
                <a:gd name="connsiteY3" fmla="*/ 2350271 h 2496729"/>
                <a:gd name="connsiteX4" fmla="*/ 1237704 w 1472218"/>
                <a:gd name="connsiteY4" fmla="*/ 547158 h 2496729"/>
                <a:gd name="connsiteX5" fmla="*/ 1152128 w 1472218"/>
                <a:gd name="connsiteY5" fmla="*/ 102906 h 2496729"/>
                <a:gd name="connsiteX6" fmla="*/ 50254 w 1472218"/>
                <a:gd name="connsiteY6" fmla="*/ 83608 h 2496729"/>
                <a:gd name="connsiteX0" fmla="*/ 50254 w 1472218"/>
                <a:gd name="connsiteY0" fmla="*/ 83608 h 2461690"/>
                <a:gd name="connsiteX1" fmla="*/ 0 w 1472218"/>
                <a:gd name="connsiteY1" fmla="*/ 606962 h 2461690"/>
                <a:gd name="connsiteX2" fmla="*/ 190028 w 1472218"/>
                <a:gd name="connsiteY2" fmla="*/ 2389657 h 2461690"/>
                <a:gd name="connsiteX3" fmla="*/ 1312410 w 1472218"/>
                <a:gd name="connsiteY3" fmla="*/ 2350271 h 2461690"/>
                <a:gd name="connsiteX4" fmla="*/ 1237704 w 1472218"/>
                <a:gd name="connsiteY4" fmla="*/ 547158 h 2461690"/>
                <a:gd name="connsiteX5" fmla="*/ 1152128 w 1472218"/>
                <a:gd name="connsiteY5" fmla="*/ 102906 h 2461690"/>
                <a:gd name="connsiteX6" fmla="*/ 50254 w 1472218"/>
                <a:gd name="connsiteY6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9493" h="2461690">
                  <a:moveTo>
                    <a:pt x="50254" y="83608"/>
                  </a:moveTo>
                  <a:cubicBezTo>
                    <a:pt x="134457" y="545810"/>
                    <a:pt x="18504" y="555832"/>
                    <a:pt x="0" y="606962"/>
                  </a:cubicBezTo>
                  <a:cubicBezTo>
                    <a:pt x="38100" y="913878"/>
                    <a:pt x="57827" y="2159023"/>
                    <a:pt x="190028" y="2389657"/>
                  </a:cubicBezTo>
                  <a:cubicBezTo>
                    <a:pt x="901442" y="2461690"/>
                    <a:pt x="859748" y="2443661"/>
                    <a:pt x="1312410" y="2350271"/>
                  </a:cubicBezTo>
                  <a:cubicBezTo>
                    <a:pt x="1491781" y="2133616"/>
                    <a:pt x="1519493" y="1400378"/>
                    <a:pt x="1507042" y="1099859"/>
                  </a:cubicBezTo>
                  <a:cubicBezTo>
                    <a:pt x="1494591" y="799340"/>
                    <a:pt x="1256725" y="711628"/>
                    <a:pt x="1237704" y="547158"/>
                  </a:cubicBezTo>
                  <a:cubicBezTo>
                    <a:pt x="891230" y="285126"/>
                    <a:pt x="1139766" y="164066"/>
                    <a:pt x="1152128" y="102906"/>
                  </a:cubicBezTo>
                  <a:cubicBezTo>
                    <a:pt x="954220" y="25648"/>
                    <a:pt x="242871" y="0"/>
                    <a:pt x="50254" y="836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6982932" y="2450160"/>
              <a:ext cx="323231" cy="454273"/>
            </a:xfrm>
            <a:custGeom>
              <a:avLst/>
              <a:gdLst>
                <a:gd name="connsiteX0" fmla="*/ 190500 w 1950720"/>
                <a:gd name="connsiteY0" fmla="*/ 1981200 h 2476500"/>
                <a:gd name="connsiteX1" fmla="*/ 129540 w 1950720"/>
                <a:gd name="connsiteY1" fmla="*/ 1744980 h 2476500"/>
                <a:gd name="connsiteX2" fmla="*/ 38100 w 1950720"/>
                <a:gd name="connsiteY2" fmla="*/ 1013460 h 2476500"/>
                <a:gd name="connsiteX3" fmla="*/ 0 w 1950720"/>
                <a:gd name="connsiteY3" fmla="*/ 518160 h 2476500"/>
                <a:gd name="connsiteX4" fmla="*/ 739140 w 1950720"/>
                <a:gd name="connsiteY4" fmla="*/ 0 h 2476500"/>
                <a:gd name="connsiteX5" fmla="*/ 1554480 w 1950720"/>
                <a:gd name="connsiteY5" fmla="*/ 213360 h 2476500"/>
                <a:gd name="connsiteX6" fmla="*/ 1950720 w 1950720"/>
                <a:gd name="connsiteY6" fmla="*/ 838200 h 2476500"/>
                <a:gd name="connsiteX7" fmla="*/ 1706880 w 1950720"/>
                <a:gd name="connsiteY7" fmla="*/ 2026920 h 2476500"/>
                <a:gd name="connsiteX8" fmla="*/ 1264920 w 1950720"/>
                <a:gd name="connsiteY8" fmla="*/ 2331720 h 2476500"/>
                <a:gd name="connsiteX9" fmla="*/ 952500 w 1950720"/>
                <a:gd name="connsiteY9" fmla="*/ 2476500 h 2476500"/>
                <a:gd name="connsiteX10" fmla="*/ 685800 w 1950720"/>
                <a:gd name="connsiteY10" fmla="*/ 2400300 h 2476500"/>
                <a:gd name="connsiteX11" fmla="*/ 411480 w 1950720"/>
                <a:gd name="connsiteY11" fmla="*/ 2194560 h 2476500"/>
                <a:gd name="connsiteX12" fmla="*/ 190500 w 19507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64920 w 1976120"/>
                <a:gd name="connsiteY8" fmla="*/ 2331720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64920 w 1976120"/>
                <a:gd name="connsiteY8" fmla="*/ 2331720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31384 w 1976120"/>
                <a:gd name="connsiteY8" fmla="*/ 2325236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31384 w 1976120"/>
                <a:gd name="connsiteY8" fmla="*/ 2325236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952500 w 1976120"/>
                <a:gd name="connsiteY8" fmla="*/ 2476500 h 2476500"/>
                <a:gd name="connsiteX9" fmla="*/ 685800 w 1976120"/>
                <a:gd name="connsiteY9" fmla="*/ 2400300 h 2476500"/>
                <a:gd name="connsiteX10" fmla="*/ 411480 w 1976120"/>
                <a:gd name="connsiteY10" fmla="*/ 2194560 h 2476500"/>
                <a:gd name="connsiteX11" fmla="*/ 190500 w 1976120"/>
                <a:gd name="connsiteY11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952500 w 1976120"/>
                <a:gd name="connsiteY8" fmla="*/ 2476500 h 2476500"/>
                <a:gd name="connsiteX9" fmla="*/ 655320 w 1976120"/>
                <a:gd name="connsiteY9" fmla="*/ 2397244 h 2476500"/>
                <a:gd name="connsiteX10" fmla="*/ 411480 w 1976120"/>
                <a:gd name="connsiteY10" fmla="*/ 2194560 h 2476500"/>
                <a:gd name="connsiteX11" fmla="*/ 190500 w 1976120"/>
                <a:gd name="connsiteY11" fmla="*/ 1981200 h 2476500"/>
                <a:gd name="connsiteX0" fmla="*/ 190500 w 1976120"/>
                <a:gd name="connsiteY0" fmla="*/ 1981200 h 2538221"/>
                <a:gd name="connsiteX1" fmla="*/ 129540 w 1976120"/>
                <a:gd name="connsiteY1" fmla="*/ 1744980 h 2538221"/>
                <a:gd name="connsiteX2" fmla="*/ 38100 w 1976120"/>
                <a:gd name="connsiteY2" fmla="*/ 1013460 h 2538221"/>
                <a:gd name="connsiteX3" fmla="*/ 0 w 1976120"/>
                <a:gd name="connsiteY3" fmla="*/ 518160 h 2538221"/>
                <a:gd name="connsiteX4" fmla="*/ 739140 w 1976120"/>
                <a:gd name="connsiteY4" fmla="*/ 0 h 2538221"/>
                <a:gd name="connsiteX5" fmla="*/ 1554480 w 1976120"/>
                <a:gd name="connsiteY5" fmla="*/ 213360 h 2538221"/>
                <a:gd name="connsiteX6" fmla="*/ 1950720 w 1976120"/>
                <a:gd name="connsiteY6" fmla="*/ 838200 h 2538221"/>
                <a:gd name="connsiteX7" fmla="*/ 1706880 w 1976120"/>
                <a:gd name="connsiteY7" fmla="*/ 2026920 h 2538221"/>
                <a:gd name="connsiteX8" fmla="*/ 952500 w 1976120"/>
                <a:gd name="connsiteY8" fmla="*/ 2476500 h 2538221"/>
                <a:gd name="connsiteX9" fmla="*/ 655320 w 1976120"/>
                <a:gd name="connsiteY9" fmla="*/ 2397244 h 2538221"/>
                <a:gd name="connsiteX10" fmla="*/ 411480 w 1976120"/>
                <a:gd name="connsiteY10" fmla="*/ 2194560 h 2538221"/>
                <a:gd name="connsiteX11" fmla="*/ 190500 w 1976120"/>
                <a:gd name="connsiteY11" fmla="*/ 1981200 h 2538221"/>
                <a:gd name="connsiteX0" fmla="*/ 190500 w 1976120"/>
                <a:gd name="connsiteY0" fmla="*/ 1981200 h 2538221"/>
                <a:gd name="connsiteX1" fmla="*/ 129540 w 1976120"/>
                <a:gd name="connsiteY1" fmla="*/ 1744980 h 2538221"/>
                <a:gd name="connsiteX2" fmla="*/ 38100 w 1976120"/>
                <a:gd name="connsiteY2" fmla="*/ 1013460 h 2538221"/>
                <a:gd name="connsiteX3" fmla="*/ 0 w 1976120"/>
                <a:gd name="connsiteY3" fmla="*/ 518160 h 2538221"/>
                <a:gd name="connsiteX4" fmla="*/ 739140 w 1976120"/>
                <a:gd name="connsiteY4" fmla="*/ 0 h 2538221"/>
                <a:gd name="connsiteX5" fmla="*/ 1554480 w 1976120"/>
                <a:gd name="connsiteY5" fmla="*/ 213360 h 2538221"/>
                <a:gd name="connsiteX6" fmla="*/ 1950720 w 1976120"/>
                <a:gd name="connsiteY6" fmla="*/ 838200 h 2538221"/>
                <a:gd name="connsiteX7" fmla="*/ 1706880 w 1976120"/>
                <a:gd name="connsiteY7" fmla="*/ 2026920 h 2538221"/>
                <a:gd name="connsiteX8" fmla="*/ 952500 w 1976120"/>
                <a:gd name="connsiteY8" fmla="*/ 2476500 h 2538221"/>
                <a:gd name="connsiteX9" fmla="*/ 655320 w 1976120"/>
                <a:gd name="connsiteY9" fmla="*/ 2397244 h 2538221"/>
                <a:gd name="connsiteX10" fmla="*/ 411480 w 1976120"/>
                <a:gd name="connsiteY10" fmla="*/ 2194560 h 2538221"/>
                <a:gd name="connsiteX11" fmla="*/ 190500 w 1976120"/>
                <a:gd name="connsiteY11" fmla="*/ 1981200 h 2538221"/>
                <a:gd name="connsiteX0" fmla="*/ 190500 w 1976120"/>
                <a:gd name="connsiteY0" fmla="*/ 1981200 h 2504440"/>
                <a:gd name="connsiteX1" fmla="*/ 129540 w 1976120"/>
                <a:gd name="connsiteY1" fmla="*/ 1744980 h 2504440"/>
                <a:gd name="connsiteX2" fmla="*/ 38100 w 1976120"/>
                <a:gd name="connsiteY2" fmla="*/ 1013460 h 2504440"/>
                <a:gd name="connsiteX3" fmla="*/ 0 w 1976120"/>
                <a:gd name="connsiteY3" fmla="*/ 518160 h 2504440"/>
                <a:gd name="connsiteX4" fmla="*/ 739140 w 1976120"/>
                <a:gd name="connsiteY4" fmla="*/ 0 h 2504440"/>
                <a:gd name="connsiteX5" fmla="*/ 1554480 w 1976120"/>
                <a:gd name="connsiteY5" fmla="*/ 213360 h 2504440"/>
                <a:gd name="connsiteX6" fmla="*/ 1950720 w 1976120"/>
                <a:gd name="connsiteY6" fmla="*/ 838200 h 2504440"/>
                <a:gd name="connsiteX7" fmla="*/ 1706880 w 1976120"/>
                <a:gd name="connsiteY7" fmla="*/ 2026920 h 2504440"/>
                <a:gd name="connsiteX8" fmla="*/ 952500 w 1976120"/>
                <a:gd name="connsiteY8" fmla="*/ 2476500 h 2504440"/>
                <a:gd name="connsiteX9" fmla="*/ 411480 w 1976120"/>
                <a:gd name="connsiteY9" fmla="*/ 2194560 h 2504440"/>
                <a:gd name="connsiteX10" fmla="*/ 190500 w 1976120"/>
                <a:gd name="connsiteY10" fmla="*/ 1981200 h 2504440"/>
                <a:gd name="connsiteX0" fmla="*/ 190500 w 1976120"/>
                <a:gd name="connsiteY0" fmla="*/ 1981200 h 2497192"/>
                <a:gd name="connsiteX1" fmla="*/ 129540 w 1976120"/>
                <a:gd name="connsiteY1" fmla="*/ 1744980 h 2497192"/>
                <a:gd name="connsiteX2" fmla="*/ 38100 w 1976120"/>
                <a:gd name="connsiteY2" fmla="*/ 1013460 h 2497192"/>
                <a:gd name="connsiteX3" fmla="*/ 0 w 1976120"/>
                <a:gd name="connsiteY3" fmla="*/ 518160 h 2497192"/>
                <a:gd name="connsiteX4" fmla="*/ 739140 w 1976120"/>
                <a:gd name="connsiteY4" fmla="*/ 0 h 2497192"/>
                <a:gd name="connsiteX5" fmla="*/ 1554480 w 1976120"/>
                <a:gd name="connsiteY5" fmla="*/ 213360 h 2497192"/>
                <a:gd name="connsiteX6" fmla="*/ 1950720 w 1976120"/>
                <a:gd name="connsiteY6" fmla="*/ 838200 h 2497192"/>
                <a:gd name="connsiteX7" fmla="*/ 1706880 w 1976120"/>
                <a:gd name="connsiteY7" fmla="*/ 2026920 h 2497192"/>
                <a:gd name="connsiteX8" fmla="*/ 943352 w 1976120"/>
                <a:gd name="connsiteY8" fmla="*/ 2469252 h 2497192"/>
                <a:gd name="connsiteX9" fmla="*/ 411480 w 1976120"/>
                <a:gd name="connsiteY9" fmla="*/ 2194560 h 2497192"/>
                <a:gd name="connsiteX10" fmla="*/ 190500 w 1976120"/>
                <a:gd name="connsiteY10" fmla="*/ 1981200 h 2497192"/>
                <a:gd name="connsiteX0" fmla="*/ 190500 w 1976120"/>
                <a:gd name="connsiteY0" fmla="*/ 1981200 h 2497192"/>
                <a:gd name="connsiteX1" fmla="*/ 129540 w 1976120"/>
                <a:gd name="connsiteY1" fmla="*/ 1744980 h 2497192"/>
                <a:gd name="connsiteX2" fmla="*/ 38100 w 1976120"/>
                <a:gd name="connsiteY2" fmla="*/ 1013460 h 2497192"/>
                <a:gd name="connsiteX3" fmla="*/ 0 w 1976120"/>
                <a:gd name="connsiteY3" fmla="*/ 518160 h 2497192"/>
                <a:gd name="connsiteX4" fmla="*/ 739140 w 1976120"/>
                <a:gd name="connsiteY4" fmla="*/ 0 h 2497192"/>
                <a:gd name="connsiteX5" fmla="*/ 1554480 w 1976120"/>
                <a:gd name="connsiteY5" fmla="*/ 213360 h 2497192"/>
                <a:gd name="connsiteX6" fmla="*/ 1950720 w 1976120"/>
                <a:gd name="connsiteY6" fmla="*/ 838200 h 2497192"/>
                <a:gd name="connsiteX7" fmla="*/ 1706880 w 1976120"/>
                <a:gd name="connsiteY7" fmla="*/ 2026920 h 2497192"/>
                <a:gd name="connsiteX8" fmla="*/ 943352 w 1976120"/>
                <a:gd name="connsiteY8" fmla="*/ 2469252 h 2497192"/>
                <a:gd name="connsiteX9" fmla="*/ 411480 w 1976120"/>
                <a:gd name="connsiteY9" fmla="*/ 2194560 h 2497192"/>
                <a:gd name="connsiteX10" fmla="*/ 190500 w 1976120"/>
                <a:gd name="connsiteY10" fmla="*/ 1981200 h 2497192"/>
                <a:gd name="connsiteX0" fmla="*/ 190500 w 1976120"/>
                <a:gd name="connsiteY0" fmla="*/ 198120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90500 w 1976120"/>
                <a:gd name="connsiteY10" fmla="*/ 1981200 h 2469252"/>
                <a:gd name="connsiteX0" fmla="*/ 190500 w 1976120"/>
                <a:gd name="connsiteY0" fmla="*/ 198120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90500 w 1976120"/>
                <a:gd name="connsiteY10" fmla="*/ 1981200 h 2469252"/>
                <a:gd name="connsiteX0" fmla="*/ 151264 w 1976120"/>
                <a:gd name="connsiteY0" fmla="*/ 1965196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51264 w 1976120"/>
                <a:gd name="connsiteY10" fmla="*/ 1965196 h 2469252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511938"/>
                <a:gd name="connsiteX1" fmla="*/ 129540 w 1976120"/>
                <a:gd name="connsiteY1" fmla="*/ 1744980 h 2511938"/>
                <a:gd name="connsiteX2" fmla="*/ 38100 w 1976120"/>
                <a:gd name="connsiteY2" fmla="*/ 1013460 h 2511938"/>
                <a:gd name="connsiteX3" fmla="*/ 0 w 1976120"/>
                <a:gd name="connsiteY3" fmla="*/ 518160 h 2511938"/>
                <a:gd name="connsiteX4" fmla="*/ 739140 w 1976120"/>
                <a:gd name="connsiteY4" fmla="*/ 0 h 2511938"/>
                <a:gd name="connsiteX5" fmla="*/ 1554480 w 1976120"/>
                <a:gd name="connsiteY5" fmla="*/ 213360 h 2511938"/>
                <a:gd name="connsiteX6" fmla="*/ 1950720 w 1976120"/>
                <a:gd name="connsiteY6" fmla="*/ 838200 h 2511938"/>
                <a:gd name="connsiteX7" fmla="*/ 1706880 w 1976120"/>
                <a:gd name="connsiteY7" fmla="*/ 2026920 h 2511938"/>
                <a:gd name="connsiteX8" fmla="*/ 943352 w 1976120"/>
                <a:gd name="connsiteY8" fmla="*/ 2469252 h 2511938"/>
                <a:gd name="connsiteX9" fmla="*/ 411480 w 1976120"/>
                <a:gd name="connsiteY9" fmla="*/ 2194560 h 2511938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373380 w 1938020"/>
                <a:gd name="connsiteY0" fmla="*/ 2194560 h 2397244"/>
                <a:gd name="connsiteX1" fmla="*/ 91440 w 1938020"/>
                <a:gd name="connsiteY1" fmla="*/ 1744980 h 2397244"/>
                <a:gd name="connsiteX2" fmla="*/ 0 w 1938020"/>
                <a:gd name="connsiteY2" fmla="*/ 1013460 h 2397244"/>
                <a:gd name="connsiteX3" fmla="*/ 185172 w 1938020"/>
                <a:gd name="connsiteY3" fmla="*/ 381020 h 2397244"/>
                <a:gd name="connsiteX4" fmla="*/ 701040 w 1938020"/>
                <a:gd name="connsiteY4" fmla="*/ 0 h 2397244"/>
                <a:gd name="connsiteX5" fmla="*/ 1516380 w 1938020"/>
                <a:gd name="connsiteY5" fmla="*/ 213360 h 2397244"/>
                <a:gd name="connsiteX6" fmla="*/ 1912620 w 1938020"/>
                <a:gd name="connsiteY6" fmla="*/ 838200 h 2397244"/>
                <a:gd name="connsiteX7" fmla="*/ 1668780 w 1938020"/>
                <a:gd name="connsiteY7" fmla="*/ 2026920 h 2397244"/>
                <a:gd name="connsiteX8" fmla="*/ 905252 w 1938020"/>
                <a:gd name="connsiteY8" fmla="*/ 2397244 h 2397244"/>
                <a:gd name="connsiteX9" fmla="*/ 373380 w 1938020"/>
                <a:gd name="connsiteY9" fmla="*/ 2194560 h 2397244"/>
                <a:gd name="connsiteX0" fmla="*/ 373380 w 1938020"/>
                <a:gd name="connsiteY0" fmla="*/ 2194560 h 2397244"/>
                <a:gd name="connsiteX1" fmla="*/ 91440 w 1938020"/>
                <a:gd name="connsiteY1" fmla="*/ 1744980 h 2397244"/>
                <a:gd name="connsiteX2" fmla="*/ 0 w 1938020"/>
                <a:gd name="connsiteY2" fmla="*/ 1013460 h 2397244"/>
                <a:gd name="connsiteX3" fmla="*/ 185172 w 1938020"/>
                <a:gd name="connsiteY3" fmla="*/ 381020 h 2397244"/>
                <a:gd name="connsiteX4" fmla="*/ 701040 w 1938020"/>
                <a:gd name="connsiteY4" fmla="*/ 0 h 2397244"/>
                <a:gd name="connsiteX5" fmla="*/ 1516380 w 1938020"/>
                <a:gd name="connsiteY5" fmla="*/ 213360 h 2397244"/>
                <a:gd name="connsiteX6" fmla="*/ 1912620 w 1938020"/>
                <a:gd name="connsiteY6" fmla="*/ 838200 h 2397244"/>
                <a:gd name="connsiteX7" fmla="*/ 1668780 w 1938020"/>
                <a:gd name="connsiteY7" fmla="*/ 2026920 h 2397244"/>
                <a:gd name="connsiteX8" fmla="*/ 905252 w 1938020"/>
                <a:gd name="connsiteY8" fmla="*/ 2397244 h 2397244"/>
                <a:gd name="connsiteX9" fmla="*/ 373380 w 1938020"/>
                <a:gd name="connsiteY9" fmla="*/ 2194560 h 2397244"/>
                <a:gd name="connsiteX0" fmla="*/ 373380 w 1938020"/>
                <a:gd name="connsiteY0" fmla="*/ 2222503 h 2425187"/>
                <a:gd name="connsiteX1" fmla="*/ 91440 w 1938020"/>
                <a:gd name="connsiteY1" fmla="*/ 1772923 h 2425187"/>
                <a:gd name="connsiteX2" fmla="*/ 0 w 1938020"/>
                <a:gd name="connsiteY2" fmla="*/ 1041403 h 2425187"/>
                <a:gd name="connsiteX3" fmla="*/ 185172 w 1938020"/>
                <a:gd name="connsiteY3" fmla="*/ 408963 h 2425187"/>
                <a:gd name="connsiteX4" fmla="*/ 701040 w 1938020"/>
                <a:gd name="connsiteY4" fmla="*/ 27943 h 2425187"/>
                <a:gd name="connsiteX5" fmla="*/ 1516380 w 1938020"/>
                <a:gd name="connsiteY5" fmla="*/ 241303 h 2425187"/>
                <a:gd name="connsiteX6" fmla="*/ 1912620 w 1938020"/>
                <a:gd name="connsiteY6" fmla="*/ 866143 h 2425187"/>
                <a:gd name="connsiteX7" fmla="*/ 1668780 w 1938020"/>
                <a:gd name="connsiteY7" fmla="*/ 2054863 h 2425187"/>
                <a:gd name="connsiteX8" fmla="*/ 905252 w 1938020"/>
                <a:gd name="connsiteY8" fmla="*/ 2425187 h 2425187"/>
                <a:gd name="connsiteX9" fmla="*/ 373380 w 1938020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281940 w 1844481"/>
                <a:gd name="connsiteY0" fmla="*/ 2222503 h 2425187"/>
                <a:gd name="connsiteX1" fmla="*/ 0 w 1844481"/>
                <a:gd name="connsiteY1" fmla="*/ 1772923 h 2425187"/>
                <a:gd name="connsiteX2" fmla="*/ 93732 w 1844481"/>
                <a:gd name="connsiteY2" fmla="*/ 408963 h 2425187"/>
                <a:gd name="connsiteX3" fmla="*/ 609600 w 1844481"/>
                <a:gd name="connsiteY3" fmla="*/ 27943 h 2425187"/>
                <a:gd name="connsiteX4" fmla="*/ 1424940 w 1844481"/>
                <a:gd name="connsiteY4" fmla="*/ 241303 h 2425187"/>
                <a:gd name="connsiteX5" fmla="*/ 1821180 w 1844481"/>
                <a:gd name="connsiteY5" fmla="*/ 866143 h 2425187"/>
                <a:gd name="connsiteX6" fmla="*/ 1564744 w 1844481"/>
                <a:gd name="connsiteY6" fmla="*/ 2088232 h 2425187"/>
                <a:gd name="connsiteX7" fmla="*/ 813812 w 1844481"/>
                <a:gd name="connsiteY7" fmla="*/ 2425187 h 2425187"/>
                <a:gd name="connsiteX8" fmla="*/ 281940 w 1844481"/>
                <a:gd name="connsiteY8" fmla="*/ 2222503 h 2425187"/>
                <a:gd name="connsiteX0" fmla="*/ 313308 w 1875849"/>
                <a:gd name="connsiteY0" fmla="*/ 2222503 h 2425187"/>
                <a:gd name="connsiteX1" fmla="*/ 31368 w 1875849"/>
                <a:gd name="connsiteY1" fmla="*/ 1772923 h 2425187"/>
                <a:gd name="connsiteX2" fmla="*/ 125100 w 1875849"/>
                <a:gd name="connsiteY2" fmla="*/ 408963 h 2425187"/>
                <a:gd name="connsiteX3" fmla="*/ 640968 w 1875849"/>
                <a:gd name="connsiteY3" fmla="*/ 27943 h 2425187"/>
                <a:gd name="connsiteX4" fmla="*/ 1456308 w 1875849"/>
                <a:gd name="connsiteY4" fmla="*/ 241303 h 2425187"/>
                <a:gd name="connsiteX5" fmla="*/ 1852548 w 1875849"/>
                <a:gd name="connsiteY5" fmla="*/ 866143 h 2425187"/>
                <a:gd name="connsiteX6" fmla="*/ 1596112 w 1875849"/>
                <a:gd name="connsiteY6" fmla="*/ 2088232 h 2425187"/>
                <a:gd name="connsiteX7" fmla="*/ 845180 w 1875849"/>
                <a:gd name="connsiteY7" fmla="*/ 2425187 h 2425187"/>
                <a:gd name="connsiteX8" fmla="*/ 313308 w 1875849"/>
                <a:gd name="connsiteY8" fmla="*/ 2222503 h 2425187"/>
                <a:gd name="connsiteX0" fmla="*/ 313308 w 1852036"/>
                <a:gd name="connsiteY0" fmla="*/ 2222503 h 2425187"/>
                <a:gd name="connsiteX1" fmla="*/ 31368 w 1852036"/>
                <a:gd name="connsiteY1" fmla="*/ 1772923 h 2425187"/>
                <a:gd name="connsiteX2" fmla="*/ 125100 w 1852036"/>
                <a:gd name="connsiteY2" fmla="*/ 408963 h 2425187"/>
                <a:gd name="connsiteX3" fmla="*/ 640968 w 1852036"/>
                <a:gd name="connsiteY3" fmla="*/ 27943 h 2425187"/>
                <a:gd name="connsiteX4" fmla="*/ 1456308 w 1852036"/>
                <a:gd name="connsiteY4" fmla="*/ 241303 h 2425187"/>
                <a:gd name="connsiteX5" fmla="*/ 1828735 w 1852036"/>
                <a:gd name="connsiteY5" fmla="*/ 866143 h 2425187"/>
                <a:gd name="connsiteX6" fmla="*/ 1596112 w 1852036"/>
                <a:gd name="connsiteY6" fmla="*/ 2088232 h 2425187"/>
                <a:gd name="connsiteX7" fmla="*/ 845180 w 1852036"/>
                <a:gd name="connsiteY7" fmla="*/ 2425187 h 2425187"/>
                <a:gd name="connsiteX8" fmla="*/ 313308 w 1852036"/>
                <a:gd name="connsiteY8" fmla="*/ 2222503 h 2425187"/>
                <a:gd name="connsiteX0" fmla="*/ 313308 w 1804009"/>
                <a:gd name="connsiteY0" fmla="*/ 2222503 h 2425187"/>
                <a:gd name="connsiteX1" fmla="*/ 31368 w 1804009"/>
                <a:gd name="connsiteY1" fmla="*/ 1772923 h 2425187"/>
                <a:gd name="connsiteX2" fmla="*/ 125100 w 1804009"/>
                <a:gd name="connsiteY2" fmla="*/ 408963 h 2425187"/>
                <a:gd name="connsiteX3" fmla="*/ 640968 w 1804009"/>
                <a:gd name="connsiteY3" fmla="*/ 27943 h 2425187"/>
                <a:gd name="connsiteX4" fmla="*/ 1456308 w 1804009"/>
                <a:gd name="connsiteY4" fmla="*/ 241303 h 2425187"/>
                <a:gd name="connsiteX5" fmla="*/ 1780708 w 1804009"/>
                <a:gd name="connsiteY5" fmla="*/ 816297 h 2425187"/>
                <a:gd name="connsiteX6" fmla="*/ 1596112 w 1804009"/>
                <a:gd name="connsiteY6" fmla="*/ 2088232 h 2425187"/>
                <a:gd name="connsiteX7" fmla="*/ 845180 w 1804009"/>
                <a:gd name="connsiteY7" fmla="*/ 2425187 h 2425187"/>
                <a:gd name="connsiteX8" fmla="*/ 313308 w 1804009"/>
                <a:gd name="connsiteY8" fmla="*/ 2222503 h 2425187"/>
                <a:gd name="connsiteX0" fmla="*/ 313308 w 1784959"/>
                <a:gd name="connsiteY0" fmla="*/ 2222503 h 2425187"/>
                <a:gd name="connsiteX1" fmla="*/ 31368 w 1784959"/>
                <a:gd name="connsiteY1" fmla="*/ 1772923 h 2425187"/>
                <a:gd name="connsiteX2" fmla="*/ 125100 w 1784959"/>
                <a:gd name="connsiteY2" fmla="*/ 408963 h 2425187"/>
                <a:gd name="connsiteX3" fmla="*/ 640968 w 1784959"/>
                <a:gd name="connsiteY3" fmla="*/ 27943 h 2425187"/>
                <a:gd name="connsiteX4" fmla="*/ 1456308 w 1784959"/>
                <a:gd name="connsiteY4" fmla="*/ 241303 h 2425187"/>
                <a:gd name="connsiteX5" fmla="*/ 1761658 w 1784959"/>
                <a:gd name="connsiteY5" fmla="*/ 816297 h 2425187"/>
                <a:gd name="connsiteX6" fmla="*/ 1596112 w 1784959"/>
                <a:gd name="connsiteY6" fmla="*/ 2088232 h 2425187"/>
                <a:gd name="connsiteX7" fmla="*/ 845180 w 1784959"/>
                <a:gd name="connsiteY7" fmla="*/ 2425187 h 2425187"/>
                <a:gd name="connsiteX8" fmla="*/ 313308 w 1784959"/>
                <a:gd name="connsiteY8" fmla="*/ 2222503 h 2425187"/>
                <a:gd name="connsiteX0" fmla="*/ 313308 w 1794484"/>
                <a:gd name="connsiteY0" fmla="*/ 2222503 h 2425187"/>
                <a:gd name="connsiteX1" fmla="*/ 31368 w 1794484"/>
                <a:gd name="connsiteY1" fmla="*/ 1772923 h 2425187"/>
                <a:gd name="connsiteX2" fmla="*/ 125100 w 1794484"/>
                <a:gd name="connsiteY2" fmla="*/ 408963 h 2425187"/>
                <a:gd name="connsiteX3" fmla="*/ 640968 w 1794484"/>
                <a:gd name="connsiteY3" fmla="*/ 27943 h 2425187"/>
                <a:gd name="connsiteX4" fmla="*/ 1456308 w 1794484"/>
                <a:gd name="connsiteY4" fmla="*/ 241303 h 2425187"/>
                <a:gd name="connsiteX5" fmla="*/ 1761658 w 1794484"/>
                <a:gd name="connsiteY5" fmla="*/ 816297 h 2425187"/>
                <a:gd name="connsiteX6" fmla="*/ 1596112 w 1794484"/>
                <a:gd name="connsiteY6" fmla="*/ 2088232 h 2425187"/>
                <a:gd name="connsiteX7" fmla="*/ 845180 w 1794484"/>
                <a:gd name="connsiteY7" fmla="*/ 2425187 h 2425187"/>
                <a:gd name="connsiteX8" fmla="*/ 313308 w 1794484"/>
                <a:gd name="connsiteY8" fmla="*/ 2222503 h 2425187"/>
                <a:gd name="connsiteX0" fmla="*/ 506348 w 1987524"/>
                <a:gd name="connsiteY0" fmla="*/ 2228891 h 2431575"/>
                <a:gd name="connsiteX1" fmla="*/ 224408 w 1987524"/>
                <a:gd name="connsiteY1" fmla="*/ 1779311 h 2431575"/>
                <a:gd name="connsiteX2" fmla="*/ 116840 w 1987524"/>
                <a:gd name="connsiteY2" fmla="*/ 453676 h 2431575"/>
                <a:gd name="connsiteX3" fmla="*/ 834008 w 1987524"/>
                <a:gd name="connsiteY3" fmla="*/ 34331 h 2431575"/>
                <a:gd name="connsiteX4" fmla="*/ 1649348 w 1987524"/>
                <a:gd name="connsiteY4" fmla="*/ 247691 h 2431575"/>
                <a:gd name="connsiteX5" fmla="*/ 1954698 w 1987524"/>
                <a:gd name="connsiteY5" fmla="*/ 822685 h 2431575"/>
                <a:gd name="connsiteX6" fmla="*/ 1789152 w 1987524"/>
                <a:gd name="connsiteY6" fmla="*/ 2094620 h 2431575"/>
                <a:gd name="connsiteX7" fmla="*/ 1038220 w 1987524"/>
                <a:gd name="connsiteY7" fmla="*/ 2431575 h 2431575"/>
                <a:gd name="connsiteX8" fmla="*/ 506348 w 1987524"/>
                <a:gd name="connsiteY8" fmla="*/ 2228891 h 2431575"/>
                <a:gd name="connsiteX0" fmla="*/ 515873 w 1997049"/>
                <a:gd name="connsiteY0" fmla="*/ 2262228 h 2464912"/>
                <a:gd name="connsiteX1" fmla="*/ 233933 w 1997049"/>
                <a:gd name="connsiteY1" fmla="*/ 1812648 h 2464912"/>
                <a:gd name="connsiteX2" fmla="*/ 116840 w 1997049"/>
                <a:gd name="connsiteY2" fmla="*/ 687038 h 2464912"/>
                <a:gd name="connsiteX3" fmla="*/ 843533 w 1997049"/>
                <a:gd name="connsiteY3" fmla="*/ 67668 h 2464912"/>
                <a:gd name="connsiteX4" fmla="*/ 1658873 w 1997049"/>
                <a:gd name="connsiteY4" fmla="*/ 281028 h 2464912"/>
                <a:gd name="connsiteX5" fmla="*/ 1964223 w 1997049"/>
                <a:gd name="connsiteY5" fmla="*/ 856022 h 2464912"/>
                <a:gd name="connsiteX6" fmla="*/ 1798677 w 1997049"/>
                <a:gd name="connsiteY6" fmla="*/ 2127957 h 2464912"/>
                <a:gd name="connsiteX7" fmla="*/ 1047745 w 1997049"/>
                <a:gd name="connsiteY7" fmla="*/ 2464912 h 2464912"/>
                <a:gd name="connsiteX8" fmla="*/ 515873 w 1997049"/>
                <a:gd name="connsiteY8" fmla="*/ 2262228 h 2464912"/>
                <a:gd name="connsiteX0" fmla="*/ 399033 w 1880209"/>
                <a:gd name="connsiteY0" fmla="*/ 2262228 h 2464912"/>
                <a:gd name="connsiteX1" fmla="*/ 117093 w 1880209"/>
                <a:gd name="connsiteY1" fmla="*/ 1812648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153542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930905 w 1880209"/>
                <a:gd name="connsiteY0" fmla="*/ 2464912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0" fmla="*/ 916618 w 1880209"/>
                <a:gd name="connsiteY0" fmla="*/ 2469674 h 2469674"/>
                <a:gd name="connsiteX1" fmla="*/ 81534 w 1880209"/>
                <a:gd name="connsiteY1" fmla="*/ 1999181 h 2469674"/>
                <a:gd name="connsiteX2" fmla="*/ 0 w 1880209"/>
                <a:gd name="connsiteY2" fmla="*/ 687038 h 2469674"/>
                <a:gd name="connsiteX3" fmla="*/ 726693 w 1880209"/>
                <a:gd name="connsiteY3" fmla="*/ 67668 h 2469674"/>
                <a:gd name="connsiteX4" fmla="*/ 1542033 w 1880209"/>
                <a:gd name="connsiteY4" fmla="*/ 281028 h 2469674"/>
                <a:gd name="connsiteX5" fmla="*/ 1847383 w 1880209"/>
                <a:gd name="connsiteY5" fmla="*/ 856022 h 2469674"/>
                <a:gd name="connsiteX6" fmla="*/ 1681837 w 1880209"/>
                <a:gd name="connsiteY6" fmla="*/ 2127957 h 2469674"/>
                <a:gd name="connsiteX7" fmla="*/ 916618 w 1880209"/>
                <a:gd name="connsiteY7" fmla="*/ 2469674 h 2469674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0058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33921 w 1880209"/>
                <a:gd name="connsiteY1" fmla="*/ 2003944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96507 w 1911006"/>
                <a:gd name="connsiteY6" fmla="*/ 1999181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66027 w 1911006"/>
                <a:gd name="connsiteY6" fmla="*/ 1968701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66027 w 1911006"/>
                <a:gd name="connsiteY6" fmla="*/ 1968701 h 2503237"/>
                <a:gd name="connsiteX7" fmla="*/ 904419 w 1911006"/>
                <a:gd name="connsiteY7" fmla="*/ 2503237 h 2503237"/>
                <a:gd name="connsiteX0" fmla="*/ 904419 w 1777429"/>
                <a:gd name="connsiteY0" fmla="*/ 2539048 h 2539048"/>
                <a:gd name="connsiteX1" fmla="*/ 112331 w 1777429"/>
                <a:gd name="connsiteY1" fmla="*/ 2034992 h 2539048"/>
                <a:gd name="connsiteX2" fmla="*/ 30797 w 1777429"/>
                <a:gd name="connsiteY2" fmla="*/ 722849 h 2539048"/>
                <a:gd name="connsiteX3" fmla="*/ 757490 w 1777429"/>
                <a:gd name="connsiteY3" fmla="*/ 103479 h 2539048"/>
                <a:gd name="connsiteX4" fmla="*/ 1572830 w 1777429"/>
                <a:gd name="connsiteY4" fmla="*/ 316839 h 2539048"/>
                <a:gd name="connsiteX5" fmla="*/ 1666027 w 1777429"/>
                <a:gd name="connsiteY5" fmla="*/ 2004512 h 2539048"/>
                <a:gd name="connsiteX6" fmla="*/ 904419 w 1777429"/>
                <a:gd name="connsiteY6" fmla="*/ 2539048 h 2539048"/>
                <a:gd name="connsiteX0" fmla="*/ 904419 w 1846009"/>
                <a:gd name="connsiteY0" fmla="*/ 2539048 h 2539048"/>
                <a:gd name="connsiteX1" fmla="*/ 112331 w 1846009"/>
                <a:gd name="connsiteY1" fmla="*/ 2034992 h 2539048"/>
                <a:gd name="connsiteX2" fmla="*/ 30797 w 1846009"/>
                <a:gd name="connsiteY2" fmla="*/ 722849 h 2539048"/>
                <a:gd name="connsiteX3" fmla="*/ 757490 w 1846009"/>
                <a:gd name="connsiteY3" fmla="*/ 103479 h 2539048"/>
                <a:gd name="connsiteX4" fmla="*/ 1572830 w 1846009"/>
                <a:gd name="connsiteY4" fmla="*/ 316839 h 2539048"/>
                <a:gd name="connsiteX5" fmla="*/ 1666027 w 1846009"/>
                <a:gd name="connsiteY5" fmla="*/ 2004512 h 2539048"/>
                <a:gd name="connsiteX6" fmla="*/ 904419 w 1846009"/>
                <a:gd name="connsiteY6" fmla="*/ 2539048 h 2539048"/>
                <a:gd name="connsiteX0" fmla="*/ 904419 w 1965677"/>
                <a:gd name="connsiteY0" fmla="*/ 2539048 h 2539048"/>
                <a:gd name="connsiteX1" fmla="*/ 112331 w 1965677"/>
                <a:gd name="connsiteY1" fmla="*/ 2034992 h 2539048"/>
                <a:gd name="connsiteX2" fmla="*/ 30797 w 1965677"/>
                <a:gd name="connsiteY2" fmla="*/ 722849 h 2539048"/>
                <a:gd name="connsiteX3" fmla="*/ 757490 w 1965677"/>
                <a:gd name="connsiteY3" fmla="*/ 103479 h 2539048"/>
                <a:gd name="connsiteX4" fmla="*/ 1572830 w 1965677"/>
                <a:gd name="connsiteY4" fmla="*/ 316839 h 2539048"/>
                <a:gd name="connsiteX5" fmla="*/ 1666027 w 1965677"/>
                <a:gd name="connsiteY5" fmla="*/ 2004512 h 2539048"/>
                <a:gd name="connsiteX6" fmla="*/ 904419 w 1965677"/>
                <a:gd name="connsiteY6" fmla="*/ 2539048 h 2539048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58653"/>
                <a:gd name="connsiteY0" fmla="*/ 2448272 h 2448272"/>
                <a:gd name="connsiteX1" fmla="*/ 112331 w 1958653"/>
                <a:gd name="connsiteY1" fmla="*/ 1988853 h 2448272"/>
                <a:gd name="connsiteX2" fmla="*/ 30797 w 1958653"/>
                <a:gd name="connsiteY2" fmla="*/ 676710 h 2448272"/>
                <a:gd name="connsiteX3" fmla="*/ 757490 w 1958653"/>
                <a:gd name="connsiteY3" fmla="*/ 57340 h 2448272"/>
                <a:gd name="connsiteX4" fmla="*/ 1696508 w 1958653"/>
                <a:gd name="connsiteY4" fmla="*/ 332669 h 2448272"/>
                <a:gd name="connsiteX5" fmla="*/ 1666027 w 1958653"/>
                <a:gd name="connsiteY5" fmla="*/ 1958373 h 2448272"/>
                <a:gd name="connsiteX6" fmla="*/ 864096 w 1958653"/>
                <a:gd name="connsiteY6" fmla="*/ 2448272 h 2448272"/>
                <a:gd name="connsiteX0" fmla="*/ 864096 w 1907679"/>
                <a:gd name="connsiteY0" fmla="*/ 2448272 h 2448272"/>
                <a:gd name="connsiteX1" fmla="*/ 112331 w 1907679"/>
                <a:gd name="connsiteY1" fmla="*/ 1988853 h 2448272"/>
                <a:gd name="connsiteX2" fmla="*/ 30797 w 1907679"/>
                <a:gd name="connsiteY2" fmla="*/ 676710 h 2448272"/>
                <a:gd name="connsiteX3" fmla="*/ 757490 w 1907679"/>
                <a:gd name="connsiteY3" fmla="*/ 57340 h 2448272"/>
                <a:gd name="connsiteX4" fmla="*/ 1696508 w 1907679"/>
                <a:gd name="connsiteY4" fmla="*/ 332669 h 2448272"/>
                <a:gd name="connsiteX5" fmla="*/ 1666027 w 1907679"/>
                <a:gd name="connsiteY5" fmla="*/ 1958373 h 2448272"/>
                <a:gd name="connsiteX6" fmla="*/ 864096 w 1907679"/>
                <a:gd name="connsiteY6" fmla="*/ 2448272 h 2448272"/>
                <a:gd name="connsiteX0" fmla="*/ 864096 w 1888232"/>
                <a:gd name="connsiteY0" fmla="*/ 2448272 h 2448272"/>
                <a:gd name="connsiteX1" fmla="*/ 112331 w 1888232"/>
                <a:gd name="connsiteY1" fmla="*/ 1988853 h 2448272"/>
                <a:gd name="connsiteX2" fmla="*/ 30797 w 1888232"/>
                <a:gd name="connsiteY2" fmla="*/ 676710 h 2448272"/>
                <a:gd name="connsiteX3" fmla="*/ 757490 w 1888232"/>
                <a:gd name="connsiteY3" fmla="*/ 57340 h 2448272"/>
                <a:gd name="connsiteX4" fmla="*/ 1696508 w 1888232"/>
                <a:gd name="connsiteY4" fmla="*/ 332669 h 2448272"/>
                <a:gd name="connsiteX5" fmla="*/ 1666027 w 1888232"/>
                <a:gd name="connsiteY5" fmla="*/ 1958373 h 2448272"/>
                <a:gd name="connsiteX6" fmla="*/ 864096 w 1888232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926132 w 1937965"/>
                <a:gd name="connsiteY0" fmla="*/ 2448272 h 2448272"/>
                <a:gd name="connsiteX1" fmla="*/ 174367 w 1937965"/>
                <a:gd name="connsiteY1" fmla="*/ 1988853 h 2448272"/>
                <a:gd name="connsiteX2" fmla="*/ 92833 w 1937965"/>
                <a:gd name="connsiteY2" fmla="*/ 676710 h 2448272"/>
                <a:gd name="connsiteX3" fmla="*/ 819526 w 1937965"/>
                <a:gd name="connsiteY3" fmla="*/ 57340 h 2448272"/>
                <a:gd name="connsiteX4" fmla="*/ 1758544 w 1937965"/>
                <a:gd name="connsiteY4" fmla="*/ 332669 h 2448272"/>
                <a:gd name="connsiteX5" fmla="*/ 1728063 w 1937965"/>
                <a:gd name="connsiteY5" fmla="*/ 1958373 h 2448272"/>
                <a:gd name="connsiteX6" fmla="*/ 926132 w 1937965"/>
                <a:gd name="connsiteY6" fmla="*/ 2448272 h 2448272"/>
                <a:gd name="connsiteX0" fmla="*/ 926132 w 1937965"/>
                <a:gd name="connsiteY0" fmla="*/ 2448272 h 2448272"/>
                <a:gd name="connsiteX1" fmla="*/ 174367 w 1937965"/>
                <a:gd name="connsiteY1" fmla="*/ 1988853 h 2448272"/>
                <a:gd name="connsiteX2" fmla="*/ 92833 w 1937965"/>
                <a:gd name="connsiteY2" fmla="*/ 676710 h 2448272"/>
                <a:gd name="connsiteX3" fmla="*/ 819526 w 1937965"/>
                <a:gd name="connsiteY3" fmla="*/ 57340 h 2448272"/>
                <a:gd name="connsiteX4" fmla="*/ 1758544 w 1937965"/>
                <a:gd name="connsiteY4" fmla="*/ 332669 h 2448272"/>
                <a:gd name="connsiteX5" fmla="*/ 1728063 w 1937965"/>
                <a:gd name="connsiteY5" fmla="*/ 1958373 h 2448272"/>
                <a:gd name="connsiteX6" fmla="*/ 926132 w 1937965"/>
                <a:gd name="connsiteY6" fmla="*/ 2448272 h 2448272"/>
                <a:gd name="connsiteX0" fmla="*/ 926132 w 1903291"/>
                <a:gd name="connsiteY0" fmla="*/ 2448272 h 2448272"/>
                <a:gd name="connsiteX1" fmla="*/ 174367 w 1903291"/>
                <a:gd name="connsiteY1" fmla="*/ 1988853 h 2448272"/>
                <a:gd name="connsiteX2" fmla="*/ 92833 w 1903291"/>
                <a:gd name="connsiteY2" fmla="*/ 676710 h 2448272"/>
                <a:gd name="connsiteX3" fmla="*/ 819526 w 1903291"/>
                <a:gd name="connsiteY3" fmla="*/ 57340 h 2448272"/>
                <a:gd name="connsiteX4" fmla="*/ 1758544 w 1903291"/>
                <a:gd name="connsiteY4" fmla="*/ 332669 h 2448272"/>
                <a:gd name="connsiteX5" fmla="*/ 1688009 w 1903291"/>
                <a:gd name="connsiteY5" fmla="*/ 1986948 h 2448272"/>
                <a:gd name="connsiteX6" fmla="*/ 926132 w 1903291"/>
                <a:gd name="connsiteY6" fmla="*/ 2448272 h 2448272"/>
                <a:gd name="connsiteX0" fmla="*/ 926132 w 1900176"/>
                <a:gd name="connsiteY0" fmla="*/ 2448272 h 2448272"/>
                <a:gd name="connsiteX1" fmla="*/ 174367 w 1900176"/>
                <a:gd name="connsiteY1" fmla="*/ 1988853 h 2448272"/>
                <a:gd name="connsiteX2" fmla="*/ 92833 w 1900176"/>
                <a:gd name="connsiteY2" fmla="*/ 676710 h 2448272"/>
                <a:gd name="connsiteX3" fmla="*/ 819526 w 1900176"/>
                <a:gd name="connsiteY3" fmla="*/ 57340 h 2448272"/>
                <a:gd name="connsiteX4" fmla="*/ 1758544 w 1900176"/>
                <a:gd name="connsiteY4" fmla="*/ 332669 h 2448272"/>
                <a:gd name="connsiteX5" fmla="*/ 1669318 w 1900176"/>
                <a:gd name="connsiteY5" fmla="*/ 1979804 h 2448272"/>
                <a:gd name="connsiteX6" fmla="*/ 926132 w 1900176"/>
                <a:gd name="connsiteY6" fmla="*/ 2448272 h 2448272"/>
                <a:gd name="connsiteX0" fmla="*/ 926132 w 1900176"/>
                <a:gd name="connsiteY0" fmla="*/ 2448272 h 2448272"/>
                <a:gd name="connsiteX1" fmla="*/ 174367 w 1900176"/>
                <a:gd name="connsiteY1" fmla="*/ 1988853 h 2448272"/>
                <a:gd name="connsiteX2" fmla="*/ 92833 w 1900176"/>
                <a:gd name="connsiteY2" fmla="*/ 676710 h 2448272"/>
                <a:gd name="connsiteX3" fmla="*/ 819526 w 1900176"/>
                <a:gd name="connsiteY3" fmla="*/ 57340 h 2448272"/>
                <a:gd name="connsiteX4" fmla="*/ 1758544 w 1900176"/>
                <a:gd name="connsiteY4" fmla="*/ 332669 h 2448272"/>
                <a:gd name="connsiteX5" fmla="*/ 1669318 w 1900176"/>
                <a:gd name="connsiteY5" fmla="*/ 1979804 h 2448272"/>
                <a:gd name="connsiteX6" fmla="*/ 926132 w 1900176"/>
                <a:gd name="connsiteY6" fmla="*/ 2448272 h 2448272"/>
                <a:gd name="connsiteX0" fmla="*/ 926132 w 1891117"/>
                <a:gd name="connsiteY0" fmla="*/ 2448272 h 2448272"/>
                <a:gd name="connsiteX1" fmla="*/ 174367 w 1891117"/>
                <a:gd name="connsiteY1" fmla="*/ 1988853 h 2448272"/>
                <a:gd name="connsiteX2" fmla="*/ 92833 w 1891117"/>
                <a:gd name="connsiteY2" fmla="*/ 676710 h 2448272"/>
                <a:gd name="connsiteX3" fmla="*/ 819526 w 1891117"/>
                <a:gd name="connsiteY3" fmla="*/ 57340 h 2448272"/>
                <a:gd name="connsiteX4" fmla="*/ 1758544 w 1891117"/>
                <a:gd name="connsiteY4" fmla="*/ 332669 h 2448272"/>
                <a:gd name="connsiteX5" fmla="*/ 1614972 w 1891117"/>
                <a:gd name="connsiteY5" fmla="*/ 2016787 h 2448272"/>
                <a:gd name="connsiteX6" fmla="*/ 926132 w 1891117"/>
                <a:gd name="connsiteY6" fmla="*/ 2448272 h 2448272"/>
                <a:gd name="connsiteX0" fmla="*/ 915451 w 1880437"/>
                <a:gd name="connsiteY0" fmla="*/ 2448272 h 2448272"/>
                <a:gd name="connsiteX1" fmla="*/ 174367 w 1880437"/>
                <a:gd name="connsiteY1" fmla="*/ 1988853 h 2448272"/>
                <a:gd name="connsiteX2" fmla="*/ 82152 w 1880437"/>
                <a:gd name="connsiteY2" fmla="*/ 676710 h 2448272"/>
                <a:gd name="connsiteX3" fmla="*/ 808845 w 1880437"/>
                <a:gd name="connsiteY3" fmla="*/ 57340 h 2448272"/>
                <a:gd name="connsiteX4" fmla="*/ 1747863 w 1880437"/>
                <a:gd name="connsiteY4" fmla="*/ 332669 h 2448272"/>
                <a:gd name="connsiteX5" fmla="*/ 1604291 w 1880437"/>
                <a:gd name="connsiteY5" fmla="*/ 2016787 h 2448272"/>
                <a:gd name="connsiteX6" fmla="*/ 915451 w 1880437"/>
                <a:gd name="connsiteY6" fmla="*/ 2448272 h 2448272"/>
                <a:gd name="connsiteX0" fmla="*/ 894088 w 1859074"/>
                <a:gd name="connsiteY0" fmla="*/ 2448272 h 2448272"/>
                <a:gd name="connsiteX1" fmla="*/ 174367 w 1859074"/>
                <a:gd name="connsiteY1" fmla="*/ 1986472 h 2448272"/>
                <a:gd name="connsiteX2" fmla="*/ 60789 w 1859074"/>
                <a:gd name="connsiteY2" fmla="*/ 676710 h 2448272"/>
                <a:gd name="connsiteX3" fmla="*/ 787482 w 1859074"/>
                <a:gd name="connsiteY3" fmla="*/ 57340 h 2448272"/>
                <a:gd name="connsiteX4" fmla="*/ 1726500 w 1859074"/>
                <a:gd name="connsiteY4" fmla="*/ 332669 h 2448272"/>
                <a:gd name="connsiteX5" fmla="*/ 1582928 w 1859074"/>
                <a:gd name="connsiteY5" fmla="*/ 2016787 h 2448272"/>
                <a:gd name="connsiteX6" fmla="*/ 894088 w 1859074"/>
                <a:gd name="connsiteY6" fmla="*/ 2448272 h 2448272"/>
                <a:gd name="connsiteX0" fmla="*/ 878067 w 1859074"/>
                <a:gd name="connsiteY0" fmla="*/ 2405410 h 2405410"/>
                <a:gd name="connsiteX1" fmla="*/ 174367 w 1859074"/>
                <a:gd name="connsiteY1" fmla="*/ 1986472 h 2405410"/>
                <a:gd name="connsiteX2" fmla="*/ 60789 w 1859074"/>
                <a:gd name="connsiteY2" fmla="*/ 676710 h 2405410"/>
                <a:gd name="connsiteX3" fmla="*/ 787482 w 1859074"/>
                <a:gd name="connsiteY3" fmla="*/ 57340 h 2405410"/>
                <a:gd name="connsiteX4" fmla="*/ 1726500 w 1859074"/>
                <a:gd name="connsiteY4" fmla="*/ 332669 h 2405410"/>
                <a:gd name="connsiteX5" fmla="*/ 1582928 w 1859074"/>
                <a:gd name="connsiteY5" fmla="*/ 2016787 h 2405410"/>
                <a:gd name="connsiteX6" fmla="*/ 878067 w 1859074"/>
                <a:gd name="connsiteY6" fmla="*/ 2405410 h 240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074" h="2405410">
                  <a:moveTo>
                    <a:pt x="878067" y="2405410"/>
                  </a:moveTo>
                  <a:cubicBezTo>
                    <a:pt x="645035" y="2401113"/>
                    <a:pt x="428365" y="2295585"/>
                    <a:pt x="174367" y="1986472"/>
                  </a:cubicBezTo>
                  <a:cubicBezTo>
                    <a:pt x="0" y="1477047"/>
                    <a:pt x="82831" y="902175"/>
                    <a:pt x="60789" y="676710"/>
                  </a:cubicBezTo>
                  <a:cubicBezTo>
                    <a:pt x="177629" y="507800"/>
                    <a:pt x="509864" y="114680"/>
                    <a:pt x="787482" y="57340"/>
                  </a:cubicBezTo>
                  <a:cubicBezTo>
                    <a:pt x="1065100" y="0"/>
                    <a:pt x="1593926" y="6095"/>
                    <a:pt x="1726500" y="332669"/>
                  </a:cubicBezTo>
                  <a:cubicBezTo>
                    <a:pt x="1859074" y="659244"/>
                    <a:pt x="1792830" y="1520818"/>
                    <a:pt x="1582928" y="2016787"/>
                  </a:cubicBezTo>
                  <a:cubicBezTo>
                    <a:pt x="1478930" y="2185954"/>
                    <a:pt x="1071417" y="2400145"/>
                    <a:pt x="878067" y="2405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Forma livre 42"/>
            <p:cNvSpPr/>
            <p:nvPr/>
          </p:nvSpPr>
          <p:spPr>
            <a:xfrm>
              <a:off x="6946082" y="2394903"/>
              <a:ext cx="395089" cy="501994"/>
            </a:xfrm>
            <a:custGeom>
              <a:avLst/>
              <a:gdLst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67860 h 3402300"/>
                <a:gd name="connsiteX1" fmla="*/ 464820 w 3246120"/>
                <a:gd name="connsiteY1" fmla="*/ 2099280 h 3402300"/>
                <a:gd name="connsiteX2" fmla="*/ 678180 w 3246120"/>
                <a:gd name="connsiteY2" fmla="*/ 1931640 h 3402300"/>
                <a:gd name="connsiteX3" fmla="*/ 823352 w 3246120"/>
                <a:gd name="connsiteY3" fmla="*/ 1152128 h 3402300"/>
                <a:gd name="connsiteX4" fmla="*/ 1039376 w 3246120"/>
                <a:gd name="connsiteY4" fmla="*/ 432048 h 3402300"/>
                <a:gd name="connsiteX5" fmla="*/ 1615440 w 3246120"/>
                <a:gd name="connsiteY5" fmla="*/ 0 h 3402300"/>
                <a:gd name="connsiteX6" fmla="*/ 2156460 w 3246120"/>
                <a:gd name="connsiteY6" fmla="*/ 34260 h 3402300"/>
                <a:gd name="connsiteX7" fmla="*/ 2621280 w 3246120"/>
                <a:gd name="connsiteY7" fmla="*/ 232380 h 3402300"/>
                <a:gd name="connsiteX8" fmla="*/ 2933700 w 3246120"/>
                <a:gd name="connsiteY8" fmla="*/ 575280 h 3402300"/>
                <a:gd name="connsiteX9" fmla="*/ 3116580 w 3246120"/>
                <a:gd name="connsiteY9" fmla="*/ 986760 h 3402300"/>
                <a:gd name="connsiteX10" fmla="*/ 3208020 w 3246120"/>
                <a:gd name="connsiteY10" fmla="*/ 1428720 h 3402300"/>
                <a:gd name="connsiteX11" fmla="*/ 3246120 w 3246120"/>
                <a:gd name="connsiteY11" fmla="*/ 2327880 h 3402300"/>
                <a:gd name="connsiteX12" fmla="*/ 3040380 w 3246120"/>
                <a:gd name="connsiteY12" fmla="*/ 2983200 h 3402300"/>
                <a:gd name="connsiteX13" fmla="*/ 2705100 w 3246120"/>
                <a:gd name="connsiteY13" fmla="*/ 3234660 h 3402300"/>
                <a:gd name="connsiteX14" fmla="*/ 2529840 w 3246120"/>
                <a:gd name="connsiteY14" fmla="*/ 3310860 h 3402300"/>
                <a:gd name="connsiteX15" fmla="*/ 2095500 w 3246120"/>
                <a:gd name="connsiteY15" fmla="*/ 3402300 h 3402300"/>
                <a:gd name="connsiteX16" fmla="*/ 1485900 w 3246120"/>
                <a:gd name="connsiteY16" fmla="*/ 3310860 h 3402300"/>
                <a:gd name="connsiteX17" fmla="*/ 731520 w 3246120"/>
                <a:gd name="connsiteY17" fmla="*/ 3059400 h 3402300"/>
                <a:gd name="connsiteX18" fmla="*/ 396240 w 3246120"/>
                <a:gd name="connsiteY18" fmla="*/ 2807940 h 3402300"/>
                <a:gd name="connsiteX19" fmla="*/ 563880 w 3246120"/>
                <a:gd name="connsiteY19" fmla="*/ 2807940 h 3402300"/>
                <a:gd name="connsiteX20" fmla="*/ 662940 w 3246120"/>
                <a:gd name="connsiteY20" fmla="*/ 2754600 h 3402300"/>
                <a:gd name="connsiteX21" fmla="*/ 647700 w 3246120"/>
                <a:gd name="connsiteY21" fmla="*/ 2670780 h 3402300"/>
                <a:gd name="connsiteX22" fmla="*/ 388620 w 3246120"/>
                <a:gd name="connsiteY22" fmla="*/ 2655540 h 3402300"/>
                <a:gd name="connsiteX23" fmla="*/ 220980 w 3246120"/>
                <a:gd name="connsiteY23" fmla="*/ 2518380 h 3402300"/>
                <a:gd name="connsiteX24" fmla="*/ 167640 w 3246120"/>
                <a:gd name="connsiteY24" fmla="*/ 2343120 h 3402300"/>
                <a:gd name="connsiteX25" fmla="*/ 480060 w 3246120"/>
                <a:gd name="connsiteY25" fmla="*/ 2350740 h 3402300"/>
                <a:gd name="connsiteX26" fmla="*/ 617220 w 3246120"/>
                <a:gd name="connsiteY26" fmla="*/ 2221200 h 3402300"/>
                <a:gd name="connsiteX27" fmla="*/ 731520 w 3246120"/>
                <a:gd name="connsiteY27" fmla="*/ 2106900 h 3402300"/>
                <a:gd name="connsiteX28" fmla="*/ 571500 w 3246120"/>
                <a:gd name="connsiteY28" fmla="*/ 2274540 h 3402300"/>
                <a:gd name="connsiteX29" fmla="*/ 304800 w 3246120"/>
                <a:gd name="connsiteY29" fmla="*/ 2312640 h 3402300"/>
                <a:gd name="connsiteX30" fmla="*/ 53340 w 3246120"/>
                <a:gd name="connsiteY30" fmla="*/ 2198340 h 3402300"/>
                <a:gd name="connsiteX31" fmla="*/ 53340 w 3246120"/>
                <a:gd name="connsiteY31" fmla="*/ 2190720 h 3402300"/>
                <a:gd name="connsiteX32" fmla="*/ 0 w 3246120"/>
                <a:gd name="connsiteY32" fmla="*/ 2167860 h 3402300"/>
                <a:gd name="connsiteX0" fmla="*/ 0 w 3246120"/>
                <a:gd name="connsiteY0" fmla="*/ 2250410 h 3484850"/>
                <a:gd name="connsiteX1" fmla="*/ 464820 w 3246120"/>
                <a:gd name="connsiteY1" fmla="*/ 2181830 h 3484850"/>
                <a:gd name="connsiteX2" fmla="*/ 678180 w 3246120"/>
                <a:gd name="connsiteY2" fmla="*/ 2014190 h 3484850"/>
                <a:gd name="connsiteX3" fmla="*/ 823352 w 3246120"/>
                <a:gd name="connsiteY3" fmla="*/ 1234678 h 3484850"/>
                <a:gd name="connsiteX4" fmla="*/ 1039376 w 3246120"/>
                <a:gd name="connsiteY4" fmla="*/ 514598 h 3484850"/>
                <a:gd name="connsiteX5" fmla="*/ 1615440 w 3246120"/>
                <a:gd name="connsiteY5" fmla="*/ 82550 h 3484850"/>
                <a:gd name="connsiteX6" fmla="*/ 2156460 w 3246120"/>
                <a:gd name="connsiteY6" fmla="*/ 116810 h 3484850"/>
                <a:gd name="connsiteX7" fmla="*/ 2621280 w 3246120"/>
                <a:gd name="connsiteY7" fmla="*/ 314930 h 3484850"/>
                <a:gd name="connsiteX8" fmla="*/ 2933700 w 3246120"/>
                <a:gd name="connsiteY8" fmla="*/ 657830 h 3484850"/>
                <a:gd name="connsiteX9" fmla="*/ 3116580 w 3246120"/>
                <a:gd name="connsiteY9" fmla="*/ 1069310 h 3484850"/>
                <a:gd name="connsiteX10" fmla="*/ 3208020 w 3246120"/>
                <a:gd name="connsiteY10" fmla="*/ 1511270 h 3484850"/>
                <a:gd name="connsiteX11" fmla="*/ 3246120 w 3246120"/>
                <a:gd name="connsiteY11" fmla="*/ 2410430 h 3484850"/>
                <a:gd name="connsiteX12" fmla="*/ 3040380 w 3246120"/>
                <a:gd name="connsiteY12" fmla="*/ 3065750 h 3484850"/>
                <a:gd name="connsiteX13" fmla="*/ 2705100 w 3246120"/>
                <a:gd name="connsiteY13" fmla="*/ 3317210 h 3484850"/>
                <a:gd name="connsiteX14" fmla="*/ 2529840 w 3246120"/>
                <a:gd name="connsiteY14" fmla="*/ 3393410 h 3484850"/>
                <a:gd name="connsiteX15" fmla="*/ 2095500 w 3246120"/>
                <a:gd name="connsiteY15" fmla="*/ 3484850 h 3484850"/>
                <a:gd name="connsiteX16" fmla="*/ 1485900 w 3246120"/>
                <a:gd name="connsiteY16" fmla="*/ 3393410 h 3484850"/>
                <a:gd name="connsiteX17" fmla="*/ 731520 w 3246120"/>
                <a:gd name="connsiteY17" fmla="*/ 3141950 h 3484850"/>
                <a:gd name="connsiteX18" fmla="*/ 396240 w 3246120"/>
                <a:gd name="connsiteY18" fmla="*/ 2890490 h 3484850"/>
                <a:gd name="connsiteX19" fmla="*/ 563880 w 3246120"/>
                <a:gd name="connsiteY19" fmla="*/ 2890490 h 3484850"/>
                <a:gd name="connsiteX20" fmla="*/ 662940 w 3246120"/>
                <a:gd name="connsiteY20" fmla="*/ 2837150 h 3484850"/>
                <a:gd name="connsiteX21" fmla="*/ 647700 w 3246120"/>
                <a:gd name="connsiteY21" fmla="*/ 2753330 h 3484850"/>
                <a:gd name="connsiteX22" fmla="*/ 388620 w 3246120"/>
                <a:gd name="connsiteY22" fmla="*/ 2738090 h 3484850"/>
                <a:gd name="connsiteX23" fmla="*/ 220980 w 3246120"/>
                <a:gd name="connsiteY23" fmla="*/ 2600930 h 3484850"/>
                <a:gd name="connsiteX24" fmla="*/ 167640 w 3246120"/>
                <a:gd name="connsiteY24" fmla="*/ 2425670 h 3484850"/>
                <a:gd name="connsiteX25" fmla="*/ 480060 w 3246120"/>
                <a:gd name="connsiteY25" fmla="*/ 2433290 h 3484850"/>
                <a:gd name="connsiteX26" fmla="*/ 617220 w 3246120"/>
                <a:gd name="connsiteY26" fmla="*/ 2303750 h 3484850"/>
                <a:gd name="connsiteX27" fmla="*/ 731520 w 3246120"/>
                <a:gd name="connsiteY27" fmla="*/ 2189450 h 3484850"/>
                <a:gd name="connsiteX28" fmla="*/ 571500 w 3246120"/>
                <a:gd name="connsiteY28" fmla="*/ 2357090 h 3484850"/>
                <a:gd name="connsiteX29" fmla="*/ 304800 w 3246120"/>
                <a:gd name="connsiteY29" fmla="*/ 2395190 h 3484850"/>
                <a:gd name="connsiteX30" fmla="*/ 53340 w 3246120"/>
                <a:gd name="connsiteY30" fmla="*/ 2280890 h 3484850"/>
                <a:gd name="connsiteX31" fmla="*/ 53340 w 3246120"/>
                <a:gd name="connsiteY31" fmla="*/ 2273270 h 3484850"/>
                <a:gd name="connsiteX32" fmla="*/ 0 w 3246120"/>
                <a:gd name="connsiteY32" fmla="*/ 2250410 h 3484850"/>
                <a:gd name="connsiteX0" fmla="*/ 0 w 3246120"/>
                <a:gd name="connsiteY0" fmla="*/ 2199387 h 3433827"/>
                <a:gd name="connsiteX1" fmla="*/ 464820 w 3246120"/>
                <a:gd name="connsiteY1" fmla="*/ 2130807 h 3433827"/>
                <a:gd name="connsiteX2" fmla="*/ 678180 w 3246120"/>
                <a:gd name="connsiteY2" fmla="*/ 1963167 h 3433827"/>
                <a:gd name="connsiteX3" fmla="*/ 823352 w 3246120"/>
                <a:gd name="connsiteY3" fmla="*/ 1183655 h 3433827"/>
                <a:gd name="connsiteX4" fmla="*/ 1039376 w 3246120"/>
                <a:gd name="connsiteY4" fmla="*/ 463575 h 3433827"/>
                <a:gd name="connsiteX5" fmla="*/ 1615440 w 3246120"/>
                <a:gd name="connsiteY5" fmla="*/ 31527 h 3433827"/>
                <a:gd name="connsiteX6" fmla="*/ 2156460 w 3246120"/>
                <a:gd name="connsiteY6" fmla="*/ 65787 h 3433827"/>
                <a:gd name="connsiteX7" fmla="*/ 2621280 w 3246120"/>
                <a:gd name="connsiteY7" fmla="*/ 263907 h 3433827"/>
                <a:gd name="connsiteX8" fmla="*/ 2933700 w 3246120"/>
                <a:gd name="connsiteY8" fmla="*/ 606807 h 3433827"/>
                <a:gd name="connsiteX9" fmla="*/ 3116580 w 3246120"/>
                <a:gd name="connsiteY9" fmla="*/ 1018287 h 3433827"/>
                <a:gd name="connsiteX10" fmla="*/ 3208020 w 3246120"/>
                <a:gd name="connsiteY10" fmla="*/ 1460247 h 3433827"/>
                <a:gd name="connsiteX11" fmla="*/ 3246120 w 3246120"/>
                <a:gd name="connsiteY11" fmla="*/ 2359407 h 3433827"/>
                <a:gd name="connsiteX12" fmla="*/ 3040380 w 3246120"/>
                <a:gd name="connsiteY12" fmla="*/ 3014727 h 3433827"/>
                <a:gd name="connsiteX13" fmla="*/ 2705100 w 3246120"/>
                <a:gd name="connsiteY13" fmla="*/ 3266187 h 3433827"/>
                <a:gd name="connsiteX14" fmla="*/ 2529840 w 3246120"/>
                <a:gd name="connsiteY14" fmla="*/ 3342387 h 3433827"/>
                <a:gd name="connsiteX15" fmla="*/ 2095500 w 3246120"/>
                <a:gd name="connsiteY15" fmla="*/ 3433827 h 3433827"/>
                <a:gd name="connsiteX16" fmla="*/ 1485900 w 3246120"/>
                <a:gd name="connsiteY16" fmla="*/ 3342387 h 3433827"/>
                <a:gd name="connsiteX17" fmla="*/ 731520 w 3246120"/>
                <a:gd name="connsiteY17" fmla="*/ 3090927 h 3433827"/>
                <a:gd name="connsiteX18" fmla="*/ 396240 w 3246120"/>
                <a:gd name="connsiteY18" fmla="*/ 2839467 h 3433827"/>
                <a:gd name="connsiteX19" fmla="*/ 563880 w 3246120"/>
                <a:gd name="connsiteY19" fmla="*/ 2839467 h 3433827"/>
                <a:gd name="connsiteX20" fmla="*/ 662940 w 3246120"/>
                <a:gd name="connsiteY20" fmla="*/ 2786127 h 3433827"/>
                <a:gd name="connsiteX21" fmla="*/ 647700 w 3246120"/>
                <a:gd name="connsiteY21" fmla="*/ 2702307 h 3433827"/>
                <a:gd name="connsiteX22" fmla="*/ 388620 w 3246120"/>
                <a:gd name="connsiteY22" fmla="*/ 2687067 h 3433827"/>
                <a:gd name="connsiteX23" fmla="*/ 220980 w 3246120"/>
                <a:gd name="connsiteY23" fmla="*/ 2549907 h 3433827"/>
                <a:gd name="connsiteX24" fmla="*/ 167640 w 3246120"/>
                <a:gd name="connsiteY24" fmla="*/ 2374647 h 3433827"/>
                <a:gd name="connsiteX25" fmla="*/ 480060 w 3246120"/>
                <a:gd name="connsiteY25" fmla="*/ 2382267 h 3433827"/>
                <a:gd name="connsiteX26" fmla="*/ 617220 w 3246120"/>
                <a:gd name="connsiteY26" fmla="*/ 2252727 h 3433827"/>
                <a:gd name="connsiteX27" fmla="*/ 731520 w 3246120"/>
                <a:gd name="connsiteY27" fmla="*/ 2138427 h 3433827"/>
                <a:gd name="connsiteX28" fmla="*/ 571500 w 3246120"/>
                <a:gd name="connsiteY28" fmla="*/ 2306067 h 3433827"/>
                <a:gd name="connsiteX29" fmla="*/ 304800 w 3246120"/>
                <a:gd name="connsiteY29" fmla="*/ 2344167 h 3433827"/>
                <a:gd name="connsiteX30" fmla="*/ 53340 w 3246120"/>
                <a:gd name="connsiteY30" fmla="*/ 2229867 h 3433827"/>
                <a:gd name="connsiteX31" fmla="*/ 53340 w 3246120"/>
                <a:gd name="connsiteY31" fmla="*/ 2222247 h 3433827"/>
                <a:gd name="connsiteX32" fmla="*/ 0 w 3246120"/>
                <a:gd name="connsiteY32" fmla="*/ 2199387 h 3433827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97142 h 3531582"/>
                <a:gd name="connsiteX1" fmla="*/ 464820 w 3246120"/>
                <a:gd name="connsiteY1" fmla="*/ 2228562 h 3531582"/>
                <a:gd name="connsiteX2" fmla="*/ 678180 w 3246120"/>
                <a:gd name="connsiteY2" fmla="*/ 2060922 h 3531582"/>
                <a:gd name="connsiteX3" fmla="*/ 823352 w 3246120"/>
                <a:gd name="connsiteY3" fmla="*/ 1281410 h 3531582"/>
                <a:gd name="connsiteX4" fmla="*/ 1039376 w 3246120"/>
                <a:gd name="connsiteY4" fmla="*/ 561330 h 3531582"/>
                <a:gd name="connsiteX5" fmla="*/ 1543432 w 3246120"/>
                <a:gd name="connsiteY5" fmla="*/ 57274 h 3531582"/>
                <a:gd name="connsiteX6" fmla="*/ 2156460 w 3246120"/>
                <a:gd name="connsiteY6" fmla="*/ 163542 h 3531582"/>
                <a:gd name="connsiteX7" fmla="*/ 2621280 w 3246120"/>
                <a:gd name="connsiteY7" fmla="*/ 361662 h 3531582"/>
                <a:gd name="connsiteX8" fmla="*/ 2933700 w 3246120"/>
                <a:gd name="connsiteY8" fmla="*/ 704562 h 3531582"/>
                <a:gd name="connsiteX9" fmla="*/ 3116580 w 3246120"/>
                <a:gd name="connsiteY9" fmla="*/ 1116042 h 3531582"/>
                <a:gd name="connsiteX10" fmla="*/ 3208020 w 3246120"/>
                <a:gd name="connsiteY10" fmla="*/ 1558002 h 3531582"/>
                <a:gd name="connsiteX11" fmla="*/ 3246120 w 3246120"/>
                <a:gd name="connsiteY11" fmla="*/ 2457162 h 3531582"/>
                <a:gd name="connsiteX12" fmla="*/ 3040380 w 3246120"/>
                <a:gd name="connsiteY12" fmla="*/ 3112482 h 3531582"/>
                <a:gd name="connsiteX13" fmla="*/ 2705100 w 3246120"/>
                <a:gd name="connsiteY13" fmla="*/ 3363942 h 3531582"/>
                <a:gd name="connsiteX14" fmla="*/ 2529840 w 3246120"/>
                <a:gd name="connsiteY14" fmla="*/ 3440142 h 3531582"/>
                <a:gd name="connsiteX15" fmla="*/ 2095500 w 3246120"/>
                <a:gd name="connsiteY15" fmla="*/ 3531582 h 3531582"/>
                <a:gd name="connsiteX16" fmla="*/ 1485900 w 3246120"/>
                <a:gd name="connsiteY16" fmla="*/ 3440142 h 3531582"/>
                <a:gd name="connsiteX17" fmla="*/ 731520 w 3246120"/>
                <a:gd name="connsiteY17" fmla="*/ 3188682 h 3531582"/>
                <a:gd name="connsiteX18" fmla="*/ 396240 w 3246120"/>
                <a:gd name="connsiteY18" fmla="*/ 2937222 h 3531582"/>
                <a:gd name="connsiteX19" fmla="*/ 563880 w 3246120"/>
                <a:gd name="connsiteY19" fmla="*/ 2937222 h 3531582"/>
                <a:gd name="connsiteX20" fmla="*/ 662940 w 3246120"/>
                <a:gd name="connsiteY20" fmla="*/ 2883882 h 3531582"/>
                <a:gd name="connsiteX21" fmla="*/ 647700 w 3246120"/>
                <a:gd name="connsiteY21" fmla="*/ 2800062 h 3531582"/>
                <a:gd name="connsiteX22" fmla="*/ 388620 w 3246120"/>
                <a:gd name="connsiteY22" fmla="*/ 2784822 h 3531582"/>
                <a:gd name="connsiteX23" fmla="*/ 220980 w 3246120"/>
                <a:gd name="connsiteY23" fmla="*/ 2647662 h 3531582"/>
                <a:gd name="connsiteX24" fmla="*/ 167640 w 3246120"/>
                <a:gd name="connsiteY24" fmla="*/ 2472402 h 3531582"/>
                <a:gd name="connsiteX25" fmla="*/ 480060 w 3246120"/>
                <a:gd name="connsiteY25" fmla="*/ 2480022 h 3531582"/>
                <a:gd name="connsiteX26" fmla="*/ 617220 w 3246120"/>
                <a:gd name="connsiteY26" fmla="*/ 2350482 h 3531582"/>
                <a:gd name="connsiteX27" fmla="*/ 731520 w 3246120"/>
                <a:gd name="connsiteY27" fmla="*/ 2236182 h 3531582"/>
                <a:gd name="connsiteX28" fmla="*/ 571500 w 3246120"/>
                <a:gd name="connsiteY28" fmla="*/ 2403822 h 3531582"/>
                <a:gd name="connsiteX29" fmla="*/ 304800 w 3246120"/>
                <a:gd name="connsiteY29" fmla="*/ 2441922 h 3531582"/>
                <a:gd name="connsiteX30" fmla="*/ 53340 w 3246120"/>
                <a:gd name="connsiteY30" fmla="*/ 2327622 h 3531582"/>
                <a:gd name="connsiteX31" fmla="*/ 53340 w 3246120"/>
                <a:gd name="connsiteY31" fmla="*/ 2320002 h 3531582"/>
                <a:gd name="connsiteX32" fmla="*/ 0 w 3246120"/>
                <a:gd name="connsiteY32" fmla="*/ 2297142 h 3531582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767568 w 3246120"/>
                <a:gd name="connsiteY7" fmla="*/ 41731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208020 w 3246120"/>
                <a:gd name="connsiteY8" fmla="*/ 1485994 h 3459574"/>
                <a:gd name="connsiteX9" fmla="*/ 3246120 w 3246120"/>
                <a:gd name="connsiteY9" fmla="*/ 2385154 h 3459574"/>
                <a:gd name="connsiteX10" fmla="*/ 3040380 w 3246120"/>
                <a:gd name="connsiteY10" fmla="*/ 3040474 h 3459574"/>
                <a:gd name="connsiteX11" fmla="*/ 2705100 w 3246120"/>
                <a:gd name="connsiteY11" fmla="*/ 3291934 h 3459574"/>
                <a:gd name="connsiteX12" fmla="*/ 2529840 w 3246120"/>
                <a:gd name="connsiteY12" fmla="*/ 3368134 h 3459574"/>
                <a:gd name="connsiteX13" fmla="*/ 2095500 w 3246120"/>
                <a:gd name="connsiteY13" fmla="*/ 3459574 h 3459574"/>
                <a:gd name="connsiteX14" fmla="*/ 1485900 w 3246120"/>
                <a:gd name="connsiteY14" fmla="*/ 3368134 h 3459574"/>
                <a:gd name="connsiteX15" fmla="*/ 731520 w 3246120"/>
                <a:gd name="connsiteY15" fmla="*/ 3116674 h 3459574"/>
                <a:gd name="connsiteX16" fmla="*/ 396240 w 3246120"/>
                <a:gd name="connsiteY16" fmla="*/ 2865214 h 3459574"/>
                <a:gd name="connsiteX17" fmla="*/ 563880 w 3246120"/>
                <a:gd name="connsiteY17" fmla="*/ 2865214 h 3459574"/>
                <a:gd name="connsiteX18" fmla="*/ 662940 w 3246120"/>
                <a:gd name="connsiteY18" fmla="*/ 2811874 h 3459574"/>
                <a:gd name="connsiteX19" fmla="*/ 647700 w 3246120"/>
                <a:gd name="connsiteY19" fmla="*/ 2728054 h 3459574"/>
                <a:gd name="connsiteX20" fmla="*/ 388620 w 3246120"/>
                <a:gd name="connsiteY20" fmla="*/ 2712814 h 3459574"/>
                <a:gd name="connsiteX21" fmla="*/ 220980 w 3246120"/>
                <a:gd name="connsiteY21" fmla="*/ 2575654 h 3459574"/>
                <a:gd name="connsiteX22" fmla="*/ 167640 w 3246120"/>
                <a:gd name="connsiteY22" fmla="*/ 2400394 h 3459574"/>
                <a:gd name="connsiteX23" fmla="*/ 480060 w 3246120"/>
                <a:gd name="connsiteY23" fmla="*/ 2408014 h 3459574"/>
                <a:gd name="connsiteX24" fmla="*/ 617220 w 3246120"/>
                <a:gd name="connsiteY24" fmla="*/ 2278474 h 3459574"/>
                <a:gd name="connsiteX25" fmla="*/ 731520 w 3246120"/>
                <a:gd name="connsiteY25" fmla="*/ 2164174 h 3459574"/>
                <a:gd name="connsiteX26" fmla="*/ 571500 w 3246120"/>
                <a:gd name="connsiteY26" fmla="*/ 2331814 h 3459574"/>
                <a:gd name="connsiteX27" fmla="*/ 304800 w 3246120"/>
                <a:gd name="connsiteY27" fmla="*/ 2369914 h 3459574"/>
                <a:gd name="connsiteX28" fmla="*/ 53340 w 3246120"/>
                <a:gd name="connsiteY28" fmla="*/ 2255614 h 3459574"/>
                <a:gd name="connsiteX29" fmla="*/ 53340 w 3246120"/>
                <a:gd name="connsiteY29" fmla="*/ 2247994 h 3459574"/>
                <a:gd name="connsiteX30" fmla="*/ 0 w 3246120"/>
                <a:gd name="connsiteY30" fmla="*/ 2225134 h 3459574"/>
                <a:gd name="connsiteX0" fmla="*/ 0 w 3274060"/>
                <a:gd name="connsiteY0" fmla="*/ 2225134 h 3459574"/>
                <a:gd name="connsiteX1" fmla="*/ 464820 w 3274060"/>
                <a:gd name="connsiteY1" fmla="*/ 2156554 h 3459574"/>
                <a:gd name="connsiteX2" fmla="*/ 678180 w 3274060"/>
                <a:gd name="connsiteY2" fmla="*/ 1988914 h 3459574"/>
                <a:gd name="connsiteX3" fmla="*/ 823352 w 3274060"/>
                <a:gd name="connsiteY3" fmla="*/ 1209402 h 3459574"/>
                <a:gd name="connsiteX4" fmla="*/ 1039376 w 3274060"/>
                <a:gd name="connsiteY4" fmla="*/ 489322 h 3459574"/>
                <a:gd name="connsiteX5" fmla="*/ 1543432 w 3274060"/>
                <a:gd name="connsiteY5" fmla="*/ 57274 h 3459574"/>
                <a:gd name="connsiteX6" fmla="*/ 2191504 w 3274060"/>
                <a:gd name="connsiteY6" fmla="*/ 57274 h 3459574"/>
                <a:gd name="connsiteX7" fmla="*/ 2911584 w 3274060"/>
                <a:gd name="connsiteY7" fmla="*/ 633338 h 3459574"/>
                <a:gd name="connsiteX8" fmla="*/ 3208020 w 3274060"/>
                <a:gd name="connsiteY8" fmla="*/ 1485994 h 3459574"/>
                <a:gd name="connsiteX9" fmla="*/ 3246120 w 3274060"/>
                <a:gd name="connsiteY9" fmla="*/ 2385154 h 3459574"/>
                <a:gd name="connsiteX10" fmla="*/ 3040380 w 3274060"/>
                <a:gd name="connsiteY10" fmla="*/ 3040474 h 3459574"/>
                <a:gd name="connsiteX11" fmla="*/ 2705100 w 3274060"/>
                <a:gd name="connsiteY11" fmla="*/ 3291934 h 3459574"/>
                <a:gd name="connsiteX12" fmla="*/ 2529840 w 3274060"/>
                <a:gd name="connsiteY12" fmla="*/ 3368134 h 3459574"/>
                <a:gd name="connsiteX13" fmla="*/ 2095500 w 3274060"/>
                <a:gd name="connsiteY13" fmla="*/ 3459574 h 3459574"/>
                <a:gd name="connsiteX14" fmla="*/ 1485900 w 3274060"/>
                <a:gd name="connsiteY14" fmla="*/ 3368134 h 3459574"/>
                <a:gd name="connsiteX15" fmla="*/ 731520 w 3274060"/>
                <a:gd name="connsiteY15" fmla="*/ 3116674 h 3459574"/>
                <a:gd name="connsiteX16" fmla="*/ 396240 w 3274060"/>
                <a:gd name="connsiteY16" fmla="*/ 2865214 h 3459574"/>
                <a:gd name="connsiteX17" fmla="*/ 563880 w 3274060"/>
                <a:gd name="connsiteY17" fmla="*/ 2865214 h 3459574"/>
                <a:gd name="connsiteX18" fmla="*/ 662940 w 3274060"/>
                <a:gd name="connsiteY18" fmla="*/ 2811874 h 3459574"/>
                <a:gd name="connsiteX19" fmla="*/ 647700 w 3274060"/>
                <a:gd name="connsiteY19" fmla="*/ 2728054 h 3459574"/>
                <a:gd name="connsiteX20" fmla="*/ 388620 w 3274060"/>
                <a:gd name="connsiteY20" fmla="*/ 2712814 h 3459574"/>
                <a:gd name="connsiteX21" fmla="*/ 220980 w 3274060"/>
                <a:gd name="connsiteY21" fmla="*/ 2575654 h 3459574"/>
                <a:gd name="connsiteX22" fmla="*/ 167640 w 3274060"/>
                <a:gd name="connsiteY22" fmla="*/ 2400394 h 3459574"/>
                <a:gd name="connsiteX23" fmla="*/ 480060 w 3274060"/>
                <a:gd name="connsiteY23" fmla="*/ 2408014 h 3459574"/>
                <a:gd name="connsiteX24" fmla="*/ 617220 w 3274060"/>
                <a:gd name="connsiteY24" fmla="*/ 2278474 h 3459574"/>
                <a:gd name="connsiteX25" fmla="*/ 731520 w 3274060"/>
                <a:gd name="connsiteY25" fmla="*/ 2164174 h 3459574"/>
                <a:gd name="connsiteX26" fmla="*/ 571500 w 3274060"/>
                <a:gd name="connsiteY26" fmla="*/ 2331814 h 3459574"/>
                <a:gd name="connsiteX27" fmla="*/ 304800 w 3274060"/>
                <a:gd name="connsiteY27" fmla="*/ 2369914 h 3459574"/>
                <a:gd name="connsiteX28" fmla="*/ 53340 w 3274060"/>
                <a:gd name="connsiteY28" fmla="*/ 2255614 h 3459574"/>
                <a:gd name="connsiteX29" fmla="*/ 53340 w 3274060"/>
                <a:gd name="connsiteY29" fmla="*/ 2247994 h 3459574"/>
                <a:gd name="connsiteX30" fmla="*/ 0 w 327406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705100 w 3415640"/>
                <a:gd name="connsiteY11" fmla="*/ 3291934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479536 w 3415640"/>
                <a:gd name="connsiteY12" fmla="*/ 3369642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095500 w 3415640"/>
                <a:gd name="connsiteY12" fmla="*/ 3459574 h 3459574"/>
                <a:gd name="connsiteX13" fmla="*/ 1485900 w 3415640"/>
                <a:gd name="connsiteY13" fmla="*/ 3368134 h 3459574"/>
                <a:gd name="connsiteX14" fmla="*/ 731520 w 3415640"/>
                <a:gd name="connsiteY14" fmla="*/ 3116674 h 3459574"/>
                <a:gd name="connsiteX15" fmla="*/ 396240 w 3415640"/>
                <a:gd name="connsiteY15" fmla="*/ 2865214 h 3459574"/>
                <a:gd name="connsiteX16" fmla="*/ 563880 w 3415640"/>
                <a:gd name="connsiteY16" fmla="*/ 2865214 h 3459574"/>
                <a:gd name="connsiteX17" fmla="*/ 662940 w 3415640"/>
                <a:gd name="connsiteY17" fmla="*/ 2811874 h 3459574"/>
                <a:gd name="connsiteX18" fmla="*/ 647700 w 3415640"/>
                <a:gd name="connsiteY18" fmla="*/ 2728054 h 3459574"/>
                <a:gd name="connsiteX19" fmla="*/ 388620 w 3415640"/>
                <a:gd name="connsiteY19" fmla="*/ 2712814 h 3459574"/>
                <a:gd name="connsiteX20" fmla="*/ 220980 w 3415640"/>
                <a:gd name="connsiteY20" fmla="*/ 2575654 h 3459574"/>
                <a:gd name="connsiteX21" fmla="*/ 167640 w 3415640"/>
                <a:gd name="connsiteY21" fmla="*/ 2400394 h 3459574"/>
                <a:gd name="connsiteX22" fmla="*/ 480060 w 3415640"/>
                <a:gd name="connsiteY22" fmla="*/ 2408014 h 3459574"/>
                <a:gd name="connsiteX23" fmla="*/ 617220 w 3415640"/>
                <a:gd name="connsiteY23" fmla="*/ 2278474 h 3459574"/>
                <a:gd name="connsiteX24" fmla="*/ 731520 w 3415640"/>
                <a:gd name="connsiteY24" fmla="*/ 2164174 h 3459574"/>
                <a:gd name="connsiteX25" fmla="*/ 571500 w 3415640"/>
                <a:gd name="connsiteY25" fmla="*/ 2331814 h 3459574"/>
                <a:gd name="connsiteX26" fmla="*/ 304800 w 3415640"/>
                <a:gd name="connsiteY26" fmla="*/ 2369914 h 3459574"/>
                <a:gd name="connsiteX27" fmla="*/ 53340 w 3415640"/>
                <a:gd name="connsiteY27" fmla="*/ 2255614 h 3459574"/>
                <a:gd name="connsiteX28" fmla="*/ 53340 w 3415640"/>
                <a:gd name="connsiteY28" fmla="*/ 2247994 h 3459574"/>
                <a:gd name="connsiteX29" fmla="*/ 0 w 3415640"/>
                <a:gd name="connsiteY29" fmla="*/ 2225134 h 3459574"/>
                <a:gd name="connsiteX0" fmla="*/ 0 w 3415640"/>
                <a:gd name="connsiteY0" fmla="*/ 2225134 h 3368134"/>
                <a:gd name="connsiteX1" fmla="*/ 464820 w 3415640"/>
                <a:gd name="connsiteY1" fmla="*/ 2156554 h 3368134"/>
                <a:gd name="connsiteX2" fmla="*/ 678180 w 3415640"/>
                <a:gd name="connsiteY2" fmla="*/ 1988914 h 3368134"/>
                <a:gd name="connsiteX3" fmla="*/ 823352 w 3415640"/>
                <a:gd name="connsiteY3" fmla="*/ 1209402 h 3368134"/>
                <a:gd name="connsiteX4" fmla="*/ 1039376 w 3415640"/>
                <a:gd name="connsiteY4" fmla="*/ 489322 h 3368134"/>
                <a:gd name="connsiteX5" fmla="*/ 1543432 w 3415640"/>
                <a:gd name="connsiteY5" fmla="*/ 57274 h 3368134"/>
                <a:gd name="connsiteX6" fmla="*/ 2191504 w 3415640"/>
                <a:gd name="connsiteY6" fmla="*/ 57274 h 3368134"/>
                <a:gd name="connsiteX7" fmla="*/ 2911584 w 3415640"/>
                <a:gd name="connsiteY7" fmla="*/ 633338 h 3368134"/>
                <a:gd name="connsiteX8" fmla="*/ 3208020 w 3415640"/>
                <a:gd name="connsiteY8" fmla="*/ 1485994 h 3368134"/>
                <a:gd name="connsiteX9" fmla="*/ 3415640 w 3415640"/>
                <a:gd name="connsiteY9" fmla="*/ 2505546 h 3368134"/>
                <a:gd name="connsiteX10" fmla="*/ 2983592 w 3415640"/>
                <a:gd name="connsiteY10" fmla="*/ 3009602 h 3368134"/>
                <a:gd name="connsiteX11" fmla="*/ 2623552 w 3415640"/>
                <a:gd name="connsiteY11" fmla="*/ 3225626 h 3368134"/>
                <a:gd name="connsiteX12" fmla="*/ 1485900 w 3415640"/>
                <a:gd name="connsiteY12" fmla="*/ 3368134 h 3368134"/>
                <a:gd name="connsiteX13" fmla="*/ 731520 w 3415640"/>
                <a:gd name="connsiteY13" fmla="*/ 3116674 h 3368134"/>
                <a:gd name="connsiteX14" fmla="*/ 396240 w 3415640"/>
                <a:gd name="connsiteY14" fmla="*/ 2865214 h 3368134"/>
                <a:gd name="connsiteX15" fmla="*/ 563880 w 3415640"/>
                <a:gd name="connsiteY15" fmla="*/ 2865214 h 3368134"/>
                <a:gd name="connsiteX16" fmla="*/ 662940 w 3415640"/>
                <a:gd name="connsiteY16" fmla="*/ 2811874 h 3368134"/>
                <a:gd name="connsiteX17" fmla="*/ 647700 w 3415640"/>
                <a:gd name="connsiteY17" fmla="*/ 2728054 h 3368134"/>
                <a:gd name="connsiteX18" fmla="*/ 388620 w 3415640"/>
                <a:gd name="connsiteY18" fmla="*/ 2712814 h 3368134"/>
                <a:gd name="connsiteX19" fmla="*/ 220980 w 3415640"/>
                <a:gd name="connsiteY19" fmla="*/ 2575654 h 3368134"/>
                <a:gd name="connsiteX20" fmla="*/ 167640 w 3415640"/>
                <a:gd name="connsiteY20" fmla="*/ 2400394 h 3368134"/>
                <a:gd name="connsiteX21" fmla="*/ 480060 w 3415640"/>
                <a:gd name="connsiteY21" fmla="*/ 2408014 h 3368134"/>
                <a:gd name="connsiteX22" fmla="*/ 617220 w 3415640"/>
                <a:gd name="connsiteY22" fmla="*/ 2278474 h 3368134"/>
                <a:gd name="connsiteX23" fmla="*/ 731520 w 3415640"/>
                <a:gd name="connsiteY23" fmla="*/ 2164174 h 3368134"/>
                <a:gd name="connsiteX24" fmla="*/ 571500 w 3415640"/>
                <a:gd name="connsiteY24" fmla="*/ 2331814 h 3368134"/>
                <a:gd name="connsiteX25" fmla="*/ 304800 w 3415640"/>
                <a:gd name="connsiteY25" fmla="*/ 2369914 h 3368134"/>
                <a:gd name="connsiteX26" fmla="*/ 53340 w 3415640"/>
                <a:gd name="connsiteY26" fmla="*/ 2255614 h 3368134"/>
                <a:gd name="connsiteX27" fmla="*/ 53340 w 3415640"/>
                <a:gd name="connsiteY27" fmla="*/ 2247994 h 3368134"/>
                <a:gd name="connsiteX28" fmla="*/ 0 w 3415640"/>
                <a:gd name="connsiteY28" fmla="*/ 2225134 h 3368134"/>
                <a:gd name="connsiteX0" fmla="*/ 0 w 3415640"/>
                <a:gd name="connsiteY0" fmla="*/ 2225134 h 3225626"/>
                <a:gd name="connsiteX1" fmla="*/ 464820 w 3415640"/>
                <a:gd name="connsiteY1" fmla="*/ 2156554 h 3225626"/>
                <a:gd name="connsiteX2" fmla="*/ 678180 w 3415640"/>
                <a:gd name="connsiteY2" fmla="*/ 1988914 h 3225626"/>
                <a:gd name="connsiteX3" fmla="*/ 823352 w 3415640"/>
                <a:gd name="connsiteY3" fmla="*/ 1209402 h 3225626"/>
                <a:gd name="connsiteX4" fmla="*/ 1039376 w 3415640"/>
                <a:gd name="connsiteY4" fmla="*/ 489322 h 3225626"/>
                <a:gd name="connsiteX5" fmla="*/ 1543432 w 3415640"/>
                <a:gd name="connsiteY5" fmla="*/ 57274 h 3225626"/>
                <a:gd name="connsiteX6" fmla="*/ 2191504 w 3415640"/>
                <a:gd name="connsiteY6" fmla="*/ 57274 h 3225626"/>
                <a:gd name="connsiteX7" fmla="*/ 2911584 w 3415640"/>
                <a:gd name="connsiteY7" fmla="*/ 633338 h 3225626"/>
                <a:gd name="connsiteX8" fmla="*/ 3208020 w 3415640"/>
                <a:gd name="connsiteY8" fmla="*/ 1485994 h 3225626"/>
                <a:gd name="connsiteX9" fmla="*/ 3415640 w 3415640"/>
                <a:gd name="connsiteY9" fmla="*/ 2505546 h 3225626"/>
                <a:gd name="connsiteX10" fmla="*/ 2983592 w 3415640"/>
                <a:gd name="connsiteY10" fmla="*/ 3009602 h 3225626"/>
                <a:gd name="connsiteX11" fmla="*/ 2623552 w 3415640"/>
                <a:gd name="connsiteY11" fmla="*/ 3225626 h 3225626"/>
                <a:gd name="connsiteX12" fmla="*/ 731520 w 3415640"/>
                <a:gd name="connsiteY12" fmla="*/ 3116674 h 3225626"/>
                <a:gd name="connsiteX13" fmla="*/ 396240 w 3415640"/>
                <a:gd name="connsiteY13" fmla="*/ 2865214 h 3225626"/>
                <a:gd name="connsiteX14" fmla="*/ 563880 w 3415640"/>
                <a:gd name="connsiteY14" fmla="*/ 2865214 h 3225626"/>
                <a:gd name="connsiteX15" fmla="*/ 662940 w 3415640"/>
                <a:gd name="connsiteY15" fmla="*/ 2811874 h 3225626"/>
                <a:gd name="connsiteX16" fmla="*/ 647700 w 3415640"/>
                <a:gd name="connsiteY16" fmla="*/ 2728054 h 3225626"/>
                <a:gd name="connsiteX17" fmla="*/ 388620 w 3415640"/>
                <a:gd name="connsiteY17" fmla="*/ 2712814 h 3225626"/>
                <a:gd name="connsiteX18" fmla="*/ 220980 w 3415640"/>
                <a:gd name="connsiteY18" fmla="*/ 2575654 h 3225626"/>
                <a:gd name="connsiteX19" fmla="*/ 167640 w 3415640"/>
                <a:gd name="connsiteY19" fmla="*/ 2400394 h 3225626"/>
                <a:gd name="connsiteX20" fmla="*/ 480060 w 3415640"/>
                <a:gd name="connsiteY20" fmla="*/ 2408014 h 3225626"/>
                <a:gd name="connsiteX21" fmla="*/ 617220 w 3415640"/>
                <a:gd name="connsiteY21" fmla="*/ 2278474 h 3225626"/>
                <a:gd name="connsiteX22" fmla="*/ 731520 w 3415640"/>
                <a:gd name="connsiteY22" fmla="*/ 2164174 h 3225626"/>
                <a:gd name="connsiteX23" fmla="*/ 571500 w 3415640"/>
                <a:gd name="connsiteY23" fmla="*/ 2331814 h 3225626"/>
                <a:gd name="connsiteX24" fmla="*/ 304800 w 3415640"/>
                <a:gd name="connsiteY24" fmla="*/ 2369914 h 3225626"/>
                <a:gd name="connsiteX25" fmla="*/ 53340 w 3415640"/>
                <a:gd name="connsiteY25" fmla="*/ 2255614 h 3225626"/>
                <a:gd name="connsiteX26" fmla="*/ 53340 w 3415640"/>
                <a:gd name="connsiteY26" fmla="*/ 2247994 h 3225626"/>
                <a:gd name="connsiteX27" fmla="*/ 0 w 3415640"/>
                <a:gd name="connsiteY27" fmla="*/ 2225134 h 3225626"/>
                <a:gd name="connsiteX0" fmla="*/ 0 w 3415640"/>
                <a:gd name="connsiteY0" fmla="*/ 2225134 h 3280236"/>
                <a:gd name="connsiteX1" fmla="*/ 464820 w 3415640"/>
                <a:gd name="connsiteY1" fmla="*/ 2156554 h 3280236"/>
                <a:gd name="connsiteX2" fmla="*/ 678180 w 3415640"/>
                <a:gd name="connsiteY2" fmla="*/ 1988914 h 3280236"/>
                <a:gd name="connsiteX3" fmla="*/ 823352 w 3415640"/>
                <a:gd name="connsiteY3" fmla="*/ 1209402 h 3280236"/>
                <a:gd name="connsiteX4" fmla="*/ 1039376 w 3415640"/>
                <a:gd name="connsiteY4" fmla="*/ 489322 h 3280236"/>
                <a:gd name="connsiteX5" fmla="*/ 1543432 w 3415640"/>
                <a:gd name="connsiteY5" fmla="*/ 57274 h 3280236"/>
                <a:gd name="connsiteX6" fmla="*/ 2191504 w 3415640"/>
                <a:gd name="connsiteY6" fmla="*/ 57274 h 3280236"/>
                <a:gd name="connsiteX7" fmla="*/ 2911584 w 3415640"/>
                <a:gd name="connsiteY7" fmla="*/ 633338 h 3280236"/>
                <a:gd name="connsiteX8" fmla="*/ 3208020 w 3415640"/>
                <a:gd name="connsiteY8" fmla="*/ 1485994 h 3280236"/>
                <a:gd name="connsiteX9" fmla="*/ 3415640 w 3415640"/>
                <a:gd name="connsiteY9" fmla="*/ 2505546 h 3280236"/>
                <a:gd name="connsiteX10" fmla="*/ 2983592 w 3415640"/>
                <a:gd name="connsiteY10" fmla="*/ 3009602 h 3280236"/>
                <a:gd name="connsiteX11" fmla="*/ 2623552 w 3415640"/>
                <a:gd name="connsiteY11" fmla="*/ 3225626 h 3280236"/>
                <a:gd name="connsiteX12" fmla="*/ 731520 w 3415640"/>
                <a:gd name="connsiteY12" fmla="*/ 3116674 h 3280236"/>
                <a:gd name="connsiteX13" fmla="*/ 396240 w 3415640"/>
                <a:gd name="connsiteY13" fmla="*/ 2865214 h 3280236"/>
                <a:gd name="connsiteX14" fmla="*/ 563880 w 3415640"/>
                <a:gd name="connsiteY14" fmla="*/ 2865214 h 3280236"/>
                <a:gd name="connsiteX15" fmla="*/ 662940 w 3415640"/>
                <a:gd name="connsiteY15" fmla="*/ 2811874 h 3280236"/>
                <a:gd name="connsiteX16" fmla="*/ 647700 w 3415640"/>
                <a:gd name="connsiteY16" fmla="*/ 2728054 h 3280236"/>
                <a:gd name="connsiteX17" fmla="*/ 388620 w 3415640"/>
                <a:gd name="connsiteY17" fmla="*/ 2712814 h 3280236"/>
                <a:gd name="connsiteX18" fmla="*/ 220980 w 3415640"/>
                <a:gd name="connsiteY18" fmla="*/ 2575654 h 3280236"/>
                <a:gd name="connsiteX19" fmla="*/ 167640 w 3415640"/>
                <a:gd name="connsiteY19" fmla="*/ 2400394 h 3280236"/>
                <a:gd name="connsiteX20" fmla="*/ 480060 w 3415640"/>
                <a:gd name="connsiteY20" fmla="*/ 2408014 h 3280236"/>
                <a:gd name="connsiteX21" fmla="*/ 617220 w 3415640"/>
                <a:gd name="connsiteY21" fmla="*/ 2278474 h 3280236"/>
                <a:gd name="connsiteX22" fmla="*/ 731520 w 3415640"/>
                <a:gd name="connsiteY22" fmla="*/ 2164174 h 3280236"/>
                <a:gd name="connsiteX23" fmla="*/ 571500 w 3415640"/>
                <a:gd name="connsiteY23" fmla="*/ 2331814 h 3280236"/>
                <a:gd name="connsiteX24" fmla="*/ 304800 w 3415640"/>
                <a:gd name="connsiteY24" fmla="*/ 2369914 h 3280236"/>
                <a:gd name="connsiteX25" fmla="*/ 53340 w 3415640"/>
                <a:gd name="connsiteY25" fmla="*/ 2255614 h 3280236"/>
                <a:gd name="connsiteX26" fmla="*/ 53340 w 3415640"/>
                <a:gd name="connsiteY26" fmla="*/ 2247994 h 3280236"/>
                <a:gd name="connsiteX27" fmla="*/ 0 w 3415640"/>
                <a:gd name="connsiteY27" fmla="*/ 2225134 h 3280236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14541"/>
                <a:gd name="connsiteX1" fmla="*/ 464820 w 3415640"/>
                <a:gd name="connsiteY1" fmla="*/ 2156554 h 3314541"/>
                <a:gd name="connsiteX2" fmla="*/ 678180 w 3415640"/>
                <a:gd name="connsiteY2" fmla="*/ 1988914 h 3314541"/>
                <a:gd name="connsiteX3" fmla="*/ 823352 w 3415640"/>
                <a:gd name="connsiteY3" fmla="*/ 1209402 h 3314541"/>
                <a:gd name="connsiteX4" fmla="*/ 1039376 w 3415640"/>
                <a:gd name="connsiteY4" fmla="*/ 489322 h 3314541"/>
                <a:gd name="connsiteX5" fmla="*/ 1543432 w 3415640"/>
                <a:gd name="connsiteY5" fmla="*/ 57274 h 3314541"/>
                <a:gd name="connsiteX6" fmla="*/ 2191504 w 3415640"/>
                <a:gd name="connsiteY6" fmla="*/ 57274 h 3314541"/>
                <a:gd name="connsiteX7" fmla="*/ 2911584 w 3415640"/>
                <a:gd name="connsiteY7" fmla="*/ 633338 h 3314541"/>
                <a:gd name="connsiteX8" fmla="*/ 3208020 w 3415640"/>
                <a:gd name="connsiteY8" fmla="*/ 1485994 h 3314541"/>
                <a:gd name="connsiteX9" fmla="*/ 3415640 w 3415640"/>
                <a:gd name="connsiteY9" fmla="*/ 2505546 h 3314541"/>
                <a:gd name="connsiteX10" fmla="*/ 2983592 w 3415640"/>
                <a:gd name="connsiteY10" fmla="*/ 3009602 h 3314541"/>
                <a:gd name="connsiteX11" fmla="*/ 1975480 w 3415640"/>
                <a:gd name="connsiteY11" fmla="*/ 3297634 h 3314541"/>
                <a:gd name="connsiteX12" fmla="*/ 731520 w 3415640"/>
                <a:gd name="connsiteY12" fmla="*/ 3116674 h 3314541"/>
                <a:gd name="connsiteX13" fmla="*/ 396240 w 3415640"/>
                <a:gd name="connsiteY13" fmla="*/ 2865214 h 3314541"/>
                <a:gd name="connsiteX14" fmla="*/ 563880 w 3415640"/>
                <a:gd name="connsiteY14" fmla="*/ 2865214 h 3314541"/>
                <a:gd name="connsiteX15" fmla="*/ 662940 w 3415640"/>
                <a:gd name="connsiteY15" fmla="*/ 2811874 h 3314541"/>
                <a:gd name="connsiteX16" fmla="*/ 647700 w 3415640"/>
                <a:gd name="connsiteY16" fmla="*/ 2728054 h 3314541"/>
                <a:gd name="connsiteX17" fmla="*/ 388620 w 3415640"/>
                <a:gd name="connsiteY17" fmla="*/ 2712814 h 3314541"/>
                <a:gd name="connsiteX18" fmla="*/ 220980 w 3415640"/>
                <a:gd name="connsiteY18" fmla="*/ 2575654 h 3314541"/>
                <a:gd name="connsiteX19" fmla="*/ 167640 w 3415640"/>
                <a:gd name="connsiteY19" fmla="*/ 2400394 h 3314541"/>
                <a:gd name="connsiteX20" fmla="*/ 480060 w 3415640"/>
                <a:gd name="connsiteY20" fmla="*/ 2408014 h 3314541"/>
                <a:gd name="connsiteX21" fmla="*/ 617220 w 3415640"/>
                <a:gd name="connsiteY21" fmla="*/ 2278474 h 3314541"/>
                <a:gd name="connsiteX22" fmla="*/ 731520 w 3415640"/>
                <a:gd name="connsiteY22" fmla="*/ 2164174 h 3314541"/>
                <a:gd name="connsiteX23" fmla="*/ 571500 w 3415640"/>
                <a:gd name="connsiteY23" fmla="*/ 2331814 h 3314541"/>
                <a:gd name="connsiteX24" fmla="*/ 304800 w 3415640"/>
                <a:gd name="connsiteY24" fmla="*/ 2369914 h 3314541"/>
                <a:gd name="connsiteX25" fmla="*/ 53340 w 3415640"/>
                <a:gd name="connsiteY25" fmla="*/ 2255614 h 3314541"/>
                <a:gd name="connsiteX26" fmla="*/ 53340 w 3415640"/>
                <a:gd name="connsiteY26" fmla="*/ 2247994 h 3314541"/>
                <a:gd name="connsiteX27" fmla="*/ 0 w 3415640"/>
                <a:gd name="connsiteY27" fmla="*/ 2225134 h 3314541"/>
                <a:gd name="connsiteX0" fmla="*/ 0 w 3415640"/>
                <a:gd name="connsiteY0" fmla="*/ 2225134 h 3297634"/>
                <a:gd name="connsiteX1" fmla="*/ 464820 w 3415640"/>
                <a:gd name="connsiteY1" fmla="*/ 2156554 h 3297634"/>
                <a:gd name="connsiteX2" fmla="*/ 678180 w 3415640"/>
                <a:gd name="connsiteY2" fmla="*/ 1988914 h 3297634"/>
                <a:gd name="connsiteX3" fmla="*/ 823352 w 3415640"/>
                <a:gd name="connsiteY3" fmla="*/ 1209402 h 3297634"/>
                <a:gd name="connsiteX4" fmla="*/ 1039376 w 3415640"/>
                <a:gd name="connsiteY4" fmla="*/ 489322 h 3297634"/>
                <a:gd name="connsiteX5" fmla="*/ 1543432 w 3415640"/>
                <a:gd name="connsiteY5" fmla="*/ 57274 h 3297634"/>
                <a:gd name="connsiteX6" fmla="*/ 2191504 w 3415640"/>
                <a:gd name="connsiteY6" fmla="*/ 57274 h 3297634"/>
                <a:gd name="connsiteX7" fmla="*/ 2911584 w 3415640"/>
                <a:gd name="connsiteY7" fmla="*/ 633338 h 3297634"/>
                <a:gd name="connsiteX8" fmla="*/ 3208020 w 3415640"/>
                <a:gd name="connsiteY8" fmla="*/ 1485994 h 3297634"/>
                <a:gd name="connsiteX9" fmla="*/ 3415640 w 3415640"/>
                <a:gd name="connsiteY9" fmla="*/ 2505546 h 3297634"/>
                <a:gd name="connsiteX10" fmla="*/ 2983592 w 3415640"/>
                <a:gd name="connsiteY10" fmla="*/ 3009602 h 3297634"/>
                <a:gd name="connsiteX11" fmla="*/ 1975480 w 3415640"/>
                <a:gd name="connsiteY11" fmla="*/ 3297634 h 3297634"/>
                <a:gd name="connsiteX12" fmla="*/ 731520 w 3415640"/>
                <a:gd name="connsiteY12" fmla="*/ 3116674 h 3297634"/>
                <a:gd name="connsiteX13" fmla="*/ 396240 w 3415640"/>
                <a:gd name="connsiteY13" fmla="*/ 2865214 h 3297634"/>
                <a:gd name="connsiteX14" fmla="*/ 563880 w 3415640"/>
                <a:gd name="connsiteY14" fmla="*/ 2865214 h 3297634"/>
                <a:gd name="connsiteX15" fmla="*/ 662940 w 3415640"/>
                <a:gd name="connsiteY15" fmla="*/ 2811874 h 3297634"/>
                <a:gd name="connsiteX16" fmla="*/ 647700 w 3415640"/>
                <a:gd name="connsiteY16" fmla="*/ 2728054 h 3297634"/>
                <a:gd name="connsiteX17" fmla="*/ 388620 w 3415640"/>
                <a:gd name="connsiteY17" fmla="*/ 2712814 h 3297634"/>
                <a:gd name="connsiteX18" fmla="*/ 220980 w 3415640"/>
                <a:gd name="connsiteY18" fmla="*/ 2575654 h 3297634"/>
                <a:gd name="connsiteX19" fmla="*/ 167640 w 3415640"/>
                <a:gd name="connsiteY19" fmla="*/ 2400394 h 3297634"/>
                <a:gd name="connsiteX20" fmla="*/ 480060 w 3415640"/>
                <a:gd name="connsiteY20" fmla="*/ 2408014 h 3297634"/>
                <a:gd name="connsiteX21" fmla="*/ 617220 w 3415640"/>
                <a:gd name="connsiteY21" fmla="*/ 2278474 h 3297634"/>
                <a:gd name="connsiteX22" fmla="*/ 731520 w 3415640"/>
                <a:gd name="connsiteY22" fmla="*/ 2164174 h 3297634"/>
                <a:gd name="connsiteX23" fmla="*/ 571500 w 3415640"/>
                <a:gd name="connsiteY23" fmla="*/ 2331814 h 3297634"/>
                <a:gd name="connsiteX24" fmla="*/ 304800 w 3415640"/>
                <a:gd name="connsiteY24" fmla="*/ 2369914 h 3297634"/>
                <a:gd name="connsiteX25" fmla="*/ 53340 w 3415640"/>
                <a:gd name="connsiteY25" fmla="*/ 2255614 h 3297634"/>
                <a:gd name="connsiteX26" fmla="*/ 53340 w 3415640"/>
                <a:gd name="connsiteY26" fmla="*/ 2247994 h 3297634"/>
                <a:gd name="connsiteX27" fmla="*/ 0 w 3415640"/>
                <a:gd name="connsiteY27" fmla="*/ 2225134 h 3297634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731520 w 3415640"/>
                <a:gd name="connsiteY12" fmla="*/ 3116674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3 h 3441650"/>
                <a:gd name="connsiteX1" fmla="*/ 464820 w 3415640"/>
                <a:gd name="connsiteY1" fmla="*/ 2156553 h 3441650"/>
                <a:gd name="connsiteX2" fmla="*/ 678180 w 3415640"/>
                <a:gd name="connsiteY2" fmla="*/ 1988913 h 3441650"/>
                <a:gd name="connsiteX3" fmla="*/ 823352 w 3415640"/>
                <a:gd name="connsiteY3" fmla="*/ 1209401 h 3441650"/>
                <a:gd name="connsiteX4" fmla="*/ 1039376 w 3415640"/>
                <a:gd name="connsiteY4" fmla="*/ 489321 h 3441650"/>
                <a:gd name="connsiteX5" fmla="*/ 1543432 w 3415640"/>
                <a:gd name="connsiteY5" fmla="*/ 57274 h 3441650"/>
                <a:gd name="connsiteX6" fmla="*/ 2191504 w 3415640"/>
                <a:gd name="connsiteY6" fmla="*/ 57273 h 3441650"/>
                <a:gd name="connsiteX7" fmla="*/ 2911584 w 3415640"/>
                <a:gd name="connsiteY7" fmla="*/ 633337 h 3441650"/>
                <a:gd name="connsiteX8" fmla="*/ 3208020 w 3415640"/>
                <a:gd name="connsiteY8" fmla="*/ 1485993 h 3441650"/>
                <a:gd name="connsiteX9" fmla="*/ 3415640 w 3415640"/>
                <a:gd name="connsiteY9" fmla="*/ 2505545 h 3441650"/>
                <a:gd name="connsiteX10" fmla="*/ 2983592 w 3415640"/>
                <a:gd name="connsiteY10" fmla="*/ 3009601 h 3441650"/>
                <a:gd name="connsiteX11" fmla="*/ 1975480 w 3415640"/>
                <a:gd name="connsiteY11" fmla="*/ 3441650 h 3441650"/>
                <a:gd name="connsiteX12" fmla="*/ 823352 w 3415640"/>
                <a:gd name="connsiteY12" fmla="*/ 3153618 h 3441650"/>
                <a:gd name="connsiteX13" fmla="*/ 396240 w 3415640"/>
                <a:gd name="connsiteY13" fmla="*/ 2865213 h 3441650"/>
                <a:gd name="connsiteX14" fmla="*/ 535320 w 3415640"/>
                <a:gd name="connsiteY14" fmla="*/ 2865586 h 3441650"/>
                <a:gd name="connsiteX15" fmla="*/ 662940 w 3415640"/>
                <a:gd name="connsiteY15" fmla="*/ 2811873 h 3441650"/>
                <a:gd name="connsiteX16" fmla="*/ 647700 w 3415640"/>
                <a:gd name="connsiteY16" fmla="*/ 2728053 h 3441650"/>
                <a:gd name="connsiteX17" fmla="*/ 388620 w 3415640"/>
                <a:gd name="connsiteY17" fmla="*/ 2712813 h 3441650"/>
                <a:gd name="connsiteX18" fmla="*/ 220980 w 3415640"/>
                <a:gd name="connsiteY18" fmla="*/ 2575653 h 3441650"/>
                <a:gd name="connsiteX19" fmla="*/ 167640 w 3415640"/>
                <a:gd name="connsiteY19" fmla="*/ 2400393 h 3441650"/>
                <a:gd name="connsiteX20" fmla="*/ 480060 w 3415640"/>
                <a:gd name="connsiteY20" fmla="*/ 2408013 h 3441650"/>
                <a:gd name="connsiteX21" fmla="*/ 617220 w 3415640"/>
                <a:gd name="connsiteY21" fmla="*/ 2278473 h 3441650"/>
                <a:gd name="connsiteX22" fmla="*/ 731520 w 3415640"/>
                <a:gd name="connsiteY22" fmla="*/ 2164173 h 3441650"/>
                <a:gd name="connsiteX23" fmla="*/ 571500 w 3415640"/>
                <a:gd name="connsiteY23" fmla="*/ 2331813 h 3441650"/>
                <a:gd name="connsiteX24" fmla="*/ 304800 w 3415640"/>
                <a:gd name="connsiteY24" fmla="*/ 2369913 h 3441650"/>
                <a:gd name="connsiteX25" fmla="*/ 53340 w 3415640"/>
                <a:gd name="connsiteY25" fmla="*/ 2255613 h 3441650"/>
                <a:gd name="connsiteX26" fmla="*/ 53340 w 3415640"/>
                <a:gd name="connsiteY26" fmla="*/ 2247993 h 3441650"/>
                <a:gd name="connsiteX27" fmla="*/ 0 w 3415640"/>
                <a:gd name="connsiteY27" fmla="*/ 2225133 h 3441650"/>
                <a:gd name="connsiteX0" fmla="*/ 0 w 3415640"/>
                <a:gd name="connsiteY0" fmla="*/ 2226497 h 3443014"/>
                <a:gd name="connsiteX1" fmla="*/ 464820 w 3415640"/>
                <a:gd name="connsiteY1" fmla="*/ 2157917 h 3443014"/>
                <a:gd name="connsiteX2" fmla="*/ 678180 w 3415640"/>
                <a:gd name="connsiteY2" fmla="*/ 1990277 h 3443014"/>
                <a:gd name="connsiteX3" fmla="*/ 823352 w 3415640"/>
                <a:gd name="connsiteY3" fmla="*/ 1210765 h 3443014"/>
                <a:gd name="connsiteX4" fmla="*/ 1039376 w 3415640"/>
                <a:gd name="connsiteY4" fmla="*/ 490685 h 3443014"/>
                <a:gd name="connsiteX5" fmla="*/ 1543432 w 3415640"/>
                <a:gd name="connsiteY5" fmla="*/ 58638 h 3443014"/>
                <a:gd name="connsiteX6" fmla="*/ 2191504 w 3415640"/>
                <a:gd name="connsiteY6" fmla="*/ 58637 h 3443014"/>
                <a:gd name="connsiteX7" fmla="*/ 2911584 w 3415640"/>
                <a:gd name="connsiteY7" fmla="*/ 634701 h 3443014"/>
                <a:gd name="connsiteX8" fmla="*/ 3208020 w 3415640"/>
                <a:gd name="connsiteY8" fmla="*/ 1487357 h 3443014"/>
                <a:gd name="connsiteX9" fmla="*/ 3415640 w 3415640"/>
                <a:gd name="connsiteY9" fmla="*/ 2506909 h 3443014"/>
                <a:gd name="connsiteX10" fmla="*/ 2983592 w 3415640"/>
                <a:gd name="connsiteY10" fmla="*/ 3010965 h 3443014"/>
                <a:gd name="connsiteX11" fmla="*/ 1975480 w 3415640"/>
                <a:gd name="connsiteY11" fmla="*/ 3443014 h 3443014"/>
                <a:gd name="connsiteX12" fmla="*/ 823352 w 3415640"/>
                <a:gd name="connsiteY12" fmla="*/ 3154982 h 3443014"/>
                <a:gd name="connsiteX13" fmla="*/ 396240 w 3415640"/>
                <a:gd name="connsiteY13" fmla="*/ 2866577 h 3443014"/>
                <a:gd name="connsiteX14" fmla="*/ 535320 w 3415640"/>
                <a:gd name="connsiteY14" fmla="*/ 2866950 h 3443014"/>
                <a:gd name="connsiteX15" fmla="*/ 662940 w 3415640"/>
                <a:gd name="connsiteY15" fmla="*/ 2813237 h 3443014"/>
                <a:gd name="connsiteX16" fmla="*/ 647700 w 3415640"/>
                <a:gd name="connsiteY16" fmla="*/ 2729417 h 3443014"/>
                <a:gd name="connsiteX17" fmla="*/ 388620 w 3415640"/>
                <a:gd name="connsiteY17" fmla="*/ 2714177 h 3443014"/>
                <a:gd name="connsiteX18" fmla="*/ 220980 w 3415640"/>
                <a:gd name="connsiteY18" fmla="*/ 2577017 h 3443014"/>
                <a:gd name="connsiteX19" fmla="*/ 167640 w 3415640"/>
                <a:gd name="connsiteY19" fmla="*/ 2401757 h 3443014"/>
                <a:gd name="connsiteX20" fmla="*/ 480060 w 3415640"/>
                <a:gd name="connsiteY20" fmla="*/ 2409377 h 3443014"/>
                <a:gd name="connsiteX21" fmla="*/ 617220 w 3415640"/>
                <a:gd name="connsiteY21" fmla="*/ 2279837 h 3443014"/>
                <a:gd name="connsiteX22" fmla="*/ 731520 w 3415640"/>
                <a:gd name="connsiteY22" fmla="*/ 2165537 h 3443014"/>
                <a:gd name="connsiteX23" fmla="*/ 571500 w 3415640"/>
                <a:gd name="connsiteY23" fmla="*/ 2333177 h 3443014"/>
                <a:gd name="connsiteX24" fmla="*/ 304800 w 3415640"/>
                <a:gd name="connsiteY24" fmla="*/ 2371277 h 3443014"/>
                <a:gd name="connsiteX25" fmla="*/ 53340 w 3415640"/>
                <a:gd name="connsiteY25" fmla="*/ 2256977 h 3443014"/>
                <a:gd name="connsiteX26" fmla="*/ 53340 w 3415640"/>
                <a:gd name="connsiteY26" fmla="*/ 2249357 h 3443014"/>
                <a:gd name="connsiteX27" fmla="*/ 0 w 3415640"/>
                <a:gd name="connsiteY27" fmla="*/ 2226497 h 3443014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7368 w 3415640"/>
                <a:gd name="connsiteY4" fmla="*/ 7067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2605 w 3415640"/>
                <a:gd name="connsiteY4" fmla="*/ 6686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89 h 3423106"/>
                <a:gd name="connsiteX1" fmla="*/ 464820 w 3415640"/>
                <a:gd name="connsiteY1" fmla="*/ 2138009 h 3423106"/>
                <a:gd name="connsiteX2" fmla="*/ 678180 w 3415640"/>
                <a:gd name="connsiteY2" fmla="*/ 1970369 h 3423106"/>
                <a:gd name="connsiteX3" fmla="*/ 823352 w 3415640"/>
                <a:gd name="connsiteY3" fmla="*/ 1190857 h 3423106"/>
                <a:gd name="connsiteX4" fmla="*/ 962605 w 3415640"/>
                <a:gd name="connsiteY4" fmla="*/ 648702 h 3423106"/>
                <a:gd name="connsiteX5" fmla="*/ 1471424 w 3415640"/>
                <a:gd name="connsiteY5" fmla="*/ 110738 h 3423106"/>
                <a:gd name="connsiteX6" fmla="*/ 2047488 w 3415640"/>
                <a:gd name="connsiteY6" fmla="*/ 38730 h 3423106"/>
                <a:gd name="connsiteX7" fmla="*/ 2911584 w 3415640"/>
                <a:gd name="connsiteY7" fmla="*/ 614793 h 3423106"/>
                <a:gd name="connsiteX8" fmla="*/ 3208020 w 3415640"/>
                <a:gd name="connsiteY8" fmla="*/ 1467449 h 3423106"/>
                <a:gd name="connsiteX9" fmla="*/ 3415640 w 3415640"/>
                <a:gd name="connsiteY9" fmla="*/ 2487001 h 3423106"/>
                <a:gd name="connsiteX10" fmla="*/ 2983592 w 3415640"/>
                <a:gd name="connsiteY10" fmla="*/ 2991057 h 3423106"/>
                <a:gd name="connsiteX11" fmla="*/ 1975480 w 3415640"/>
                <a:gd name="connsiteY11" fmla="*/ 3423106 h 3423106"/>
                <a:gd name="connsiteX12" fmla="*/ 823352 w 3415640"/>
                <a:gd name="connsiteY12" fmla="*/ 3135074 h 3423106"/>
                <a:gd name="connsiteX13" fmla="*/ 396240 w 3415640"/>
                <a:gd name="connsiteY13" fmla="*/ 2846669 h 3423106"/>
                <a:gd name="connsiteX14" fmla="*/ 535320 w 3415640"/>
                <a:gd name="connsiteY14" fmla="*/ 2847042 h 3423106"/>
                <a:gd name="connsiteX15" fmla="*/ 662940 w 3415640"/>
                <a:gd name="connsiteY15" fmla="*/ 2793329 h 3423106"/>
                <a:gd name="connsiteX16" fmla="*/ 647700 w 3415640"/>
                <a:gd name="connsiteY16" fmla="*/ 2709509 h 3423106"/>
                <a:gd name="connsiteX17" fmla="*/ 388620 w 3415640"/>
                <a:gd name="connsiteY17" fmla="*/ 2694269 h 3423106"/>
                <a:gd name="connsiteX18" fmla="*/ 220980 w 3415640"/>
                <a:gd name="connsiteY18" fmla="*/ 2557109 h 3423106"/>
                <a:gd name="connsiteX19" fmla="*/ 167640 w 3415640"/>
                <a:gd name="connsiteY19" fmla="*/ 2381849 h 3423106"/>
                <a:gd name="connsiteX20" fmla="*/ 480060 w 3415640"/>
                <a:gd name="connsiteY20" fmla="*/ 2389469 h 3423106"/>
                <a:gd name="connsiteX21" fmla="*/ 617220 w 3415640"/>
                <a:gd name="connsiteY21" fmla="*/ 2259929 h 3423106"/>
                <a:gd name="connsiteX22" fmla="*/ 731520 w 3415640"/>
                <a:gd name="connsiteY22" fmla="*/ 2145629 h 3423106"/>
                <a:gd name="connsiteX23" fmla="*/ 571500 w 3415640"/>
                <a:gd name="connsiteY23" fmla="*/ 2313269 h 3423106"/>
                <a:gd name="connsiteX24" fmla="*/ 304800 w 3415640"/>
                <a:gd name="connsiteY24" fmla="*/ 2351369 h 3423106"/>
                <a:gd name="connsiteX25" fmla="*/ 53340 w 3415640"/>
                <a:gd name="connsiteY25" fmla="*/ 2237069 h 3423106"/>
                <a:gd name="connsiteX26" fmla="*/ 53340 w 3415640"/>
                <a:gd name="connsiteY26" fmla="*/ 2229449 h 3423106"/>
                <a:gd name="connsiteX27" fmla="*/ 0 w 3415640"/>
                <a:gd name="connsiteY27" fmla="*/ 2206589 h 3423106"/>
                <a:gd name="connsiteX0" fmla="*/ 0 w 3415640"/>
                <a:gd name="connsiteY0" fmla="*/ 2137374 h 3353891"/>
                <a:gd name="connsiteX1" fmla="*/ 464820 w 3415640"/>
                <a:gd name="connsiteY1" fmla="*/ 2068794 h 3353891"/>
                <a:gd name="connsiteX2" fmla="*/ 678180 w 3415640"/>
                <a:gd name="connsiteY2" fmla="*/ 1901154 h 3353891"/>
                <a:gd name="connsiteX3" fmla="*/ 823352 w 3415640"/>
                <a:gd name="connsiteY3" fmla="*/ 1121642 h 3353891"/>
                <a:gd name="connsiteX4" fmla="*/ 962605 w 3415640"/>
                <a:gd name="connsiteY4" fmla="*/ 579487 h 3353891"/>
                <a:gd name="connsiteX5" fmla="*/ 1471424 w 3415640"/>
                <a:gd name="connsiteY5" fmla="*/ 41523 h 3353891"/>
                <a:gd name="connsiteX6" fmla="*/ 2263512 w 3415640"/>
                <a:gd name="connsiteY6" fmla="*/ 41522 h 3353891"/>
                <a:gd name="connsiteX7" fmla="*/ 2911584 w 3415640"/>
                <a:gd name="connsiteY7" fmla="*/ 545578 h 3353891"/>
                <a:gd name="connsiteX8" fmla="*/ 3208020 w 3415640"/>
                <a:gd name="connsiteY8" fmla="*/ 1398234 h 3353891"/>
                <a:gd name="connsiteX9" fmla="*/ 3415640 w 3415640"/>
                <a:gd name="connsiteY9" fmla="*/ 2417786 h 3353891"/>
                <a:gd name="connsiteX10" fmla="*/ 2983592 w 3415640"/>
                <a:gd name="connsiteY10" fmla="*/ 2921842 h 3353891"/>
                <a:gd name="connsiteX11" fmla="*/ 1975480 w 3415640"/>
                <a:gd name="connsiteY11" fmla="*/ 3353891 h 3353891"/>
                <a:gd name="connsiteX12" fmla="*/ 823352 w 3415640"/>
                <a:gd name="connsiteY12" fmla="*/ 3065859 h 3353891"/>
                <a:gd name="connsiteX13" fmla="*/ 396240 w 3415640"/>
                <a:gd name="connsiteY13" fmla="*/ 2777454 h 3353891"/>
                <a:gd name="connsiteX14" fmla="*/ 535320 w 3415640"/>
                <a:gd name="connsiteY14" fmla="*/ 2777827 h 3353891"/>
                <a:gd name="connsiteX15" fmla="*/ 662940 w 3415640"/>
                <a:gd name="connsiteY15" fmla="*/ 2724114 h 3353891"/>
                <a:gd name="connsiteX16" fmla="*/ 647700 w 3415640"/>
                <a:gd name="connsiteY16" fmla="*/ 2640294 h 3353891"/>
                <a:gd name="connsiteX17" fmla="*/ 388620 w 3415640"/>
                <a:gd name="connsiteY17" fmla="*/ 2625054 h 3353891"/>
                <a:gd name="connsiteX18" fmla="*/ 220980 w 3415640"/>
                <a:gd name="connsiteY18" fmla="*/ 2487894 h 3353891"/>
                <a:gd name="connsiteX19" fmla="*/ 167640 w 3415640"/>
                <a:gd name="connsiteY19" fmla="*/ 2312634 h 3353891"/>
                <a:gd name="connsiteX20" fmla="*/ 480060 w 3415640"/>
                <a:gd name="connsiteY20" fmla="*/ 2320254 h 3353891"/>
                <a:gd name="connsiteX21" fmla="*/ 617220 w 3415640"/>
                <a:gd name="connsiteY21" fmla="*/ 2190714 h 3353891"/>
                <a:gd name="connsiteX22" fmla="*/ 731520 w 3415640"/>
                <a:gd name="connsiteY22" fmla="*/ 2076414 h 3353891"/>
                <a:gd name="connsiteX23" fmla="*/ 571500 w 3415640"/>
                <a:gd name="connsiteY23" fmla="*/ 2244054 h 3353891"/>
                <a:gd name="connsiteX24" fmla="*/ 304800 w 3415640"/>
                <a:gd name="connsiteY24" fmla="*/ 2282154 h 3353891"/>
                <a:gd name="connsiteX25" fmla="*/ 53340 w 3415640"/>
                <a:gd name="connsiteY25" fmla="*/ 2167854 h 3353891"/>
                <a:gd name="connsiteX26" fmla="*/ 53340 w 3415640"/>
                <a:gd name="connsiteY26" fmla="*/ 2160234 h 3353891"/>
                <a:gd name="connsiteX27" fmla="*/ 0 w 3415640"/>
                <a:gd name="connsiteY27" fmla="*/ 2137374 h 3353891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54180 h 3470697"/>
                <a:gd name="connsiteX1" fmla="*/ 464820 w 3415640"/>
                <a:gd name="connsiteY1" fmla="*/ 2185600 h 3470697"/>
                <a:gd name="connsiteX2" fmla="*/ 678180 w 3415640"/>
                <a:gd name="connsiteY2" fmla="*/ 2017960 h 3470697"/>
                <a:gd name="connsiteX3" fmla="*/ 823352 w 3415640"/>
                <a:gd name="connsiteY3" fmla="*/ 1238448 h 3470697"/>
                <a:gd name="connsiteX4" fmla="*/ 962605 w 3415640"/>
                <a:gd name="connsiteY4" fmla="*/ 696293 h 3470697"/>
                <a:gd name="connsiteX5" fmla="*/ 1615440 w 3415640"/>
                <a:gd name="connsiteY5" fmla="*/ 86320 h 3470697"/>
                <a:gd name="connsiteX6" fmla="*/ 2263512 w 3415640"/>
                <a:gd name="connsiteY6" fmla="*/ 158328 h 3470697"/>
                <a:gd name="connsiteX7" fmla="*/ 2911584 w 3415640"/>
                <a:gd name="connsiteY7" fmla="*/ 662384 h 3470697"/>
                <a:gd name="connsiteX8" fmla="*/ 3208020 w 3415640"/>
                <a:gd name="connsiteY8" fmla="*/ 1515040 h 3470697"/>
                <a:gd name="connsiteX9" fmla="*/ 3415640 w 3415640"/>
                <a:gd name="connsiteY9" fmla="*/ 2534592 h 3470697"/>
                <a:gd name="connsiteX10" fmla="*/ 2983592 w 3415640"/>
                <a:gd name="connsiteY10" fmla="*/ 3038648 h 3470697"/>
                <a:gd name="connsiteX11" fmla="*/ 1975480 w 3415640"/>
                <a:gd name="connsiteY11" fmla="*/ 3470697 h 3470697"/>
                <a:gd name="connsiteX12" fmla="*/ 823352 w 3415640"/>
                <a:gd name="connsiteY12" fmla="*/ 3182665 h 3470697"/>
                <a:gd name="connsiteX13" fmla="*/ 396240 w 3415640"/>
                <a:gd name="connsiteY13" fmla="*/ 2894260 h 3470697"/>
                <a:gd name="connsiteX14" fmla="*/ 535320 w 3415640"/>
                <a:gd name="connsiteY14" fmla="*/ 2894633 h 3470697"/>
                <a:gd name="connsiteX15" fmla="*/ 662940 w 3415640"/>
                <a:gd name="connsiteY15" fmla="*/ 2840920 h 3470697"/>
                <a:gd name="connsiteX16" fmla="*/ 647700 w 3415640"/>
                <a:gd name="connsiteY16" fmla="*/ 2757100 h 3470697"/>
                <a:gd name="connsiteX17" fmla="*/ 388620 w 3415640"/>
                <a:gd name="connsiteY17" fmla="*/ 2741860 h 3470697"/>
                <a:gd name="connsiteX18" fmla="*/ 220980 w 3415640"/>
                <a:gd name="connsiteY18" fmla="*/ 2604700 h 3470697"/>
                <a:gd name="connsiteX19" fmla="*/ 167640 w 3415640"/>
                <a:gd name="connsiteY19" fmla="*/ 2429440 h 3470697"/>
                <a:gd name="connsiteX20" fmla="*/ 480060 w 3415640"/>
                <a:gd name="connsiteY20" fmla="*/ 2437060 h 3470697"/>
                <a:gd name="connsiteX21" fmla="*/ 617220 w 3415640"/>
                <a:gd name="connsiteY21" fmla="*/ 2307520 h 3470697"/>
                <a:gd name="connsiteX22" fmla="*/ 731520 w 3415640"/>
                <a:gd name="connsiteY22" fmla="*/ 2193220 h 3470697"/>
                <a:gd name="connsiteX23" fmla="*/ 571500 w 3415640"/>
                <a:gd name="connsiteY23" fmla="*/ 2360860 h 3470697"/>
                <a:gd name="connsiteX24" fmla="*/ 304800 w 3415640"/>
                <a:gd name="connsiteY24" fmla="*/ 2398960 h 3470697"/>
                <a:gd name="connsiteX25" fmla="*/ 53340 w 3415640"/>
                <a:gd name="connsiteY25" fmla="*/ 2284660 h 3470697"/>
                <a:gd name="connsiteX26" fmla="*/ 53340 w 3415640"/>
                <a:gd name="connsiteY26" fmla="*/ 2277040 h 3470697"/>
                <a:gd name="connsiteX27" fmla="*/ 0 w 3415640"/>
                <a:gd name="connsiteY27" fmla="*/ 2254180 h 3470697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751344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56384"/>
                <a:gd name="connsiteY0" fmla="*/ 2089621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089621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144016 w 3456384"/>
                <a:gd name="connsiteY26" fmla="*/ 2305645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0 w 3456384"/>
                <a:gd name="connsiteY25" fmla="*/ 2233637 h 3457774"/>
                <a:gd name="connsiteX0" fmla="*/ 26670 w 3483054"/>
                <a:gd name="connsiteY0" fmla="*/ 2233637 h 3457774"/>
                <a:gd name="connsiteX1" fmla="*/ 532234 w 3483054"/>
                <a:gd name="connsiteY1" fmla="*/ 2172677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74742 w 3483054"/>
                <a:gd name="connsiteY21" fmla="*/ 2305645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30726 w 3483054"/>
                <a:gd name="connsiteY20" fmla="*/ 2377653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72214 w 3483054"/>
                <a:gd name="connsiteY22" fmla="*/ 2386037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02734 w 3483054"/>
                <a:gd name="connsiteY21" fmla="*/ 2233637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42694 w 3483054"/>
                <a:gd name="connsiteY19" fmla="*/ 2449661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05645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170686 w 3411046"/>
                <a:gd name="connsiteY18" fmla="*/ 2449661 h 3457774"/>
                <a:gd name="connsiteX19" fmla="*/ 746750 w 3411046"/>
                <a:gd name="connsiteY19" fmla="*/ 2233637 h 3457774"/>
                <a:gd name="connsiteX20" fmla="*/ 314702 w 3411046"/>
                <a:gd name="connsiteY20" fmla="*/ 2377653 h 3457774"/>
                <a:gd name="connsiteX21" fmla="*/ 26670 w 3411046"/>
                <a:gd name="connsiteY21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09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45871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270405 w 3654781"/>
                <a:gd name="connsiteY0" fmla="*/ 2233637 h 3457774"/>
                <a:gd name="connsiteX1" fmla="*/ 702453 w 3654781"/>
                <a:gd name="connsiteY1" fmla="*/ 2161629 h 3457774"/>
                <a:gd name="connsiteX2" fmla="*/ 918477 w 3654781"/>
                <a:gd name="connsiteY2" fmla="*/ 1945605 h 3457774"/>
                <a:gd name="connsiteX3" fmla="*/ 990485 w 3654781"/>
                <a:gd name="connsiteY3" fmla="*/ 1297533 h 3457774"/>
                <a:gd name="connsiteX4" fmla="*/ 1201746 w 3654781"/>
                <a:gd name="connsiteY4" fmla="*/ 683370 h 3457774"/>
                <a:gd name="connsiteX5" fmla="*/ 1854581 w 3654781"/>
                <a:gd name="connsiteY5" fmla="*/ 73397 h 3457774"/>
                <a:gd name="connsiteX6" fmla="*/ 2574661 w 3654781"/>
                <a:gd name="connsiteY6" fmla="*/ 145405 h 3457774"/>
                <a:gd name="connsiteX7" fmla="*/ 3150725 w 3654781"/>
                <a:gd name="connsiteY7" fmla="*/ 649461 h 3457774"/>
                <a:gd name="connsiteX8" fmla="*/ 3447161 w 3654781"/>
                <a:gd name="connsiteY8" fmla="*/ 1502117 h 3457774"/>
                <a:gd name="connsiteX9" fmla="*/ 3654781 w 3654781"/>
                <a:gd name="connsiteY9" fmla="*/ 2521669 h 3457774"/>
                <a:gd name="connsiteX10" fmla="*/ 3222733 w 3654781"/>
                <a:gd name="connsiteY10" fmla="*/ 3025725 h 3457774"/>
                <a:gd name="connsiteX11" fmla="*/ 2214621 w 3654781"/>
                <a:gd name="connsiteY11" fmla="*/ 3457774 h 3457774"/>
                <a:gd name="connsiteX12" fmla="*/ 1062493 w 3654781"/>
                <a:gd name="connsiteY12" fmla="*/ 3169742 h 3457774"/>
                <a:gd name="connsiteX13" fmla="*/ 630445 w 3654781"/>
                <a:gd name="connsiteY13" fmla="*/ 2881709 h 3457774"/>
                <a:gd name="connsiteX14" fmla="*/ 918477 w 3654781"/>
                <a:gd name="connsiteY14" fmla="*/ 2737693 h 3457774"/>
                <a:gd name="connsiteX15" fmla="*/ 342413 w 3654781"/>
                <a:gd name="connsiteY15" fmla="*/ 2449661 h 3457774"/>
                <a:gd name="connsiteX16" fmla="*/ 846469 w 3654781"/>
                <a:gd name="connsiteY16" fmla="*/ 2305645 h 3457774"/>
                <a:gd name="connsiteX17" fmla="*/ 529862 w 3654781"/>
                <a:gd name="connsiteY17" fmla="*/ 2344315 h 3457774"/>
                <a:gd name="connsiteX18" fmla="*/ 270405 w 3654781"/>
                <a:gd name="connsiteY18" fmla="*/ 2233637 h 3457774"/>
                <a:gd name="connsiteX0" fmla="*/ 281898 w 3666274"/>
                <a:gd name="connsiteY0" fmla="*/ 2233637 h 3457774"/>
                <a:gd name="connsiteX1" fmla="*/ 713946 w 3666274"/>
                <a:gd name="connsiteY1" fmla="*/ 2161629 h 3457774"/>
                <a:gd name="connsiteX2" fmla="*/ 929970 w 3666274"/>
                <a:gd name="connsiteY2" fmla="*/ 1945605 h 3457774"/>
                <a:gd name="connsiteX3" fmla="*/ 1001978 w 3666274"/>
                <a:gd name="connsiteY3" fmla="*/ 1297533 h 3457774"/>
                <a:gd name="connsiteX4" fmla="*/ 1213239 w 3666274"/>
                <a:gd name="connsiteY4" fmla="*/ 683370 h 3457774"/>
                <a:gd name="connsiteX5" fmla="*/ 1866074 w 3666274"/>
                <a:gd name="connsiteY5" fmla="*/ 73397 h 3457774"/>
                <a:gd name="connsiteX6" fmla="*/ 2586154 w 3666274"/>
                <a:gd name="connsiteY6" fmla="*/ 145405 h 3457774"/>
                <a:gd name="connsiteX7" fmla="*/ 3162218 w 3666274"/>
                <a:gd name="connsiteY7" fmla="*/ 649461 h 3457774"/>
                <a:gd name="connsiteX8" fmla="*/ 3458654 w 3666274"/>
                <a:gd name="connsiteY8" fmla="*/ 1502117 h 3457774"/>
                <a:gd name="connsiteX9" fmla="*/ 3666274 w 3666274"/>
                <a:gd name="connsiteY9" fmla="*/ 2521669 h 3457774"/>
                <a:gd name="connsiteX10" fmla="*/ 3234226 w 3666274"/>
                <a:gd name="connsiteY10" fmla="*/ 3025725 h 3457774"/>
                <a:gd name="connsiteX11" fmla="*/ 2226114 w 3666274"/>
                <a:gd name="connsiteY11" fmla="*/ 3457774 h 3457774"/>
                <a:gd name="connsiteX12" fmla="*/ 1073986 w 3666274"/>
                <a:gd name="connsiteY12" fmla="*/ 3169742 h 3457774"/>
                <a:gd name="connsiteX13" fmla="*/ 641938 w 3666274"/>
                <a:gd name="connsiteY13" fmla="*/ 2881709 h 3457774"/>
                <a:gd name="connsiteX14" fmla="*/ 929970 w 3666274"/>
                <a:gd name="connsiteY14" fmla="*/ 2737693 h 3457774"/>
                <a:gd name="connsiteX15" fmla="*/ 342413 w 3666274"/>
                <a:gd name="connsiteY15" fmla="*/ 2520280 h 3457774"/>
                <a:gd name="connsiteX16" fmla="*/ 857962 w 3666274"/>
                <a:gd name="connsiteY16" fmla="*/ 2305645 h 3457774"/>
                <a:gd name="connsiteX17" fmla="*/ 541355 w 3666274"/>
                <a:gd name="connsiteY17" fmla="*/ 2344315 h 3457774"/>
                <a:gd name="connsiteX18" fmla="*/ 281898 w 3666274"/>
                <a:gd name="connsiteY18" fmla="*/ 2233637 h 3457774"/>
                <a:gd name="connsiteX0" fmla="*/ 46606 w 3430982"/>
                <a:gd name="connsiteY0" fmla="*/ 2233637 h 3457774"/>
                <a:gd name="connsiteX1" fmla="*/ 478654 w 3430982"/>
                <a:gd name="connsiteY1" fmla="*/ 2161629 h 3457774"/>
                <a:gd name="connsiteX2" fmla="*/ 694678 w 3430982"/>
                <a:gd name="connsiteY2" fmla="*/ 1945605 h 3457774"/>
                <a:gd name="connsiteX3" fmla="*/ 766686 w 3430982"/>
                <a:gd name="connsiteY3" fmla="*/ 1297533 h 3457774"/>
                <a:gd name="connsiteX4" fmla="*/ 977947 w 3430982"/>
                <a:gd name="connsiteY4" fmla="*/ 683370 h 3457774"/>
                <a:gd name="connsiteX5" fmla="*/ 1630782 w 3430982"/>
                <a:gd name="connsiteY5" fmla="*/ 73397 h 3457774"/>
                <a:gd name="connsiteX6" fmla="*/ 2350862 w 3430982"/>
                <a:gd name="connsiteY6" fmla="*/ 145405 h 3457774"/>
                <a:gd name="connsiteX7" fmla="*/ 2926926 w 3430982"/>
                <a:gd name="connsiteY7" fmla="*/ 649461 h 3457774"/>
                <a:gd name="connsiteX8" fmla="*/ 3223362 w 3430982"/>
                <a:gd name="connsiteY8" fmla="*/ 1502117 h 3457774"/>
                <a:gd name="connsiteX9" fmla="*/ 3430982 w 3430982"/>
                <a:gd name="connsiteY9" fmla="*/ 2521669 h 3457774"/>
                <a:gd name="connsiteX10" fmla="*/ 2998934 w 3430982"/>
                <a:gd name="connsiteY10" fmla="*/ 3025725 h 3457774"/>
                <a:gd name="connsiteX11" fmla="*/ 1990822 w 3430982"/>
                <a:gd name="connsiteY11" fmla="*/ 3457774 h 3457774"/>
                <a:gd name="connsiteX12" fmla="*/ 838694 w 3430982"/>
                <a:gd name="connsiteY12" fmla="*/ 3169742 h 3457774"/>
                <a:gd name="connsiteX13" fmla="*/ 406646 w 3430982"/>
                <a:gd name="connsiteY13" fmla="*/ 2881709 h 3457774"/>
                <a:gd name="connsiteX14" fmla="*/ 694678 w 3430982"/>
                <a:gd name="connsiteY14" fmla="*/ 2737693 h 3457774"/>
                <a:gd name="connsiteX15" fmla="*/ 107121 w 3430982"/>
                <a:gd name="connsiteY15" fmla="*/ 2520280 h 3457774"/>
                <a:gd name="connsiteX16" fmla="*/ 622670 w 3430982"/>
                <a:gd name="connsiteY16" fmla="*/ 2305645 h 3457774"/>
                <a:gd name="connsiteX17" fmla="*/ 306063 w 3430982"/>
                <a:gd name="connsiteY17" fmla="*/ 2344315 h 3457774"/>
                <a:gd name="connsiteX18" fmla="*/ 46606 w 3430982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87185 w 3411046"/>
                <a:gd name="connsiteY15" fmla="*/ 2520280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386710 w 3411046"/>
                <a:gd name="connsiteY12" fmla="*/ 2881709 h 3457774"/>
                <a:gd name="connsiteX13" fmla="*/ 674742 w 3411046"/>
                <a:gd name="connsiteY13" fmla="*/ 2737693 h 3457774"/>
                <a:gd name="connsiteX14" fmla="*/ 159193 w 3411046"/>
                <a:gd name="connsiteY14" fmla="*/ 2448272 h 3457774"/>
                <a:gd name="connsiteX15" fmla="*/ 602734 w 3411046"/>
                <a:gd name="connsiteY15" fmla="*/ 2305645 h 3457774"/>
                <a:gd name="connsiteX16" fmla="*/ 286127 w 3411046"/>
                <a:gd name="connsiteY16" fmla="*/ 2344315 h 3457774"/>
                <a:gd name="connsiteX17" fmla="*/ 26670 w 3411046"/>
                <a:gd name="connsiteY17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674742 w 3411046"/>
                <a:gd name="connsiteY12" fmla="*/ 2737693 h 3457774"/>
                <a:gd name="connsiteX13" fmla="*/ 159193 w 3411046"/>
                <a:gd name="connsiteY13" fmla="*/ 2448272 h 3457774"/>
                <a:gd name="connsiteX14" fmla="*/ 602734 w 3411046"/>
                <a:gd name="connsiteY14" fmla="*/ 2305645 h 3457774"/>
                <a:gd name="connsiteX15" fmla="*/ 286127 w 3411046"/>
                <a:gd name="connsiteY15" fmla="*/ 2344315 h 3457774"/>
                <a:gd name="connsiteX16" fmla="*/ 26670 w 3411046"/>
                <a:gd name="connsiteY16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648072 w 3411046"/>
                <a:gd name="connsiteY12" fmla="*/ 2736304 h 3457774"/>
                <a:gd name="connsiteX13" fmla="*/ 159193 w 3411046"/>
                <a:gd name="connsiteY13" fmla="*/ 2448272 h 3457774"/>
                <a:gd name="connsiteX14" fmla="*/ 602734 w 3411046"/>
                <a:gd name="connsiteY14" fmla="*/ 2305645 h 3457774"/>
                <a:gd name="connsiteX15" fmla="*/ 286127 w 3411046"/>
                <a:gd name="connsiteY15" fmla="*/ 2344315 h 3457774"/>
                <a:gd name="connsiteX16" fmla="*/ 26670 w 3411046"/>
                <a:gd name="connsiteY16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159193 w 3411046"/>
                <a:gd name="connsiteY12" fmla="*/ 2448272 h 3457774"/>
                <a:gd name="connsiteX13" fmla="*/ 602734 w 3411046"/>
                <a:gd name="connsiteY13" fmla="*/ 2305645 h 3457774"/>
                <a:gd name="connsiteX14" fmla="*/ 286127 w 3411046"/>
                <a:gd name="connsiteY14" fmla="*/ 2344315 h 3457774"/>
                <a:gd name="connsiteX15" fmla="*/ 26670 w 3411046"/>
                <a:gd name="connsiteY15" fmla="*/ 2233637 h 3457774"/>
                <a:gd name="connsiteX0" fmla="*/ 26670 w 3411046"/>
                <a:gd name="connsiteY0" fmla="*/ 2233637 h 3236114"/>
                <a:gd name="connsiteX1" fmla="*/ 458718 w 3411046"/>
                <a:gd name="connsiteY1" fmla="*/ 2161629 h 3236114"/>
                <a:gd name="connsiteX2" fmla="*/ 674742 w 3411046"/>
                <a:gd name="connsiteY2" fmla="*/ 1945605 h 3236114"/>
                <a:gd name="connsiteX3" fmla="*/ 746750 w 3411046"/>
                <a:gd name="connsiteY3" fmla="*/ 1297533 h 3236114"/>
                <a:gd name="connsiteX4" fmla="*/ 958011 w 3411046"/>
                <a:gd name="connsiteY4" fmla="*/ 683370 h 3236114"/>
                <a:gd name="connsiteX5" fmla="*/ 1610846 w 3411046"/>
                <a:gd name="connsiteY5" fmla="*/ 73397 h 3236114"/>
                <a:gd name="connsiteX6" fmla="*/ 2330926 w 3411046"/>
                <a:gd name="connsiteY6" fmla="*/ 145405 h 3236114"/>
                <a:gd name="connsiteX7" fmla="*/ 2906990 w 3411046"/>
                <a:gd name="connsiteY7" fmla="*/ 649461 h 3236114"/>
                <a:gd name="connsiteX8" fmla="*/ 3203426 w 3411046"/>
                <a:gd name="connsiteY8" fmla="*/ 1502117 h 3236114"/>
                <a:gd name="connsiteX9" fmla="*/ 3411046 w 3411046"/>
                <a:gd name="connsiteY9" fmla="*/ 2521669 h 3236114"/>
                <a:gd name="connsiteX10" fmla="*/ 2978998 w 3411046"/>
                <a:gd name="connsiteY10" fmla="*/ 3025725 h 3236114"/>
                <a:gd name="connsiteX11" fmla="*/ 2088232 w 3411046"/>
                <a:gd name="connsiteY11" fmla="*/ 1800200 h 3236114"/>
                <a:gd name="connsiteX12" fmla="*/ 159193 w 3411046"/>
                <a:gd name="connsiteY12" fmla="*/ 2448272 h 3236114"/>
                <a:gd name="connsiteX13" fmla="*/ 602734 w 3411046"/>
                <a:gd name="connsiteY13" fmla="*/ 2305645 h 3236114"/>
                <a:gd name="connsiteX14" fmla="*/ 286127 w 3411046"/>
                <a:gd name="connsiteY14" fmla="*/ 2344315 h 3236114"/>
                <a:gd name="connsiteX15" fmla="*/ 26670 w 3411046"/>
                <a:gd name="connsiteY15" fmla="*/ 2233637 h 3236114"/>
                <a:gd name="connsiteX0" fmla="*/ 26670 w 3411046"/>
                <a:gd name="connsiteY0" fmla="*/ 2233637 h 2795659"/>
                <a:gd name="connsiteX1" fmla="*/ 458718 w 3411046"/>
                <a:gd name="connsiteY1" fmla="*/ 2161629 h 2795659"/>
                <a:gd name="connsiteX2" fmla="*/ 674742 w 3411046"/>
                <a:gd name="connsiteY2" fmla="*/ 1945605 h 2795659"/>
                <a:gd name="connsiteX3" fmla="*/ 746750 w 3411046"/>
                <a:gd name="connsiteY3" fmla="*/ 1297533 h 2795659"/>
                <a:gd name="connsiteX4" fmla="*/ 958011 w 3411046"/>
                <a:gd name="connsiteY4" fmla="*/ 683370 h 2795659"/>
                <a:gd name="connsiteX5" fmla="*/ 1610846 w 3411046"/>
                <a:gd name="connsiteY5" fmla="*/ 73397 h 2795659"/>
                <a:gd name="connsiteX6" fmla="*/ 2330926 w 3411046"/>
                <a:gd name="connsiteY6" fmla="*/ 145405 h 2795659"/>
                <a:gd name="connsiteX7" fmla="*/ 2906990 w 3411046"/>
                <a:gd name="connsiteY7" fmla="*/ 649461 h 2795659"/>
                <a:gd name="connsiteX8" fmla="*/ 3203426 w 3411046"/>
                <a:gd name="connsiteY8" fmla="*/ 1502117 h 2795659"/>
                <a:gd name="connsiteX9" fmla="*/ 3411046 w 3411046"/>
                <a:gd name="connsiteY9" fmla="*/ 2521669 h 2795659"/>
                <a:gd name="connsiteX10" fmla="*/ 2808312 w 3411046"/>
                <a:gd name="connsiteY10" fmla="*/ 1512168 h 2795659"/>
                <a:gd name="connsiteX11" fmla="*/ 2088232 w 3411046"/>
                <a:gd name="connsiteY11" fmla="*/ 1800200 h 2795659"/>
                <a:gd name="connsiteX12" fmla="*/ 159193 w 3411046"/>
                <a:gd name="connsiteY12" fmla="*/ 2448272 h 2795659"/>
                <a:gd name="connsiteX13" fmla="*/ 602734 w 3411046"/>
                <a:gd name="connsiteY13" fmla="*/ 2305645 h 2795659"/>
                <a:gd name="connsiteX14" fmla="*/ 286127 w 3411046"/>
                <a:gd name="connsiteY14" fmla="*/ 2344315 h 2795659"/>
                <a:gd name="connsiteX15" fmla="*/ 26670 w 3411046"/>
                <a:gd name="connsiteY15" fmla="*/ 2233637 h 2795659"/>
                <a:gd name="connsiteX0" fmla="*/ 26670 w 3456384"/>
                <a:gd name="connsiteY0" fmla="*/ 2233637 h 2794271"/>
                <a:gd name="connsiteX1" fmla="*/ 458718 w 3456384"/>
                <a:gd name="connsiteY1" fmla="*/ 2161629 h 2794271"/>
                <a:gd name="connsiteX2" fmla="*/ 674742 w 3456384"/>
                <a:gd name="connsiteY2" fmla="*/ 1945605 h 2794271"/>
                <a:gd name="connsiteX3" fmla="*/ 746750 w 3456384"/>
                <a:gd name="connsiteY3" fmla="*/ 1297533 h 2794271"/>
                <a:gd name="connsiteX4" fmla="*/ 958011 w 3456384"/>
                <a:gd name="connsiteY4" fmla="*/ 683370 h 2794271"/>
                <a:gd name="connsiteX5" fmla="*/ 1610846 w 3456384"/>
                <a:gd name="connsiteY5" fmla="*/ 73397 h 2794271"/>
                <a:gd name="connsiteX6" fmla="*/ 2330926 w 3456384"/>
                <a:gd name="connsiteY6" fmla="*/ 145405 h 2794271"/>
                <a:gd name="connsiteX7" fmla="*/ 2906990 w 3456384"/>
                <a:gd name="connsiteY7" fmla="*/ 649461 h 2794271"/>
                <a:gd name="connsiteX8" fmla="*/ 3203426 w 3456384"/>
                <a:gd name="connsiteY8" fmla="*/ 1502117 h 2794271"/>
                <a:gd name="connsiteX9" fmla="*/ 3456384 w 3456384"/>
                <a:gd name="connsiteY9" fmla="*/ 2520281 h 2794271"/>
                <a:gd name="connsiteX10" fmla="*/ 2808312 w 3456384"/>
                <a:gd name="connsiteY10" fmla="*/ 1512168 h 2794271"/>
                <a:gd name="connsiteX11" fmla="*/ 2088232 w 3456384"/>
                <a:gd name="connsiteY11" fmla="*/ 1800200 h 2794271"/>
                <a:gd name="connsiteX12" fmla="*/ 159193 w 3456384"/>
                <a:gd name="connsiteY12" fmla="*/ 2448272 h 2794271"/>
                <a:gd name="connsiteX13" fmla="*/ 602734 w 3456384"/>
                <a:gd name="connsiteY13" fmla="*/ 2305645 h 2794271"/>
                <a:gd name="connsiteX14" fmla="*/ 286127 w 3456384"/>
                <a:gd name="connsiteY14" fmla="*/ 2344315 h 2794271"/>
                <a:gd name="connsiteX15" fmla="*/ 26670 w 3456384"/>
                <a:gd name="connsiteY15" fmla="*/ 2233637 h 2794271"/>
                <a:gd name="connsiteX0" fmla="*/ 26670 w 3203426"/>
                <a:gd name="connsiteY0" fmla="*/ 2233637 h 2640293"/>
                <a:gd name="connsiteX1" fmla="*/ 458718 w 3203426"/>
                <a:gd name="connsiteY1" fmla="*/ 2161629 h 2640293"/>
                <a:gd name="connsiteX2" fmla="*/ 674742 w 3203426"/>
                <a:gd name="connsiteY2" fmla="*/ 1945605 h 2640293"/>
                <a:gd name="connsiteX3" fmla="*/ 746750 w 3203426"/>
                <a:gd name="connsiteY3" fmla="*/ 1297533 h 2640293"/>
                <a:gd name="connsiteX4" fmla="*/ 958011 w 3203426"/>
                <a:gd name="connsiteY4" fmla="*/ 683370 h 2640293"/>
                <a:gd name="connsiteX5" fmla="*/ 1610846 w 3203426"/>
                <a:gd name="connsiteY5" fmla="*/ 73397 h 2640293"/>
                <a:gd name="connsiteX6" fmla="*/ 2330926 w 3203426"/>
                <a:gd name="connsiteY6" fmla="*/ 145405 h 2640293"/>
                <a:gd name="connsiteX7" fmla="*/ 2906990 w 3203426"/>
                <a:gd name="connsiteY7" fmla="*/ 649461 h 2640293"/>
                <a:gd name="connsiteX8" fmla="*/ 3203426 w 3203426"/>
                <a:gd name="connsiteY8" fmla="*/ 1502117 h 2640293"/>
                <a:gd name="connsiteX9" fmla="*/ 2808312 w 3203426"/>
                <a:gd name="connsiteY9" fmla="*/ 1512168 h 2640293"/>
                <a:gd name="connsiteX10" fmla="*/ 2088232 w 3203426"/>
                <a:gd name="connsiteY10" fmla="*/ 1800200 h 2640293"/>
                <a:gd name="connsiteX11" fmla="*/ 159193 w 3203426"/>
                <a:gd name="connsiteY11" fmla="*/ 2448272 h 2640293"/>
                <a:gd name="connsiteX12" fmla="*/ 602734 w 3203426"/>
                <a:gd name="connsiteY12" fmla="*/ 2305645 h 2640293"/>
                <a:gd name="connsiteX13" fmla="*/ 286127 w 3203426"/>
                <a:gd name="connsiteY13" fmla="*/ 2344315 h 2640293"/>
                <a:gd name="connsiteX14" fmla="*/ 26670 w 3203426"/>
                <a:gd name="connsiteY14" fmla="*/ 2233637 h 2640293"/>
                <a:gd name="connsiteX0" fmla="*/ 26670 w 3168352"/>
                <a:gd name="connsiteY0" fmla="*/ 2233637 h 2640293"/>
                <a:gd name="connsiteX1" fmla="*/ 458718 w 3168352"/>
                <a:gd name="connsiteY1" fmla="*/ 2161629 h 2640293"/>
                <a:gd name="connsiteX2" fmla="*/ 674742 w 3168352"/>
                <a:gd name="connsiteY2" fmla="*/ 1945605 h 2640293"/>
                <a:gd name="connsiteX3" fmla="*/ 746750 w 3168352"/>
                <a:gd name="connsiteY3" fmla="*/ 1297533 h 2640293"/>
                <a:gd name="connsiteX4" fmla="*/ 958011 w 3168352"/>
                <a:gd name="connsiteY4" fmla="*/ 683370 h 2640293"/>
                <a:gd name="connsiteX5" fmla="*/ 1610846 w 3168352"/>
                <a:gd name="connsiteY5" fmla="*/ 73397 h 2640293"/>
                <a:gd name="connsiteX6" fmla="*/ 2330926 w 3168352"/>
                <a:gd name="connsiteY6" fmla="*/ 145405 h 2640293"/>
                <a:gd name="connsiteX7" fmla="*/ 2906990 w 3168352"/>
                <a:gd name="connsiteY7" fmla="*/ 649461 h 2640293"/>
                <a:gd name="connsiteX8" fmla="*/ 3168352 w 3168352"/>
                <a:gd name="connsiteY8" fmla="*/ 1224137 h 2640293"/>
                <a:gd name="connsiteX9" fmla="*/ 2808312 w 3168352"/>
                <a:gd name="connsiteY9" fmla="*/ 1512168 h 2640293"/>
                <a:gd name="connsiteX10" fmla="*/ 2088232 w 3168352"/>
                <a:gd name="connsiteY10" fmla="*/ 1800200 h 2640293"/>
                <a:gd name="connsiteX11" fmla="*/ 159193 w 3168352"/>
                <a:gd name="connsiteY11" fmla="*/ 2448272 h 2640293"/>
                <a:gd name="connsiteX12" fmla="*/ 602734 w 3168352"/>
                <a:gd name="connsiteY12" fmla="*/ 2305645 h 2640293"/>
                <a:gd name="connsiteX13" fmla="*/ 286127 w 3168352"/>
                <a:gd name="connsiteY13" fmla="*/ 2344315 h 2640293"/>
                <a:gd name="connsiteX14" fmla="*/ 26670 w 3168352"/>
                <a:gd name="connsiteY14" fmla="*/ 2233637 h 2640293"/>
                <a:gd name="connsiteX0" fmla="*/ 26670 w 3168352"/>
                <a:gd name="connsiteY0" fmla="*/ 2233637 h 2409865"/>
                <a:gd name="connsiteX1" fmla="*/ 458718 w 3168352"/>
                <a:gd name="connsiteY1" fmla="*/ 2161629 h 2409865"/>
                <a:gd name="connsiteX2" fmla="*/ 674742 w 3168352"/>
                <a:gd name="connsiteY2" fmla="*/ 1945605 h 2409865"/>
                <a:gd name="connsiteX3" fmla="*/ 746750 w 3168352"/>
                <a:gd name="connsiteY3" fmla="*/ 1297533 h 2409865"/>
                <a:gd name="connsiteX4" fmla="*/ 958011 w 3168352"/>
                <a:gd name="connsiteY4" fmla="*/ 683370 h 2409865"/>
                <a:gd name="connsiteX5" fmla="*/ 1610846 w 3168352"/>
                <a:gd name="connsiteY5" fmla="*/ 73397 h 2409865"/>
                <a:gd name="connsiteX6" fmla="*/ 2330926 w 3168352"/>
                <a:gd name="connsiteY6" fmla="*/ 145405 h 2409865"/>
                <a:gd name="connsiteX7" fmla="*/ 2906990 w 3168352"/>
                <a:gd name="connsiteY7" fmla="*/ 649461 h 2409865"/>
                <a:gd name="connsiteX8" fmla="*/ 3168352 w 3168352"/>
                <a:gd name="connsiteY8" fmla="*/ 1224137 h 2409865"/>
                <a:gd name="connsiteX9" fmla="*/ 2808312 w 3168352"/>
                <a:gd name="connsiteY9" fmla="*/ 1512168 h 2409865"/>
                <a:gd name="connsiteX10" fmla="*/ 2088232 w 3168352"/>
                <a:gd name="connsiteY10" fmla="*/ 1800200 h 2409865"/>
                <a:gd name="connsiteX11" fmla="*/ 602734 w 3168352"/>
                <a:gd name="connsiteY11" fmla="*/ 2305645 h 2409865"/>
                <a:gd name="connsiteX12" fmla="*/ 286127 w 3168352"/>
                <a:gd name="connsiteY12" fmla="*/ 2344315 h 2409865"/>
                <a:gd name="connsiteX13" fmla="*/ 26670 w 3168352"/>
                <a:gd name="connsiteY13" fmla="*/ 2233637 h 2409865"/>
                <a:gd name="connsiteX0" fmla="*/ 26670 w 3168352"/>
                <a:gd name="connsiteY0" fmla="*/ 2233637 h 2344315"/>
                <a:gd name="connsiteX1" fmla="*/ 458718 w 3168352"/>
                <a:gd name="connsiteY1" fmla="*/ 2161629 h 2344315"/>
                <a:gd name="connsiteX2" fmla="*/ 674742 w 3168352"/>
                <a:gd name="connsiteY2" fmla="*/ 1945605 h 2344315"/>
                <a:gd name="connsiteX3" fmla="*/ 746750 w 3168352"/>
                <a:gd name="connsiteY3" fmla="*/ 1297533 h 2344315"/>
                <a:gd name="connsiteX4" fmla="*/ 958011 w 3168352"/>
                <a:gd name="connsiteY4" fmla="*/ 683370 h 2344315"/>
                <a:gd name="connsiteX5" fmla="*/ 1610846 w 3168352"/>
                <a:gd name="connsiteY5" fmla="*/ 73397 h 2344315"/>
                <a:gd name="connsiteX6" fmla="*/ 2330926 w 3168352"/>
                <a:gd name="connsiteY6" fmla="*/ 145405 h 2344315"/>
                <a:gd name="connsiteX7" fmla="*/ 2906990 w 3168352"/>
                <a:gd name="connsiteY7" fmla="*/ 649461 h 2344315"/>
                <a:gd name="connsiteX8" fmla="*/ 3168352 w 3168352"/>
                <a:gd name="connsiteY8" fmla="*/ 1224137 h 2344315"/>
                <a:gd name="connsiteX9" fmla="*/ 2808312 w 3168352"/>
                <a:gd name="connsiteY9" fmla="*/ 1512168 h 2344315"/>
                <a:gd name="connsiteX10" fmla="*/ 2088232 w 3168352"/>
                <a:gd name="connsiteY10" fmla="*/ 1800200 h 2344315"/>
                <a:gd name="connsiteX11" fmla="*/ 286127 w 3168352"/>
                <a:gd name="connsiteY11" fmla="*/ 2344315 h 2344315"/>
                <a:gd name="connsiteX12" fmla="*/ 26670 w 3168352"/>
                <a:gd name="connsiteY12" fmla="*/ 2233637 h 2344315"/>
                <a:gd name="connsiteX0" fmla="*/ 0 w 3141682"/>
                <a:gd name="connsiteY0" fmla="*/ 2233637 h 2237447"/>
                <a:gd name="connsiteX1" fmla="*/ 432048 w 3141682"/>
                <a:gd name="connsiteY1" fmla="*/ 2161629 h 2237447"/>
                <a:gd name="connsiteX2" fmla="*/ 648072 w 3141682"/>
                <a:gd name="connsiteY2" fmla="*/ 1945605 h 2237447"/>
                <a:gd name="connsiteX3" fmla="*/ 720080 w 3141682"/>
                <a:gd name="connsiteY3" fmla="*/ 1297533 h 2237447"/>
                <a:gd name="connsiteX4" fmla="*/ 931341 w 3141682"/>
                <a:gd name="connsiteY4" fmla="*/ 683370 h 2237447"/>
                <a:gd name="connsiteX5" fmla="*/ 1584176 w 3141682"/>
                <a:gd name="connsiteY5" fmla="*/ 73397 h 2237447"/>
                <a:gd name="connsiteX6" fmla="*/ 2304256 w 3141682"/>
                <a:gd name="connsiteY6" fmla="*/ 145405 h 2237447"/>
                <a:gd name="connsiteX7" fmla="*/ 2880320 w 3141682"/>
                <a:gd name="connsiteY7" fmla="*/ 649461 h 2237447"/>
                <a:gd name="connsiteX8" fmla="*/ 3141682 w 3141682"/>
                <a:gd name="connsiteY8" fmla="*/ 1224137 h 2237447"/>
                <a:gd name="connsiteX9" fmla="*/ 2781642 w 3141682"/>
                <a:gd name="connsiteY9" fmla="*/ 1512168 h 2237447"/>
                <a:gd name="connsiteX10" fmla="*/ 2061562 w 3141682"/>
                <a:gd name="connsiteY10" fmla="*/ 1800200 h 2237447"/>
                <a:gd name="connsiteX11" fmla="*/ 0 w 3141682"/>
                <a:gd name="connsiteY11" fmla="*/ 2233637 h 2237447"/>
                <a:gd name="connsiteX0" fmla="*/ 1629514 w 2709634"/>
                <a:gd name="connsiteY0" fmla="*/ 1800200 h 2161629"/>
                <a:gd name="connsiteX1" fmla="*/ 0 w 2709634"/>
                <a:gd name="connsiteY1" fmla="*/ 2161629 h 2161629"/>
                <a:gd name="connsiteX2" fmla="*/ 216024 w 2709634"/>
                <a:gd name="connsiteY2" fmla="*/ 1945605 h 2161629"/>
                <a:gd name="connsiteX3" fmla="*/ 288032 w 2709634"/>
                <a:gd name="connsiteY3" fmla="*/ 1297533 h 2161629"/>
                <a:gd name="connsiteX4" fmla="*/ 499293 w 2709634"/>
                <a:gd name="connsiteY4" fmla="*/ 683370 h 2161629"/>
                <a:gd name="connsiteX5" fmla="*/ 1152128 w 2709634"/>
                <a:gd name="connsiteY5" fmla="*/ 73397 h 2161629"/>
                <a:gd name="connsiteX6" fmla="*/ 1872208 w 2709634"/>
                <a:gd name="connsiteY6" fmla="*/ 145405 h 2161629"/>
                <a:gd name="connsiteX7" fmla="*/ 2448272 w 2709634"/>
                <a:gd name="connsiteY7" fmla="*/ 649461 h 2161629"/>
                <a:gd name="connsiteX8" fmla="*/ 2709634 w 2709634"/>
                <a:gd name="connsiteY8" fmla="*/ 1224137 h 2161629"/>
                <a:gd name="connsiteX9" fmla="*/ 2349594 w 2709634"/>
                <a:gd name="connsiteY9" fmla="*/ 1512168 h 2161629"/>
                <a:gd name="connsiteX10" fmla="*/ 1629514 w 2709634"/>
                <a:gd name="connsiteY10" fmla="*/ 1800200 h 2161629"/>
                <a:gd name="connsiteX0" fmla="*/ 1413490 w 2493610"/>
                <a:gd name="connsiteY0" fmla="*/ 1800200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413490 w 2493610"/>
                <a:gd name="connsiteY9" fmla="*/ 1800200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269474 w 2493610"/>
                <a:gd name="connsiteY9" fmla="*/ 720081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845538 w 2493610"/>
                <a:gd name="connsiteY9" fmla="*/ 576065 h 2029383"/>
                <a:gd name="connsiteX10" fmla="*/ 1269474 w 2493610"/>
                <a:gd name="connsiteY10" fmla="*/ 720081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277586 w 2493610"/>
                <a:gd name="connsiteY8" fmla="*/ 1512169 h 2029383"/>
                <a:gd name="connsiteX9" fmla="*/ 1845538 w 2493610"/>
                <a:gd name="connsiteY9" fmla="*/ 576065 h 2029383"/>
                <a:gd name="connsiteX10" fmla="*/ 1269474 w 2493610"/>
                <a:gd name="connsiteY10" fmla="*/ 720081 h 2029383"/>
                <a:gd name="connsiteX0" fmla="*/ 1269474 w 2493610"/>
                <a:gd name="connsiteY0" fmla="*/ 720081 h 2642452"/>
                <a:gd name="connsiteX1" fmla="*/ 0 w 2493610"/>
                <a:gd name="connsiteY1" fmla="*/ 1945605 h 2642452"/>
                <a:gd name="connsiteX2" fmla="*/ 72008 w 2493610"/>
                <a:gd name="connsiteY2" fmla="*/ 1297533 h 2642452"/>
                <a:gd name="connsiteX3" fmla="*/ 283269 w 2493610"/>
                <a:gd name="connsiteY3" fmla="*/ 683370 h 2642452"/>
                <a:gd name="connsiteX4" fmla="*/ 936104 w 2493610"/>
                <a:gd name="connsiteY4" fmla="*/ 73397 h 2642452"/>
                <a:gd name="connsiteX5" fmla="*/ 1656184 w 2493610"/>
                <a:gd name="connsiteY5" fmla="*/ 145405 h 2642452"/>
                <a:gd name="connsiteX6" fmla="*/ 2232248 w 2493610"/>
                <a:gd name="connsiteY6" fmla="*/ 649461 h 2642452"/>
                <a:gd name="connsiteX7" fmla="*/ 2493610 w 2493610"/>
                <a:gd name="connsiteY7" fmla="*/ 1224137 h 2642452"/>
                <a:gd name="connsiteX8" fmla="*/ 1917546 w 2493610"/>
                <a:gd name="connsiteY8" fmla="*/ 2592289 h 2642452"/>
                <a:gd name="connsiteX9" fmla="*/ 1845538 w 2493610"/>
                <a:gd name="connsiteY9" fmla="*/ 576065 h 2642452"/>
                <a:gd name="connsiteX10" fmla="*/ 1269474 w 2493610"/>
                <a:gd name="connsiteY10" fmla="*/ 720081 h 2642452"/>
                <a:gd name="connsiteX0" fmla="*/ 1269474 w 2493610"/>
                <a:gd name="connsiteY0" fmla="*/ 720081 h 2642452"/>
                <a:gd name="connsiteX1" fmla="*/ 0 w 2493610"/>
                <a:gd name="connsiteY1" fmla="*/ 1945605 h 2642452"/>
                <a:gd name="connsiteX2" fmla="*/ 72008 w 2493610"/>
                <a:gd name="connsiteY2" fmla="*/ 1297533 h 2642452"/>
                <a:gd name="connsiteX3" fmla="*/ 283269 w 2493610"/>
                <a:gd name="connsiteY3" fmla="*/ 683370 h 2642452"/>
                <a:gd name="connsiteX4" fmla="*/ 936104 w 2493610"/>
                <a:gd name="connsiteY4" fmla="*/ 73397 h 2642452"/>
                <a:gd name="connsiteX5" fmla="*/ 1656184 w 2493610"/>
                <a:gd name="connsiteY5" fmla="*/ 145405 h 2642452"/>
                <a:gd name="connsiteX6" fmla="*/ 2232248 w 2493610"/>
                <a:gd name="connsiteY6" fmla="*/ 649461 h 2642452"/>
                <a:gd name="connsiteX7" fmla="*/ 2493610 w 2493610"/>
                <a:gd name="connsiteY7" fmla="*/ 1224137 h 2642452"/>
                <a:gd name="connsiteX8" fmla="*/ 1917546 w 2493610"/>
                <a:gd name="connsiteY8" fmla="*/ 2592289 h 2642452"/>
                <a:gd name="connsiteX9" fmla="*/ 1845538 w 2493610"/>
                <a:gd name="connsiteY9" fmla="*/ 576065 h 2642452"/>
                <a:gd name="connsiteX10" fmla="*/ 1269474 w 2493610"/>
                <a:gd name="connsiteY10" fmla="*/ 720081 h 2642452"/>
                <a:gd name="connsiteX0" fmla="*/ 1269474 w 2493610"/>
                <a:gd name="connsiteY0" fmla="*/ 720081 h 2592289"/>
                <a:gd name="connsiteX1" fmla="*/ 0 w 2493610"/>
                <a:gd name="connsiteY1" fmla="*/ 1945605 h 2592289"/>
                <a:gd name="connsiteX2" fmla="*/ 72008 w 2493610"/>
                <a:gd name="connsiteY2" fmla="*/ 1297533 h 2592289"/>
                <a:gd name="connsiteX3" fmla="*/ 283269 w 2493610"/>
                <a:gd name="connsiteY3" fmla="*/ 683370 h 2592289"/>
                <a:gd name="connsiteX4" fmla="*/ 936104 w 2493610"/>
                <a:gd name="connsiteY4" fmla="*/ 73397 h 2592289"/>
                <a:gd name="connsiteX5" fmla="*/ 1656184 w 2493610"/>
                <a:gd name="connsiteY5" fmla="*/ 145405 h 2592289"/>
                <a:gd name="connsiteX6" fmla="*/ 2232248 w 2493610"/>
                <a:gd name="connsiteY6" fmla="*/ 649461 h 2592289"/>
                <a:gd name="connsiteX7" fmla="*/ 2493610 w 2493610"/>
                <a:gd name="connsiteY7" fmla="*/ 1224137 h 2592289"/>
                <a:gd name="connsiteX8" fmla="*/ 1917546 w 2493610"/>
                <a:gd name="connsiteY8" fmla="*/ 2592289 h 2592289"/>
                <a:gd name="connsiteX9" fmla="*/ 1845538 w 2493610"/>
                <a:gd name="connsiteY9" fmla="*/ 576065 h 2592289"/>
                <a:gd name="connsiteX10" fmla="*/ 1269474 w 2493610"/>
                <a:gd name="connsiteY10" fmla="*/ 720081 h 2592289"/>
                <a:gd name="connsiteX0" fmla="*/ 1269474 w 2493610"/>
                <a:gd name="connsiteY0" fmla="*/ 720081 h 2592289"/>
                <a:gd name="connsiteX1" fmla="*/ 0 w 2493610"/>
                <a:gd name="connsiteY1" fmla="*/ 1945605 h 2592289"/>
                <a:gd name="connsiteX2" fmla="*/ 72008 w 2493610"/>
                <a:gd name="connsiteY2" fmla="*/ 1297533 h 2592289"/>
                <a:gd name="connsiteX3" fmla="*/ 283269 w 2493610"/>
                <a:gd name="connsiteY3" fmla="*/ 683370 h 2592289"/>
                <a:gd name="connsiteX4" fmla="*/ 936104 w 2493610"/>
                <a:gd name="connsiteY4" fmla="*/ 73397 h 2592289"/>
                <a:gd name="connsiteX5" fmla="*/ 1656184 w 2493610"/>
                <a:gd name="connsiteY5" fmla="*/ 145405 h 2592289"/>
                <a:gd name="connsiteX6" fmla="*/ 2232248 w 2493610"/>
                <a:gd name="connsiteY6" fmla="*/ 649461 h 2592289"/>
                <a:gd name="connsiteX7" fmla="*/ 2493610 w 2493610"/>
                <a:gd name="connsiteY7" fmla="*/ 1224137 h 2592289"/>
                <a:gd name="connsiteX8" fmla="*/ 1485498 w 2493610"/>
                <a:gd name="connsiteY8" fmla="*/ 2592289 h 2592289"/>
                <a:gd name="connsiteX9" fmla="*/ 1845538 w 2493610"/>
                <a:gd name="connsiteY9" fmla="*/ 576065 h 2592289"/>
                <a:gd name="connsiteX10" fmla="*/ 1269474 w 2493610"/>
                <a:gd name="connsiteY10" fmla="*/ 720081 h 2592289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831157"/>
                <a:gd name="connsiteY0" fmla="*/ 720081 h 3297763"/>
                <a:gd name="connsiteX1" fmla="*/ 0 w 2831157"/>
                <a:gd name="connsiteY1" fmla="*/ 1945605 h 3297763"/>
                <a:gd name="connsiteX2" fmla="*/ 72008 w 2831157"/>
                <a:gd name="connsiteY2" fmla="*/ 1297533 h 3297763"/>
                <a:gd name="connsiteX3" fmla="*/ 283269 w 2831157"/>
                <a:gd name="connsiteY3" fmla="*/ 683370 h 3297763"/>
                <a:gd name="connsiteX4" fmla="*/ 936104 w 2831157"/>
                <a:gd name="connsiteY4" fmla="*/ 73397 h 3297763"/>
                <a:gd name="connsiteX5" fmla="*/ 1656184 w 2831157"/>
                <a:gd name="connsiteY5" fmla="*/ 145405 h 3297763"/>
                <a:gd name="connsiteX6" fmla="*/ 2232248 w 2831157"/>
                <a:gd name="connsiteY6" fmla="*/ 649461 h 3297763"/>
                <a:gd name="connsiteX7" fmla="*/ 2493610 w 2831157"/>
                <a:gd name="connsiteY7" fmla="*/ 1224137 h 3297763"/>
                <a:gd name="connsiteX8" fmla="*/ 1485498 w 2831157"/>
                <a:gd name="connsiteY8" fmla="*/ 2592289 h 3297763"/>
                <a:gd name="connsiteX9" fmla="*/ 1845538 w 2831157"/>
                <a:gd name="connsiteY9" fmla="*/ 576065 h 3297763"/>
                <a:gd name="connsiteX10" fmla="*/ 1269474 w 2831157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1269474 w 2770584"/>
                <a:gd name="connsiteY10" fmla="*/ 72008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1107532 w 2752658"/>
                <a:gd name="connsiteY0" fmla="*/ 1224137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1107532 w 2752658"/>
                <a:gd name="connsiteY10" fmla="*/ 1224137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36815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440161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157853 w 2586311"/>
                <a:gd name="connsiteY3" fmla="*/ 1144117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157853 w 2586311"/>
                <a:gd name="connsiteY3" fmla="*/ 1144117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36803 w 2597953"/>
                <a:gd name="connsiteY0" fmla="*/ 1440161 h 3297763"/>
                <a:gd name="connsiteX1" fmla="*/ 736803 w 2597953"/>
                <a:gd name="connsiteY1" fmla="*/ 1152129 h 3297763"/>
                <a:gd name="connsiteX2" fmla="*/ 592787 w 2597953"/>
                <a:gd name="connsiteY2" fmla="*/ 1368153 h 3297763"/>
                <a:gd name="connsiteX3" fmla="*/ 232747 w 2597953"/>
                <a:gd name="connsiteY3" fmla="*/ 1368153 h 3297763"/>
                <a:gd name="connsiteX4" fmla="*/ 99645 w 2597953"/>
                <a:gd name="connsiteY4" fmla="*/ 1086967 h 3297763"/>
                <a:gd name="connsiteX5" fmla="*/ 110638 w 2597953"/>
                <a:gd name="connsiteY5" fmla="*/ 683370 h 3297763"/>
                <a:gd name="connsiteX6" fmla="*/ 763473 w 2597953"/>
                <a:gd name="connsiteY6" fmla="*/ 73397 h 3297763"/>
                <a:gd name="connsiteX7" fmla="*/ 1483553 w 2597953"/>
                <a:gd name="connsiteY7" fmla="*/ 145405 h 3297763"/>
                <a:gd name="connsiteX8" fmla="*/ 2059617 w 2597953"/>
                <a:gd name="connsiteY8" fmla="*/ 649461 h 3297763"/>
                <a:gd name="connsiteX9" fmla="*/ 2320979 w 2597953"/>
                <a:gd name="connsiteY9" fmla="*/ 1224137 h 3297763"/>
                <a:gd name="connsiteX10" fmla="*/ 1312867 w 2597953"/>
                <a:gd name="connsiteY10" fmla="*/ 2592289 h 3297763"/>
                <a:gd name="connsiteX11" fmla="*/ 1312867 w 2597953"/>
                <a:gd name="connsiteY11" fmla="*/ 648073 h 3297763"/>
                <a:gd name="connsiteX12" fmla="*/ 736803 w 2597953"/>
                <a:gd name="connsiteY12" fmla="*/ 1440161 h 3297763"/>
                <a:gd name="connsiteX0" fmla="*/ 740431 w 2601581"/>
                <a:gd name="connsiteY0" fmla="*/ 1440161 h 3297763"/>
                <a:gd name="connsiteX1" fmla="*/ 740431 w 2601581"/>
                <a:gd name="connsiteY1" fmla="*/ 1152129 h 3297763"/>
                <a:gd name="connsiteX2" fmla="*/ 596415 w 2601581"/>
                <a:gd name="connsiteY2" fmla="*/ 1368153 h 3297763"/>
                <a:gd name="connsiteX3" fmla="*/ 236375 w 2601581"/>
                <a:gd name="connsiteY3" fmla="*/ 1368153 h 3297763"/>
                <a:gd name="connsiteX4" fmla="*/ 20351 w 2601581"/>
                <a:gd name="connsiteY4" fmla="*/ 1440161 h 3297763"/>
                <a:gd name="connsiteX5" fmla="*/ 114266 w 2601581"/>
                <a:gd name="connsiteY5" fmla="*/ 683370 h 3297763"/>
                <a:gd name="connsiteX6" fmla="*/ 767101 w 2601581"/>
                <a:gd name="connsiteY6" fmla="*/ 73397 h 3297763"/>
                <a:gd name="connsiteX7" fmla="*/ 1487181 w 2601581"/>
                <a:gd name="connsiteY7" fmla="*/ 145405 h 3297763"/>
                <a:gd name="connsiteX8" fmla="*/ 2063245 w 2601581"/>
                <a:gd name="connsiteY8" fmla="*/ 649461 h 3297763"/>
                <a:gd name="connsiteX9" fmla="*/ 2324607 w 2601581"/>
                <a:gd name="connsiteY9" fmla="*/ 1224137 h 3297763"/>
                <a:gd name="connsiteX10" fmla="*/ 1316495 w 2601581"/>
                <a:gd name="connsiteY10" fmla="*/ 2592289 h 3297763"/>
                <a:gd name="connsiteX11" fmla="*/ 1316495 w 2601581"/>
                <a:gd name="connsiteY11" fmla="*/ 648073 h 3297763"/>
                <a:gd name="connsiteX12" fmla="*/ 740431 w 2601581"/>
                <a:gd name="connsiteY12" fmla="*/ 1440161 h 3297763"/>
                <a:gd name="connsiteX0" fmla="*/ 812439 w 2673589"/>
                <a:gd name="connsiteY0" fmla="*/ 1440161 h 3297763"/>
                <a:gd name="connsiteX1" fmla="*/ 812439 w 2673589"/>
                <a:gd name="connsiteY1" fmla="*/ 1152129 h 3297763"/>
                <a:gd name="connsiteX2" fmla="*/ 668423 w 2673589"/>
                <a:gd name="connsiteY2" fmla="*/ 1368153 h 3297763"/>
                <a:gd name="connsiteX3" fmla="*/ 308383 w 2673589"/>
                <a:gd name="connsiteY3" fmla="*/ 1368153 h 3297763"/>
                <a:gd name="connsiteX4" fmla="*/ 20351 w 2673589"/>
                <a:gd name="connsiteY4" fmla="*/ 1512169 h 3297763"/>
                <a:gd name="connsiteX5" fmla="*/ 186274 w 2673589"/>
                <a:gd name="connsiteY5" fmla="*/ 683370 h 3297763"/>
                <a:gd name="connsiteX6" fmla="*/ 839109 w 2673589"/>
                <a:gd name="connsiteY6" fmla="*/ 73397 h 3297763"/>
                <a:gd name="connsiteX7" fmla="*/ 1559189 w 2673589"/>
                <a:gd name="connsiteY7" fmla="*/ 145405 h 3297763"/>
                <a:gd name="connsiteX8" fmla="*/ 2135253 w 2673589"/>
                <a:gd name="connsiteY8" fmla="*/ 649461 h 3297763"/>
                <a:gd name="connsiteX9" fmla="*/ 2396615 w 2673589"/>
                <a:gd name="connsiteY9" fmla="*/ 1224137 h 3297763"/>
                <a:gd name="connsiteX10" fmla="*/ 1388503 w 2673589"/>
                <a:gd name="connsiteY10" fmla="*/ 2592289 h 3297763"/>
                <a:gd name="connsiteX11" fmla="*/ 1388503 w 2673589"/>
                <a:gd name="connsiteY11" fmla="*/ 648073 h 3297763"/>
                <a:gd name="connsiteX12" fmla="*/ 812439 w 2673589"/>
                <a:gd name="connsiteY12" fmla="*/ 1440161 h 3297763"/>
                <a:gd name="connsiteX0" fmla="*/ 812439 w 2673589"/>
                <a:gd name="connsiteY0" fmla="*/ 1440161 h 3297763"/>
                <a:gd name="connsiteX1" fmla="*/ 812439 w 2673589"/>
                <a:gd name="connsiteY1" fmla="*/ 1152129 h 3297763"/>
                <a:gd name="connsiteX2" fmla="*/ 668423 w 2673589"/>
                <a:gd name="connsiteY2" fmla="*/ 1368153 h 3297763"/>
                <a:gd name="connsiteX3" fmla="*/ 308383 w 2673589"/>
                <a:gd name="connsiteY3" fmla="*/ 1368153 h 3297763"/>
                <a:gd name="connsiteX4" fmla="*/ 20351 w 2673589"/>
                <a:gd name="connsiteY4" fmla="*/ 1512169 h 3297763"/>
                <a:gd name="connsiteX5" fmla="*/ 186274 w 2673589"/>
                <a:gd name="connsiteY5" fmla="*/ 683370 h 3297763"/>
                <a:gd name="connsiteX6" fmla="*/ 839109 w 2673589"/>
                <a:gd name="connsiteY6" fmla="*/ 73397 h 3297763"/>
                <a:gd name="connsiteX7" fmla="*/ 1559189 w 2673589"/>
                <a:gd name="connsiteY7" fmla="*/ 145405 h 3297763"/>
                <a:gd name="connsiteX8" fmla="*/ 2135253 w 2673589"/>
                <a:gd name="connsiteY8" fmla="*/ 649461 h 3297763"/>
                <a:gd name="connsiteX9" fmla="*/ 2396615 w 2673589"/>
                <a:gd name="connsiteY9" fmla="*/ 1224137 h 3297763"/>
                <a:gd name="connsiteX10" fmla="*/ 1388503 w 2673589"/>
                <a:gd name="connsiteY10" fmla="*/ 2592289 h 3297763"/>
                <a:gd name="connsiteX11" fmla="*/ 1388503 w 2673589"/>
                <a:gd name="connsiteY11" fmla="*/ 648073 h 3297763"/>
                <a:gd name="connsiteX12" fmla="*/ 812439 w 2673589"/>
                <a:gd name="connsiteY12" fmla="*/ 1440161 h 3297763"/>
                <a:gd name="connsiteX0" fmla="*/ 795547 w 2656697"/>
                <a:gd name="connsiteY0" fmla="*/ 1440161 h 3297763"/>
                <a:gd name="connsiteX1" fmla="*/ 795547 w 2656697"/>
                <a:gd name="connsiteY1" fmla="*/ 1152129 h 3297763"/>
                <a:gd name="connsiteX2" fmla="*/ 651531 w 2656697"/>
                <a:gd name="connsiteY2" fmla="*/ 1368153 h 3297763"/>
                <a:gd name="connsiteX3" fmla="*/ 291491 w 2656697"/>
                <a:gd name="connsiteY3" fmla="*/ 1368153 h 3297763"/>
                <a:gd name="connsiteX4" fmla="*/ 190139 w 2656697"/>
                <a:gd name="connsiteY4" fmla="*/ 1417167 h 3297763"/>
                <a:gd name="connsiteX5" fmla="*/ 3459 w 2656697"/>
                <a:gd name="connsiteY5" fmla="*/ 1512169 h 3297763"/>
                <a:gd name="connsiteX6" fmla="*/ 169382 w 2656697"/>
                <a:gd name="connsiteY6" fmla="*/ 683370 h 3297763"/>
                <a:gd name="connsiteX7" fmla="*/ 822217 w 2656697"/>
                <a:gd name="connsiteY7" fmla="*/ 73397 h 3297763"/>
                <a:gd name="connsiteX8" fmla="*/ 1542297 w 2656697"/>
                <a:gd name="connsiteY8" fmla="*/ 145405 h 3297763"/>
                <a:gd name="connsiteX9" fmla="*/ 2118361 w 2656697"/>
                <a:gd name="connsiteY9" fmla="*/ 649461 h 3297763"/>
                <a:gd name="connsiteX10" fmla="*/ 2379723 w 2656697"/>
                <a:gd name="connsiteY10" fmla="*/ 1224137 h 3297763"/>
                <a:gd name="connsiteX11" fmla="*/ 1371611 w 2656697"/>
                <a:gd name="connsiteY11" fmla="*/ 2592289 h 3297763"/>
                <a:gd name="connsiteX12" fmla="*/ 1371611 w 2656697"/>
                <a:gd name="connsiteY12" fmla="*/ 648073 h 3297763"/>
                <a:gd name="connsiteX13" fmla="*/ 795547 w 2656697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376264 w 2709594"/>
                <a:gd name="connsiteY9" fmla="*/ 1224136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376264 w 2709594"/>
                <a:gd name="connsiteY9" fmla="*/ 1224136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480151"/>
                <a:gd name="connsiteY0" fmla="*/ 1440161 h 2668369"/>
                <a:gd name="connsiteX1" fmla="*/ 848444 w 2480151"/>
                <a:gd name="connsiteY1" fmla="*/ 1152129 h 2668369"/>
                <a:gd name="connsiteX2" fmla="*/ 704428 w 2480151"/>
                <a:gd name="connsiteY2" fmla="*/ 1368153 h 2668369"/>
                <a:gd name="connsiteX3" fmla="*/ 344388 w 2480151"/>
                <a:gd name="connsiteY3" fmla="*/ 1368153 h 2668369"/>
                <a:gd name="connsiteX4" fmla="*/ 560412 w 2480151"/>
                <a:gd name="connsiteY4" fmla="*/ 2592289 h 2668369"/>
                <a:gd name="connsiteX5" fmla="*/ 56356 w 2480151"/>
                <a:gd name="connsiteY5" fmla="*/ 1512169 h 2668369"/>
                <a:gd name="connsiteX6" fmla="*/ 222279 w 2480151"/>
                <a:gd name="connsiteY6" fmla="*/ 683370 h 2668369"/>
                <a:gd name="connsiteX7" fmla="*/ 875114 w 2480151"/>
                <a:gd name="connsiteY7" fmla="*/ 73397 h 2668369"/>
                <a:gd name="connsiteX8" fmla="*/ 1595194 w 2480151"/>
                <a:gd name="connsiteY8" fmla="*/ 145405 h 2668369"/>
                <a:gd name="connsiteX9" fmla="*/ 2376264 w 2480151"/>
                <a:gd name="connsiteY9" fmla="*/ 1224136 h 2668369"/>
                <a:gd name="connsiteX10" fmla="*/ 1424508 w 2480151"/>
                <a:gd name="connsiteY10" fmla="*/ 2592289 h 2668369"/>
                <a:gd name="connsiteX11" fmla="*/ 1424508 w 2480151"/>
                <a:gd name="connsiteY11" fmla="*/ 648073 h 2668369"/>
                <a:gd name="connsiteX12" fmla="*/ 848444 w 2480151"/>
                <a:gd name="connsiteY12" fmla="*/ 1440161 h 2668369"/>
                <a:gd name="connsiteX0" fmla="*/ 848444 w 2461716"/>
                <a:gd name="connsiteY0" fmla="*/ 1440161 h 2616292"/>
                <a:gd name="connsiteX1" fmla="*/ 848444 w 2461716"/>
                <a:gd name="connsiteY1" fmla="*/ 1152129 h 2616292"/>
                <a:gd name="connsiteX2" fmla="*/ 704428 w 2461716"/>
                <a:gd name="connsiteY2" fmla="*/ 1368153 h 2616292"/>
                <a:gd name="connsiteX3" fmla="*/ 344388 w 2461716"/>
                <a:gd name="connsiteY3" fmla="*/ 1368153 h 2616292"/>
                <a:gd name="connsiteX4" fmla="*/ 560412 w 2461716"/>
                <a:gd name="connsiteY4" fmla="*/ 2592289 h 2616292"/>
                <a:gd name="connsiteX5" fmla="*/ 56356 w 2461716"/>
                <a:gd name="connsiteY5" fmla="*/ 1512169 h 2616292"/>
                <a:gd name="connsiteX6" fmla="*/ 222279 w 2461716"/>
                <a:gd name="connsiteY6" fmla="*/ 683370 h 2616292"/>
                <a:gd name="connsiteX7" fmla="*/ 875114 w 2461716"/>
                <a:gd name="connsiteY7" fmla="*/ 73397 h 2616292"/>
                <a:gd name="connsiteX8" fmla="*/ 1595194 w 2461716"/>
                <a:gd name="connsiteY8" fmla="*/ 145405 h 2616292"/>
                <a:gd name="connsiteX9" fmla="*/ 2376264 w 2461716"/>
                <a:gd name="connsiteY9" fmla="*/ 1224136 h 2616292"/>
                <a:gd name="connsiteX10" fmla="*/ 1368153 w 2461716"/>
                <a:gd name="connsiteY10" fmla="*/ 2520280 h 2616292"/>
                <a:gd name="connsiteX11" fmla="*/ 1424508 w 2461716"/>
                <a:gd name="connsiteY11" fmla="*/ 648073 h 2616292"/>
                <a:gd name="connsiteX12" fmla="*/ 848444 w 2461716"/>
                <a:gd name="connsiteY12" fmla="*/ 1440161 h 2616292"/>
                <a:gd name="connsiteX0" fmla="*/ 848444 w 2461716"/>
                <a:gd name="connsiteY0" fmla="*/ 1440161 h 2616292"/>
                <a:gd name="connsiteX1" fmla="*/ 848444 w 2461716"/>
                <a:gd name="connsiteY1" fmla="*/ 1152129 h 2616292"/>
                <a:gd name="connsiteX2" fmla="*/ 704428 w 2461716"/>
                <a:gd name="connsiteY2" fmla="*/ 1368153 h 2616292"/>
                <a:gd name="connsiteX3" fmla="*/ 344388 w 2461716"/>
                <a:gd name="connsiteY3" fmla="*/ 1368153 h 2616292"/>
                <a:gd name="connsiteX4" fmla="*/ 560412 w 2461716"/>
                <a:gd name="connsiteY4" fmla="*/ 2592289 h 2616292"/>
                <a:gd name="connsiteX5" fmla="*/ 56356 w 2461716"/>
                <a:gd name="connsiteY5" fmla="*/ 1512169 h 2616292"/>
                <a:gd name="connsiteX6" fmla="*/ 222279 w 2461716"/>
                <a:gd name="connsiteY6" fmla="*/ 683370 h 2616292"/>
                <a:gd name="connsiteX7" fmla="*/ 875114 w 2461716"/>
                <a:gd name="connsiteY7" fmla="*/ 73397 h 2616292"/>
                <a:gd name="connsiteX8" fmla="*/ 1595194 w 2461716"/>
                <a:gd name="connsiteY8" fmla="*/ 145405 h 2616292"/>
                <a:gd name="connsiteX9" fmla="*/ 2376264 w 2461716"/>
                <a:gd name="connsiteY9" fmla="*/ 1224136 h 2616292"/>
                <a:gd name="connsiteX10" fmla="*/ 1368153 w 2461716"/>
                <a:gd name="connsiteY10" fmla="*/ 2520280 h 2616292"/>
                <a:gd name="connsiteX11" fmla="*/ 1424508 w 2461716"/>
                <a:gd name="connsiteY11" fmla="*/ 648073 h 2616292"/>
                <a:gd name="connsiteX12" fmla="*/ 848444 w 2461716"/>
                <a:gd name="connsiteY12" fmla="*/ 1440161 h 2616292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369542 h 2525741"/>
                <a:gd name="connsiteX1" fmla="*/ 848444 w 2461716"/>
                <a:gd name="connsiteY1" fmla="*/ 1081510 h 2525741"/>
                <a:gd name="connsiteX2" fmla="*/ 704428 w 2461716"/>
                <a:gd name="connsiteY2" fmla="*/ 1297534 h 2525741"/>
                <a:gd name="connsiteX3" fmla="*/ 344388 w 2461716"/>
                <a:gd name="connsiteY3" fmla="*/ 1297534 h 2525741"/>
                <a:gd name="connsiteX4" fmla="*/ 720081 w 2461716"/>
                <a:gd name="connsiteY4" fmla="*/ 2449661 h 2525741"/>
                <a:gd name="connsiteX5" fmla="*/ 56356 w 2461716"/>
                <a:gd name="connsiteY5" fmla="*/ 1441550 h 2525741"/>
                <a:gd name="connsiteX6" fmla="*/ 222279 w 2461716"/>
                <a:gd name="connsiteY6" fmla="*/ 612751 h 2525741"/>
                <a:gd name="connsiteX7" fmla="*/ 864097 w 2461716"/>
                <a:gd name="connsiteY7" fmla="*/ 73397 h 2525741"/>
                <a:gd name="connsiteX8" fmla="*/ 1595194 w 2461716"/>
                <a:gd name="connsiteY8" fmla="*/ 74786 h 2525741"/>
                <a:gd name="connsiteX9" fmla="*/ 2376264 w 2461716"/>
                <a:gd name="connsiteY9" fmla="*/ 1153517 h 2525741"/>
                <a:gd name="connsiteX10" fmla="*/ 1368153 w 2461716"/>
                <a:gd name="connsiteY10" fmla="*/ 2449661 h 2525741"/>
                <a:gd name="connsiteX11" fmla="*/ 1424508 w 2461716"/>
                <a:gd name="connsiteY11" fmla="*/ 577454 h 2525741"/>
                <a:gd name="connsiteX12" fmla="*/ 848444 w 2461716"/>
                <a:gd name="connsiteY12" fmla="*/ 1369542 h 2525741"/>
                <a:gd name="connsiteX0" fmla="*/ 848444 w 2461716"/>
                <a:gd name="connsiteY0" fmla="*/ 1369542 h 2525741"/>
                <a:gd name="connsiteX1" fmla="*/ 848444 w 2461716"/>
                <a:gd name="connsiteY1" fmla="*/ 1081510 h 2525741"/>
                <a:gd name="connsiteX2" fmla="*/ 704428 w 2461716"/>
                <a:gd name="connsiteY2" fmla="*/ 1297534 h 2525741"/>
                <a:gd name="connsiteX3" fmla="*/ 344388 w 2461716"/>
                <a:gd name="connsiteY3" fmla="*/ 1297534 h 2525741"/>
                <a:gd name="connsiteX4" fmla="*/ 720081 w 2461716"/>
                <a:gd name="connsiteY4" fmla="*/ 2449661 h 2525741"/>
                <a:gd name="connsiteX5" fmla="*/ 56356 w 2461716"/>
                <a:gd name="connsiteY5" fmla="*/ 1441550 h 2525741"/>
                <a:gd name="connsiteX6" fmla="*/ 222279 w 2461716"/>
                <a:gd name="connsiteY6" fmla="*/ 612751 h 2525741"/>
                <a:gd name="connsiteX7" fmla="*/ 864097 w 2461716"/>
                <a:gd name="connsiteY7" fmla="*/ 73397 h 2525741"/>
                <a:gd name="connsiteX8" fmla="*/ 1595194 w 2461716"/>
                <a:gd name="connsiteY8" fmla="*/ 74786 h 2525741"/>
                <a:gd name="connsiteX9" fmla="*/ 2376264 w 2461716"/>
                <a:gd name="connsiteY9" fmla="*/ 1153517 h 2525741"/>
                <a:gd name="connsiteX10" fmla="*/ 1368153 w 2461716"/>
                <a:gd name="connsiteY10" fmla="*/ 2449661 h 2525741"/>
                <a:gd name="connsiteX11" fmla="*/ 1424508 w 2461716"/>
                <a:gd name="connsiteY11" fmla="*/ 577454 h 2525741"/>
                <a:gd name="connsiteX12" fmla="*/ 848444 w 2461716"/>
                <a:gd name="connsiteY12" fmla="*/ 1369542 h 2525741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792089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5952 h 2572151"/>
                <a:gd name="connsiteX1" fmla="*/ 864097 w 2461716"/>
                <a:gd name="connsiteY1" fmla="*/ 1055911 h 2572151"/>
                <a:gd name="connsiteX2" fmla="*/ 704428 w 2461716"/>
                <a:gd name="connsiteY2" fmla="*/ 1343944 h 2572151"/>
                <a:gd name="connsiteX3" fmla="*/ 344388 w 2461716"/>
                <a:gd name="connsiteY3" fmla="*/ 1343944 h 2572151"/>
                <a:gd name="connsiteX4" fmla="*/ 720081 w 2461716"/>
                <a:gd name="connsiteY4" fmla="*/ 2496071 h 2572151"/>
                <a:gd name="connsiteX5" fmla="*/ 56356 w 2461716"/>
                <a:gd name="connsiteY5" fmla="*/ 1487960 h 2572151"/>
                <a:gd name="connsiteX6" fmla="*/ 222279 w 2461716"/>
                <a:gd name="connsiteY6" fmla="*/ 659161 h 2572151"/>
                <a:gd name="connsiteX7" fmla="*/ 792089 w 2461716"/>
                <a:gd name="connsiteY7" fmla="*/ 119807 h 2572151"/>
                <a:gd name="connsiteX8" fmla="*/ 1595194 w 2461716"/>
                <a:gd name="connsiteY8" fmla="*/ 121196 h 2572151"/>
                <a:gd name="connsiteX9" fmla="*/ 2376264 w 2461716"/>
                <a:gd name="connsiteY9" fmla="*/ 1199927 h 2572151"/>
                <a:gd name="connsiteX10" fmla="*/ 1368153 w 2461716"/>
                <a:gd name="connsiteY10" fmla="*/ 2496071 h 2572151"/>
                <a:gd name="connsiteX11" fmla="*/ 1424508 w 2461716"/>
                <a:gd name="connsiteY11" fmla="*/ 623864 h 2572151"/>
                <a:gd name="connsiteX12" fmla="*/ 848444 w 2461716"/>
                <a:gd name="connsiteY12" fmla="*/ 1415952 h 2572151"/>
                <a:gd name="connsiteX0" fmla="*/ 848444 w 2461716"/>
                <a:gd name="connsiteY0" fmla="*/ 1415952 h 2572151"/>
                <a:gd name="connsiteX1" fmla="*/ 864097 w 2461716"/>
                <a:gd name="connsiteY1" fmla="*/ 1055911 h 2572151"/>
                <a:gd name="connsiteX2" fmla="*/ 704428 w 2461716"/>
                <a:gd name="connsiteY2" fmla="*/ 1343944 h 2572151"/>
                <a:gd name="connsiteX3" fmla="*/ 344388 w 2461716"/>
                <a:gd name="connsiteY3" fmla="*/ 1343944 h 2572151"/>
                <a:gd name="connsiteX4" fmla="*/ 720081 w 2461716"/>
                <a:gd name="connsiteY4" fmla="*/ 2496071 h 2572151"/>
                <a:gd name="connsiteX5" fmla="*/ 56356 w 2461716"/>
                <a:gd name="connsiteY5" fmla="*/ 1487960 h 2572151"/>
                <a:gd name="connsiteX6" fmla="*/ 222279 w 2461716"/>
                <a:gd name="connsiteY6" fmla="*/ 659161 h 2572151"/>
                <a:gd name="connsiteX7" fmla="*/ 792089 w 2461716"/>
                <a:gd name="connsiteY7" fmla="*/ 119807 h 2572151"/>
                <a:gd name="connsiteX8" fmla="*/ 1595194 w 2461716"/>
                <a:gd name="connsiteY8" fmla="*/ 121196 h 2572151"/>
                <a:gd name="connsiteX9" fmla="*/ 2376264 w 2461716"/>
                <a:gd name="connsiteY9" fmla="*/ 1199927 h 2572151"/>
                <a:gd name="connsiteX10" fmla="*/ 1368153 w 2461716"/>
                <a:gd name="connsiteY10" fmla="*/ 2496071 h 2572151"/>
                <a:gd name="connsiteX11" fmla="*/ 1424508 w 2461716"/>
                <a:gd name="connsiteY11" fmla="*/ 623864 h 2572151"/>
                <a:gd name="connsiteX12" fmla="*/ 848444 w 2461716"/>
                <a:gd name="connsiteY12" fmla="*/ 1415952 h 2572151"/>
                <a:gd name="connsiteX0" fmla="*/ 848444 w 2502475"/>
                <a:gd name="connsiteY0" fmla="*/ 1415952 h 2524352"/>
                <a:gd name="connsiteX1" fmla="*/ 864097 w 2502475"/>
                <a:gd name="connsiteY1" fmla="*/ 1055911 h 2524352"/>
                <a:gd name="connsiteX2" fmla="*/ 704428 w 2502475"/>
                <a:gd name="connsiteY2" fmla="*/ 1343944 h 2524352"/>
                <a:gd name="connsiteX3" fmla="*/ 344388 w 2502475"/>
                <a:gd name="connsiteY3" fmla="*/ 1343944 h 2524352"/>
                <a:gd name="connsiteX4" fmla="*/ 720081 w 2502475"/>
                <a:gd name="connsiteY4" fmla="*/ 2496071 h 2524352"/>
                <a:gd name="connsiteX5" fmla="*/ 56356 w 2502475"/>
                <a:gd name="connsiteY5" fmla="*/ 1487960 h 2524352"/>
                <a:gd name="connsiteX6" fmla="*/ 222279 w 2502475"/>
                <a:gd name="connsiteY6" fmla="*/ 659161 h 2524352"/>
                <a:gd name="connsiteX7" fmla="*/ 792089 w 2502475"/>
                <a:gd name="connsiteY7" fmla="*/ 119807 h 2524352"/>
                <a:gd name="connsiteX8" fmla="*/ 1595194 w 2502475"/>
                <a:gd name="connsiteY8" fmla="*/ 121196 h 2524352"/>
                <a:gd name="connsiteX9" fmla="*/ 2376264 w 2502475"/>
                <a:gd name="connsiteY9" fmla="*/ 1199927 h 2524352"/>
                <a:gd name="connsiteX10" fmla="*/ 1446832 w 2502475"/>
                <a:gd name="connsiteY10" fmla="*/ 2448272 h 2524352"/>
                <a:gd name="connsiteX11" fmla="*/ 1424508 w 2502475"/>
                <a:gd name="connsiteY11" fmla="*/ 623864 h 2524352"/>
                <a:gd name="connsiteX12" fmla="*/ 848444 w 2502475"/>
                <a:gd name="connsiteY12" fmla="*/ 1415952 h 2524352"/>
                <a:gd name="connsiteX0" fmla="*/ 848444 w 2461716"/>
                <a:gd name="connsiteY0" fmla="*/ 1415952 h 2524352"/>
                <a:gd name="connsiteX1" fmla="*/ 864097 w 2461716"/>
                <a:gd name="connsiteY1" fmla="*/ 1055911 h 2524352"/>
                <a:gd name="connsiteX2" fmla="*/ 704428 w 2461716"/>
                <a:gd name="connsiteY2" fmla="*/ 1343944 h 2524352"/>
                <a:gd name="connsiteX3" fmla="*/ 344388 w 2461716"/>
                <a:gd name="connsiteY3" fmla="*/ 1343944 h 2524352"/>
                <a:gd name="connsiteX4" fmla="*/ 720081 w 2461716"/>
                <a:gd name="connsiteY4" fmla="*/ 2496071 h 2524352"/>
                <a:gd name="connsiteX5" fmla="*/ 56356 w 2461716"/>
                <a:gd name="connsiteY5" fmla="*/ 1487960 h 2524352"/>
                <a:gd name="connsiteX6" fmla="*/ 222279 w 2461716"/>
                <a:gd name="connsiteY6" fmla="*/ 659161 h 2524352"/>
                <a:gd name="connsiteX7" fmla="*/ 792089 w 2461716"/>
                <a:gd name="connsiteY7" fmla="*/ 119807 h 2524352"/>
                <a:gd name="connsiteX8" fmla="*/ 1595194 w 2461716"/>
                <a:gd name="connsiteY8" fmla="*/ 121196 h 2524352"/>
                <a:gd name="connsiteX9" fmla="*/ 2376264 w 2461716"/>
                <a:gd name="connsiteY9" fmla="*/ 1199927 h 2524352"/>
                <a:gd name="connsiteX10" fmla="*/ 1446832 w 2461716"/>
                <a:gd name="connsiteY10" fmla="*/ 2448272 h 2524352"/>
                <a:gd name="connsiteX11" fmla="*/ 1424508 w 2461716"/>
                <a:gd name="connsiteY11" fmla="*/ 623864 h 2524352"/>
                <a:gd name="connsiteX12" fmla="*/ 848444 w 2461716"/>
                <a:gd name="connsiteY12" fmla="*/ 1415952 h 2524352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1446832 w 2461716"/>
                <a:gd name="connsiteY10" fmla="*/ 244827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376264 w 2732538"/>
                <a:gd name="connsiteY9" fmla="*/ 1199927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166912 w 2732538"/>
                <a:gd name="connsiteY9" fmla="*/ 1296144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238920 w 2732538"/>
                <a:gd name="connsiteY9" fmla="*/ 1224136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238920 w 2732538"/>
                <a:gd name="connsiteY9" fmla="*/ 1224136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948562"/>
                <a:gd name="connsiteY0" fmla="*/ 1415952 h 2520074"/>
                <a:gd name="connsiteX1" fmla="*/ 864097 w 2948562"/>
                <a:gd name="connsiteY1" fmla="*/ 1055911 h 2520074"/>
                <a:gd name="connsiteX2" fmla="*/ 704428 w 2948562"/>
                <a:gd name="connsiteY2" fmla="*/ 1343944 h 2520074"/>
                <a:gd name="connsiteX3" fmla="*/ 344388 w 2948562"/>
                <a:gd name="connsiteY3" fmla="*/ 1343944 h 2520074"/>
                <a:gd name="connsiteX4" fmla="*/ 720081 w 2948562"/>
                <a:gd name="connsiteY4" fmla="*/ 2496071 h 2520074"/>
                <a:gd name="connsiteX5" fmla="*/ 56356 w 2948562"/>
                <a:gd name="connsiteY5" fmla="*/ 1487960 h 2520074"/>
                <a:gd name="connsiteX6" fmla="*/ 222279 w 2948562"/>
                <a:gd name="connsiteY6" fmla="*/ 659161 h 2520074"/>
                <a:gd name="connsiteX7" fmla="*/ 792089 w 2948562"/>
                <a:gd name="connsiteY7" fmla="*/ 119807 h 2520074"/>
                <a:gd name="connsiteX8" fmla="*/ 1595194 w 2948562"/>
                <a:gd name="connsiteY8" fmla="*/ 121196 h 2520074"/>
                <a:gd name="connsiteX9" fmla="*/ 2238920 w 2948562"/>
                <a:gd name="connsiteY9" fmla="*/ 1224136 h 2520074"/>
                <a:gd name="connsiteX10" fmla="*/ 2670968 w 2948562"/>
                <a:gd name="connsiteY10" fmla="*/ 1944216 h 2520074"/>
                <a:gd name="connsiteX11" fmla="*/ 1424508 w 2948562"/>
                <a:gd name="connsiteY11" fmla="*/ 623864 h 2520074"/>
                <a:gd name="connsiteX12" fmla="*/ 848444 w 2948562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3078901"/>
                <a:gd name="connsiteY0" fmla="*/ 1415952 h 2520074"/>
                <a:gd name="connsiteX1" fmla="*/ 864097 w 3078901"/>
                <a:gd name="connsiteY1" fmla="*/ 1055911 h 2520074"/>
                <a:gd name="connsiteX2" fmla="*/ 704428 w 3078901"/>
                <a:gd name="connsiteY2" fmla="*/ 1343944 h 2520074"/>
                <a:gd name="connsiteX3" fmla="*/ 344388 w 3078901"/>
                <a:gd name="connsiteY3" fmla="*/ 1343944 h 2520074"/>
                <a:gd name="connsiteX4" fmla="*/ 720081 w 3078901"/>
                <a:gd name="connsiteY4" fmla="*/ 2496071 h 2520074"/>
                <a:gd name="connsiteX5" fmla="*/ 56356 w 3078901"/>
                <a:gd name="connsiteY5" fmla="*/ 1487960 h 2520074"/>
                <a:gd name="connsiteX6" fmla="*/ 222279 w 3078901"/>
                <a:gd name="connsiteY6" fmla="*/ 659161 h 2520074"/>
                <a:gd name="connsiteX7" fmla="*/ 792089 w 3078901"/>
                <a:gd name="connsiteY7" fmla="*/ 119807 h 2520074"/>
                <a:gd name="connsiteX8" fmla="*/ 1595194 w 3078901"/>
                <a:gd name="connsiteY8" fmla="*/ 121196 h 2520074"/>
                <a:gd name="connsiteX9" fmla="*/ 2238920 w 3078901"/>
                <a:gd name="connsiteY9" fmla="*/ 1224136 h 2520074"/>
                <a:gd name="connsiteX10" fmla="*/ 2670968 w 3078901"/>
                <a:gd name="connsiteY10" fmla="*/ 1800200 h 2520074"/>
                <a:gd name="connsiteX11" fmla="*/ 1424508 w 3078901"/>
                <a:gd name="connsiteY11" fmla="*/ 623864 h 2520074"/>
                <a:gd name="connsiteX12" fmla="*/ 848444 w 3078901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594768"/>
                <a:gd name="connsiteY0" fmla="*/ 1415952 h 2520074"/>
                <a:gd name="connsiteX1" fmla="*/ 864097 w 2594768"/>
                <a:gd name="connsiteY1" fmla="*/ 1055911 h 2520074"/>
                <a:gd name="connsiteX2" fmla="*/ 704428 w 2594768"/>
                <a:gd name="connsiteY2" fmla="*/ 1343944 h 2520074"/>
                <a:gd name="connsiteX3" fmla="*/ 344388 w 2594768"/>
                <a:gd name="connsiteY3" fmla="*/ 1343944 h 2520074"/>
                <a:gd name="connsiteX4" fmla="*/ 720081 w 2594768"/>
                <a:gd name="connsiteY4" fmla="*/ 2496071 h 2520074"/>
                <a:gd name="connsiteX5" fmla="*/ 56356 w 2594768"/>
                <a:gd name="connsiteY5" fmla="*/ 1487960 h 2520074"/>
                <a:gd name="connsiteX6" fmla="*/ 222279 w 2594768"/>
                <a:gd name="connsiteY6" fmla="*/ 659161 h 2520074"/>
                <a:gd name="connsiteX7" fmla="*/ 792089 w 2594768"/>
                <a:gd name="connsiteY7" fmla="*/ 119807 h 2520074"/>
                <a:gd name="connsiteX8" fmla="*/ 1595194 w 2594768"/>
                <a:gd name="connsiteY8" fmla="*/ 121196 h 2520074"/>
                <a:gd name="connsiteX9" fmla="*/ 2238920 w 2594768"/>
                <a:gd name="connsiteY9" fmla="*/ 1224136 h 2520074"/>
                <a:gd name="connsiteX10" fmla="*/ 2594768 w 2594768"/>
                <a:gd name="connsiteY10" fmla="*/ 1730350 h 2520074"/>
                <a:gd name="connsiteX11" fmla="*/ 1424508 w 2594768"/>
                <a:gd name="connsiteY11" fmla="*/ 623864 h 2520074"/>
                <a:gd name="connsiteX12" fmla="*/ 848444 w 2594768"/>
                <a:gd name="connsiteY12" fmla="*/ 1415952 h 2520074"/>
                <a:gd name="connsiteX0" fmla="*/ 848444 w 2526952"/>
                <a:gd name="connsiteY0" fmla="*/ 1415952 h 2520074"/>
                <a:gd name="connsiteX1" fmla="*/ 864097 w 2526952"/>
                <a:gd name="connsiteY1" fmla="*/ 1055911 h 2520074"/>
                <a:gd name="connsiteX2" fmla="*/ 704428 w 2526952"/>
                <a:gd name="connsiteY2" fmla="*/ 1343944 h 2520074"/>
                <a:gd name="connsiteX3" fmla="*/ 344388 w 2526952"/>
                <a:gd name="connsiteY3" fmla="*/ 1343944 h 2520074"/>
                <a:gd name="connsiteX4" fmla="*/ 720081 w 2526952"/>
                <a:gd name="connsiteY4" fmla="*/ 2496071 h 2520074"/>
                <a:gd name="connsiteX5" fmla="*/ 56356 w 2526952"/>
                <a:gd name="connsiteY5" fmla="*/ 1487960 h 2520074"/>
                <a:gd name="connsiteX6" fmla="*/ 222279 w 2526952"/>
                <a:gd name="connsiteY6" fmla="*/ 659161 h 2520074"/>
                <a:gd name="connsiteX7" fmla="*/ 792089 w 2526952"/>
                <a:gd name="connsiteY7" fmla="*/ 119807 h 2520074"/>
                <a:gd name="connsiteX8" fmla="*/ 1595194 w 2526952"/>
                <a:gd name="connsiteY8" fmla="*/ 121196 h 2520074"/>
                <a:gd name="connsiteX9" fmla="*/ 2238920 w 2526952"/>
                <a:gd name="connsiteY9" fmla="*/ 1224136 h 2520074"/>
                <a:gd name="connsiteX10" fmla="*/ 2526952 w 2526952"/>
                <a:gd name="connsiteY10" fmla="*/ 1656184 h 2520074"/>
                <a:gd name="connsiteX11" fmla="*/ 1424508 w 2526952"/>
                <a:gd name="connsiteY11" fmla="*/ 623864 h 2520074"/>
                <a:gd name="connsiteX12" fmla="*/ 848444 w 2526952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57081 w 2397241"/>
                <a:gd name="connsiteY0" fmla="*/ 1368152 h 2400267"/>
                <a:gd name="connsiteX1" fmla="*/ 878402 w 2397241"/>
                <a:gd name="connsiteY1" fmla="*/ 1055911 h 2400267"/>
                <a:gd name="connsiteX2" fmla="*/ 782233 w 2397241"/>
                <a:gd name="connsiteY2" fmla="*/ 1362994 h 2400267"/>
                <a:gd name="connsiteX3" fmla="*/ 358693 w 2397241"/>
                <a:gd name="connsiteY3" fmla="*/ 1343944 h 2400267"/>
                <a:gd name="connsiteX4" fmla="*/ 381017 w 2397241"/>
                <a:gd name="connsiteY4" fmla="*/ 2376264 h 2400267"/>
                <a:gd name="connsiteX5" fmla="*/ 70661 w 2397241"/>
                <a:gd name="connsiteY5" fmla="*/ 1487960 h 2400267"/>
                <a:gd name="connsiteX6" fmla="*/ 236584 w 2397241"/>
                <a:gd name="connsiteY6" fmla="*/ 659161 h 2400267"/>
                <a:gd name="connsiteX7" fmla="*/ 806394 w 2397241"/>
                <a:gd name="connsiteY7" fmla="*/ 119807 h 2400267"/>
                <a:gd name="connsiteX8" fmla="*/ 1609499 w 2397241"/>
                <a:gd name="connsiteY8" fmla="*/ 121196 h 2400267"/>
                <a:gd name="connsiteX9" fmla="*/ 2253225 w 2397241"/>
                <a:gd name="connsiteY9" fmla="*/ 1224136 h 2400267"/>
                <a:gd name="connsiteX10" fmla="*/ 2397241 w 2397241"/>
                <a:gd name="connsiteY10" fmla="*/ 1368152 h 2400267"/>
                <a:gd name="connsiteX11" fmla="*/ 1438813 w 2397241"/>
                <a:gd name="connsiteY11" fmla="*/ 623864 h 2400267"/>
                <a:gd name="connsiteX12" fmla="*/ 957081 w 2397241"/>
                <a:gd name="connsiteY12" fmla="*/ 1368152 h 2400267"/>
                <a:gd name="connsiteX0" fmla="*/ 957081 w 2397241"/>
                <a:gd name="connsiteY0" fmla="*/ 1368152 h 2376264"/>
                <a:gd name="connsiteX1" fmla="*/ 878402 w 2397241"/>
                <a:gd name="connsiteY1" fmla="*/ 1055911 h 2376264"/>
                <a:gd name="connsiteX2" fmla="*/ 782233 w 2397241"/>
                <a:gd name="connsiteY2" fmla="*/ 1362994 h 2376264"/>
                <a:gd name="connsiteX3" fmla="*/ 358693 w 2397241"/>
                <a:gd name="connsiteY3" fmla="*/ 1343944 h 2376264"/>
                <a:gd name="connsiteX4" fmla="*/ 381017 w 2397241"/>
                <a:gd name="connsiteY4" fmla="*/ 2376264 h 2376264"/>
                <a:gd name="connsiteX5" fmla="*/ 70661 w 2397241"/>
                <a:gd name="connsiteY5" fmla="*/ 1487960 h 2376264"/>
                <a:gd name="connsiteX6" fmla="*/ 236584 w 2397241"/>
                <a:gd name="connsiteY6" fmla="*/ 659161 h 2376264"/>
                <a:gd name="connsiteX7" fmla="*/ 806394 w 2397241"/>
                <a:gd name="connsiteY7" fmla="*/ 119807 h 2376264"/>
                <a:gd name="connsiteX8" fmla="*/ 1609499 w 2397241"/>
                <a:gd name="connsiteY8" fmla="*/ 121196 h 2376264"/>
                <a:gd name="connsiteX9" fmla="*/ 2253225 w 2397241"/>
                <a:gd name="connsiteY9" fmla="*/ 1224136 h 2376264"/>
                <a:gd name="connsiteX10" fmla="*/ 2397241 w 2397241"/>
                <a:gd name="connsiteY10" fmla="*/ 1368152 h 2376264"/>
                <a:gd name="connsiteX11" fmla="*/ 1438813 w 2397241"/>
                <a:gd name="connsiteY11" fmla="*/ 623864 h 2376264"/>
                <a:gd name="connsiteX12" fmla="*/ 957081 w 2397241"/>
                <a:gd name="connsiteY12" fmla="*/ 1368152 h 2376264"/>
                <a:gd name="connsiteX0" fmla="*/ 957081 w 2397241"/>
                <a:gd name="connsiteY0" fmla="*/ 1368152 h 2498873"/>
                <a:gd name="connsiteX1" fmla="*/ 878402 w 2397241"/>
                <a:gd name="connsiteY1" fmla="*/ 1055911 h 2498873"/>
                <a:gd name="connsiteX2" fmla="*/ 782233 w 2397241"/>
                <a:gd name="connsiteY2" fmla="*/ 1362994 h 2498873"/>
                <a:gd name="connsiteX3" fmla="*/ 358693 w 2397241"/>
                <a:gd name="connsiteY3" fmla="*/ 1343944 h 2498873"/>
                <a:gd name="connsiteX4" fmla="*/ 381017 w 2397241"/>
                <a:gd name="connsiteY4" fmla="*/ 2376264 h 2498873"/>
                <a:gd name="connsiteX5" fmla="*/ 164994 w 2397241"/>
                <a:gd name="connsiteY5" fmla="*/ 1872209 h 2498873"/>
                <a:gd name="connsiteX6" fmla="*/ 70661 w 2397241"/>
                <a:gd name="connsiteY6" fmla="*/ 1487960 h 2498873"/>
                <a:gd name="connsiteX7" fmla="*/ 236584 w 2397241"/>
                <a:gd name="connsiteY7" fmla="*/ 659161 h 2498873"/>
                <a:gd name="connsiteX8" fmla="*/ 806394 w 2397241"/>
                <a:gd name="connsiteY8" fmla="*/ 119807 h 2498873"/>
                <a:gd name="connsiteX9" fmla="*/ 1609499 w 2397241"/>
                <a:gd name="connsiteY9" fmla="*/ 121196 h 2498873"/>
                <a:gd name="connsiteX10" fmla="*/ 2253225 w 2397241"/>
                <a:gd name="connsiteY10" fmla="*/ 1224136 h 2498873"/>
                <a:gd name="connsiteX11" fmla="*/ 2397241 w 2397241"/>
                <a:gd name="connsiteY11" fmla="*/ 1368152 h 2498873"/>
                <a:gd name="connsiteX12" fmla="*/ 1438813 w 2397241"/>
                <a:gd name="connsiteY12" fmla="*/ 623864 h 2498873"/>
                <a:gd name="connsiteX13" fmla="*/ 957081 w 2397241"/>
                <a:gd name="connsiteY13" fmla="*/ 1368152 h 2498873"/>
                <a:gd name="connsiteX0" fmla="*/ 1101096 w 2541256"/>
                <a:gd name="connsiteY0" fmla="*/ 1368152 h 2210842"/>
                <a:gd name="connsiteX1" fmla="*/ 1022417 w 2541256"/>
                <a:gd name="connsiteY1" fmla="*/ 1055911 h 2210842"/>
                <a:gd name="connsiteX2" fmla="*/ 926248 w 2541256"/>
                <a:gd name="connsiteY2" fmla="*/ 1362994 h 2210842"/>
                <a:gd name="connsiteX3" fmla="*/ 502708 w 2541256"/>
                <a:gd name="connsiteY3" fmla="*/ 1343944 h 2210842"/>
                <a:gd name="connsiteX4" fmla="*/ 381017 w 2541256"/>
                <a:gd name="connsiteY4" fmla="*/ 2088233 h 2210842"/>
                <a:gd name="connsiteX5" fmla="*/ 309009 w 2541256"/>
                <a:gd name="connsiteY5" fmla="*/ 1872209 h 2210842"/>
                <a:gd name="connsiteX6" fmla="*/ 214676 w 2541256"/>
                <a:gd name="connsiteY6" fmla="*/ 1487960 h 2210842"/>
                <a:gd name="connsiteX7" fmla="*/ 380599 w 2541256"/>
                <a:gd name="connsiteY7" fmla="*/ 659161 h 2210842"/>
                <a:gd name="connsiteX8" fmla="*/ 950409 w 2541256"/>
                <a:gd name="connsiteY8" fmla="*/ 119807 h 2210842"/>
                <a:gd name="connsiteX9" fmla="*/ 1753514 w 2541256"/>
                <a:gd name="connsiteY9" fmla="*/ 121196 h 2210842"/>
                <a:gd name="connsiteX10" fmla="*/ 2397240 w 2541256"/>
                <a:gd name="connsiteY10" fmla="*/ 1224136 h 2210842"/>
                <a:gd name="connsiteX11" fmla="*/ 2541256 w 2541256"/>
                <a:gd name="connsiteY11" fmla="*/ 1368152 h 2210842"/>
                <a:gd name="connsiteX12" fmla="*/ 1582828 w 2541256"/>
                <a:gd name="connsiteY12" fmla="*/ 623864 h 2210842"/>
                <a:gd name="connsiteX13" fmla="*/ 1101096 w 2541256"/>
                <a:gd name="connsiteY13" fmla="*/ 1368152 h 2210842"/>
                <a:gd name="connsiteX0" fmla="*/ 1101096 w 2541256"/>
                <a:gd name="connsiteY0" fmla="*/ 1368152 h 1924249"/>
                <a:gd name="connsiteX1" fmla="*/ 1022417 w 2541256"/>
                <a:gd name="connsiteY1" fmla="*/ 1055911 h 1924249"/>
                <a:gd name="connsiteX2" fmla="*/ 926248 w 2541256"/>
                <a:gd name="connsiteY2" fmla="*/ 1362994 h 1924249"/>
                <a:gd name="connsiteX3" fmla="*/ 502708 w 2541256"/>
                <a:gd name="connsiteY3" fmla="*/ 1343944 h 1924249"/>
                <a:gd name="connsiteX4" fmla="*/ 381017 w 2541256"/>
                <a:gd name="connsiteY4" fmla="*/ 1800201 h 1924249"/>
                <a:gd name="connsiteX5" fmla="*/ 309009 w 2541256"/>
                <a:gd name="connsiteY5" fmla="*/ 1872209 h 1924249"/>
                <a:gd name="connsiteX6" fmla="*/ 214676 w 2541256"/>
                <a:gd name="connsiteY6" fmla="*/ 1487960 h 1924249"/>
                <a:gd name="connsiteX7" fmla="*/ 380599 w 2541256"/>
                <a:gd name="connsiteY7" fmla="*/ 659161 h 1924249"/>
                <a:gd name="connsiteX8" fmla="*/ 950409 w 2541256"/>
                <a:gd name="connsiteY8" fmla="*/ 119807 h 1924249"/>
                <a:gd name="connsiteX9" fmla="*/ 1753514 w 2541256"/>
                <a:gd name="connsiteY9" fmla="*/ 121196 h 1924249"/>
                <a:gd name="connsiteX10" fmla="*/ 2397240 w 2541256"/>
                <a:gd name="connsiteY10" fmla="*/ 1224136 h 1924249"/>
                <a:gd name="connsiteX11" fmla="*/ 2541256 w 2541256"/>
                <a:gd name="connsiteY11" fmla="*/ 1368152 h 1924249"/>
                <a:gd name="connsiteX12" fmla="*/ 1582828 w 2541256"/>
                <a:gd name="connsiteY12" fmla="*/ 623864 h 1924249"/>
                <a:gd name="connsiteX13" fmla="*/ 1101096 w 2541256"/>
                <a:gd name="connsiteY13" fmla="*/ 1368152 h 1924249"/>
                <a:gd name="connsiteX0" fmla="*/ 957080 w 2397240"/>
                <a:gd name="connsiteY0" fmla="*/ 1368152 h 2498875"/>
                <a:gd name="connsiteX1" fmla="*/ 878401 w 2397240"/>
                <a:gd name="connsiteY1" fmla="*/ 1055911 h 2498875"/>
                <a:gd name="connsiteX2" fmla="*/ 782232 w 2397240"/>
                <a:gd name="connsiteY2" fmla="*/ 1362994 h 2498875"/>
                <a:gd name="connsiteX3" fmla="*/ 358692 w 2397240"/>
                <a:gd name="connsiteY3" fmla="*/ 1343944 h 2498875"/>
                <a:gd name="connsiteX4" fmla="*/ 381017 w 2397240"/>
                <a:gd name="connsiteY4" fmla="*/ 2376266 h 2498875"/>
                <a:gd name="connsiteX5" fmla="*/ 164993 w 2397240"/>
                <a:gd name="connsiteY5" fmla="*/ 1872209 h 2498875"/>
                <a:gd name="connsiteX6" fmla="*/ 70660 w 2397240"/>
                <a:gd name="connsiteY6" fmla="*/ 1487960 h 2498875"/>
                <a:gd name="connsiteX7" fmla="*/ 236583 w 2397240"/>
                <a:gd name="connsiteY7" fmla="*/ 659161 h 2498875"/>
                <a:gd name="connsiteX8" fmla="*/ 806393 w 2397240"/>
                <a:gd name="connsiteY8" fmla="*/ 119807 h 2498875"/>
                <a:gd name="connsiteX9" fmla="*/ 1609498 w 2397240"/>
                <a:gd name="connsiteY9" fmla="*/ 121196 h 2498875"/>
                <a:gd name="connsiteX10" fmla="*/ 2253224 w 2397240"/>
                <a:gd name="connsiteY10" fmla="*/ 1224136 h 2498875"/>
                <a:gd name="connsiteX11" fmla="*/ 2397240 w 2397240"/>
                <a:gd name="connsiteY11" fmla="*/ 1368152 h 2498875"/>
                <a:gd name="connsiteX12" fmla="*/ 1438812 w 2397240"/>
                <a:gd name="connsiteY12" fmla="*/ 623864 h 2498875"/>
                <a:gd name="connsiteX13" fmla="*/ 957080 w 2397240"/>
                <a:gd name="connsiteY13" fmla="*/ 1368152 h 2498875"/>
                <a:gd name="connsiteX0" fmla="*/ 942776 w 2382936"/>
                <a:gd name="connsiteY0" fmla="*/ 1368152 h 2498875"/>
                <a:gd name="connsiteX1" fmla="*/ 864097 w 2382936"/>
                <a:gd name="connsiteY1" fmla="*/ 1055911 h 2498875"/>
                <a:gd name="connsiteX2" fmla="*/ 767928 w 2382936"/>
                <a:gd name="connsiteY2" fmla="*/ 1362994 h 2498875"/>
                <a:gd name="connsiteX3" fmla="*/ 344388 w 2382936"/>
                <a:gd name="connsiteY3" fmla="*/ 1343944 h 2498875"/>
                <a:gd name="connsiteX4" fmla="*/ 366713 w 2382936"/>
                <a:gd name="connsiteY4" fmla="*/ 2376266 h 2498875"/>
                <a:gd name="connsiteX5" fmla="*/ 150689 w 2382936"/>
                <a:gd name="connsiteY5" fmla="*/ 1872209 h 2498875"/>
                <a:gd name="connsiteX6" fmla="*/ 56356 w 2382936"/>
                <a:gd name="connsiteY6" fmla="*/ 1487960 h 2498875"/>
                <a:gd name="connsiteX7" fmla="*/ 222279 w 2382936"/>
                <a:gd name="connsiteY7" fmla="*/ 659161 h 2498875"/>
                <a:gd name="connsiteX8" fmla="*/ 792089 w 2382936"/>
                <a:gd name="connsiteY8" fmla="*/ 119807 h 2498875"/>
                <a:gd name="connsiteX9" fmla="*/ 1595194 w 2382936"/>
                <a:gd name="connsiteY9" fmla="*/ 121196 h 2498875"/>
                <a:gd name="connsiteX10" fmla="*/ 2238920 w 2382936"/>
                <a:gd name="connsiteY10" fmla="*/ 1224136 h 2498875"/>
                <a:gd name="connsiteX11" fmla="*/ 2382936 w 2382936"/>
                <a:gd name="connsiteY11" fmla="*/ 1368152 h 2498875"/>
                <a:gd name="connsiteX12" fmla="*/ 1424508 w 2382936"/>
                <a:gd name="connsiteY12" fmla="*/ 623864 h 2498875"/>
                <a:gd name="connsiteX13" fmla="*/ 942776 w 2382936"/>
                <a:gd name="connsiteY13" fmla="*/ 1368152 h 2498875"/>
                <a:gd name="connsiteX0" fmla="*/ 942776 w 2382936"/>
                <a:gd name="connsiteY0" fmla="*/ 1368152 h 2498875"/>
                <a:gd name="connsiteX1" fmla="*/ 864097 w 2382936"/>
                <a:gd name="connsiteY1" fmla="*/ 1055911 h 2498875"/>
                <a:gd name="connsiteX2" fmla="*/ 767928 w 2382936"/>
                <a:gd name="connsiteY2" fmla="*/ 1362994 h 2498875"/>
                <a:gd name="connsiteX3" fmla="*/ 344388 w 2382936"/>
                <a:gd name="connsiteY3" fmla="*/ 1343944 h 2498875"/>
                <a:gd name="connsiteX4" fmla="*/ 366713 w 2382936"/>
                <a:gd name="connsiteY4" fmla="*/ 2376266 h 2498875"/>
                <a:gd name="connsiteX5" fmla="*/ 78681 w 2382936"/>
                <a:gd name="connsiteY5" fmla="*/ 1944218 h 2498875"/>
                <a:gd name="connsiteX6" fmla="*/ 56356 w 2382936"/>
                <a:gd name="connsiteY6" fmla="*/ 1487960 h 2498875"/>
                <a:gd name="connsiteX7" fmla="*/ 222279 w 2382936"/>
                <a:gd name="connsiteY7" fmla="*/ 659161 h 2498875"/>
                <a:gd name="connsiteX8" fmla="*/ 792089 w 2382936"/>
                <a:gd name="connsiteY8" fmla="*/ 119807 h 2498875"/>
                <a:gd name="connsiteX9" fmla="*/ 1595194 w 2382936"/>
                <a:gd name="connsiteY9" fmla="*/ 121196 h 2498875"/>
                <a:gd name="connsiteX10" fmla="*/ 2238920 w 2382936"/>
                <a:gd name="connsiteY10" fmla="*/ 1224136 h 2498875"/>
                <a:gd name="connsiteX11" fmla="*/ 2382936 w 2382936"/>
                <a:gd name="connsiteY11" fmla="*/ 1368152 h 2498875"/>
                <a:gd name="connsiteX12" fmla="*/ 1424508 w 2382936"/>
                <a:gd name="connsiteY12" fmla="*/ 623864 h 2498875"/>
                <a:gd name="connsiteX13" fmla="*/ 942776 w 2382936"/>
                <a:gd name="connsiteY13" fmla="*/ 1368152 h 2498875"/>
                <a:gd name="connsiteX0" fmla="*/ 942776 w 2382936"/>
                <a:gd name="connsiteY0" fmla="*/ 1368152 h 1944218"/>
                <a:gd name="connsiteX1" fmla="*/ 864097 w 2382936"/>
                <a:gd name="connsiteY1" fmla="*/ 1055911 h 1944218"/>
                <a:gd name="connsiteX2" fmla="*/ 767928 w 2382936"/>
                <a:gd name="connsiteY2" fmla="*/ 1362994 h 1944218"/>
                <a:gd name="connsiteX3" fmla="*/ 344388 w 2382936"/>
                <a:gd name="connsiteY3" fmla="*/ 1343944 h 1944218"/>
                <a:gd name="connsiteX4" fmla="*/ 78681 w 2382936"/>
                <a:gd name="connsiteY4" fmla="*/ 1944218 h 1944218"/>
                <a:gd name="connsiteX5" fmla="*/ 56356 w 2382936"/>
                <a:gd name="connsiteY5" fmla="*/ 1487960 h 1944218"/>
                <a:gd name="connsiteX6" fmla="*/ 222279 w 2382936"/>
                <a:gd name="connsiteY6" fmla="*/ 659161 h 1944218"/>
                <a:gd name="connsiteX7" fmla="*/ 792089 w 2382936"/>
                <a:gd name="connsiteY7" fmla="*/ 119807 h 1944218"/>
                <a:gd name="connsiteX8" fmla="*/ 1595194 w 2382936"/>
                <a:gd name="connsiteY8" fmla="*/ 121196 h 1944218"/>
                <a:gd name="connsiteX9" fmla="*/ 2238920 w 2382936"/>
                <a:gd name="connsiteY9" fmla="*/ 1224136 h 1944218"/>
                <a:gd name="connsiteX10" fmla="*/ 2382936 w 2382936"/>
                <a:gd name="connsiteY10" fmla="*/ 1368152 h 1944218"/>
                <a:gd name="connsiteX11" fmla="*/ 1424508 w 2382936"/>
                <a:gd name="connsiteY11" fmla="*/ 623864 h 1944218"/>
                <a:gd name="connsiteX12" fmla="*/ 942776 w 2382936"/>
                <a:gd name="connsiteY12" fmla="*/ 1368152 h 1944218"/>
                <a:gd name="connsiteX0" fmla="*/ 942776 w 2382936"/>
                <a:gd name="connsiteY0" fmla="*/ 1368152 h 1602090"/>
                <a:gd name="connsiteX1" fmla="*/ 864097 w 2382936"/>
                <a:gd name="connsiteY1" fmla="*/ 1055911 h 1602090"/>
                <a:gd name="connsiteX2" fmla="*/ 767928 w 2382936"/>
                <a:gd name="connsiteY2" fmla="*/ 1362994 h 1602090"/>
                <a:gd name="connsiteX3" fmla="*/ 344388 w 2382936"/>
                <a:gd name="connsiteY3" fmla="*/ 1343944 h 1602090"/>
                <a:gd name="connsiteX4" fmla="*/ 56356 w 2382936"/>
                <a:gd name="connsiteY4" fmla="*/ 1487960 h 1602090"/>
                <a:gd name="connsiteX5" fmla="*/ 222279 w 2382936"/>
                <a:gd name="connsiteY5" fmla="*/ 659161 h 1602090"/>
                <a:gd name="connsiteX6" fmla="*/ 792089 w 2382936"/>
                <a:gd name="connsiteY6" fmla="*/ 119807 h 1602090"/>
                <a:gd name="connsiteX7" fmla="*/ 1595194 w 2382936"/>
                <a:gd name="connsiteY7" fmla="*/ 121196 h 1602090"/>
                <a:gd name="connsiteX8" fmla="*/ 2238920 w 2382936"/>
                <a:gd name="connsiteY8" fmla="*/ 1224136 h 1602090"/>
                <a:gd name="connsiteX9" fmla="*/ 2382936 w 2382936"/>
                <a:gd name="connsiteY9" fmla="*/ 1368152 h 1602090"/>
                <a:gd name="connsiteX10" fmla="*/ 1424508 w 2382936"/>
                <a:gd name="connsiteY10" fmla="*/ 623864 h 1602090"/>
                <a:gd name="connsiteX11" fmla="*/ 942776 w 2382936"/>
                <a:gd name="connsiteY11" fmla="*/ 1368152 h 1602090"/>
                <a:gd name="connsiteX0" fmla="*/ 942776 w 3576736"/>
                <a:gd name="connsiteY0" fmla="*/ 1368152 h 2261997"/>
                <a:gd name="connsiteX1" fmla="*/ 864097 w 3576736"/>
                <a:gd name="connsiteY1" fmla="*/ 1055911 h 2261997"/>
                <a:gd name="connsiteX2" fmla="*/ 767928 w 3576736"/>
                <a:gd name="connsiteY2" fmla="*/ 1362994 h 2261997"/>
                <a:gd name="connsiteX3" fmla="*/ 344388 w 3576736"/>
                <a:gd name="connsiteY3" fmla="*/ 1343944 h 2261997"/>
                <a:gd name="connsiteX4" fmla="*/ 56356 w 3576736"/>
                <a:gd name="connsiteY4" fmla="*/ 1487960 h 2261997"/>
                <a:gd name="connsiteX5" fmla="*/ 222279 w 3576736"/>
                <a:gd name="connsiteY5" fmla="*/ 659161 h 2261997"/>
                <a:gd name="connsiteX6" fmla="*/ 792089 w 3576736"/>
                <a:gd name="connsiteY6" fmla="*/ 119807 h 2261997"/>
                <a:gd name="connsiteX7" fmla="*/ 1595194 w 3576736"/>
                <a:gd name="connsiteY7" fmla="*/ 121196 h 2261997"/>
                <a:gd name="connsiteX8" fmla="*/ 2238920 w 3576736"/>
                <a:gd name="connsiteY8" fmla="*/ 1224136 h 2261997"/>
                <a:gd name="connsiteX9" fmla="*/ 3576736 w 3576736"/>
                <a:gd name="connsiteY9" fmla="*/ 2200002 h 2261997"/>
                <a:gd name="connsiteX10" fmla="*/ 1424508 w 3576736"/>
                <a:gd name="connsiteY10" fmla="*/ 623864 h 2261997"/>
                <a:gd name="connsiteX11" fmla="*/ 942776 w 3576736"/>
                <a:gd name="connsiteY11" fmla="*/ 1368152 h 2261997"/>
                <a:gd name="connsiteX0" fmla="*/ 942776 w 3576736"/>
                <a:gd name="connsiteY0" fmla="*/ 1368152 h 2261997"/>
                <a:gd name="connsiteX1" fmla="*/ 864097 w 3576736"/>
                <a:gd name="connsiteY1" fmla="*/ 1055911 h 2261997"/>
                <a:gd name="connsiteX2" fmla="*/ 767928 w 3576736"/>
                <a:gd name="connsiteY2" fmla="*/ 1362994 h 2261997"/>
                <a:gd name="connsiteX3" fmla="*/ 344388 w 3576736"/>
                <a:gd name="connsiteY3" fmla="*/ 1343944 h 2261997"/>
                <a:gd name="connsiteX4" fmla="*/ 56356 w 3576736"/>
                <a:gd name="connsiteY4" fmla="*/ 1487960 h 2261997"/>
                <a:gd name="connsiteX5" fmla="*/ 222279 w 3576736"/>
                <a:gd name="connsiteY5" fmla="*/ 659161 h 2261997"/>
                <a:gd name="connsiteX6" fmla="*/ 792089 w 3576736"/>
                <a:gd name="connsiteY6" fmla="*/ 119807 h 2261997"/>
                <a:gd name="connsiteX7" fmla="*/ 1595194 w 3576736"/>
                <a:gd name="connsiteY7" fmla="*/ 121196 h 2261997"/>
                <a:gd name="connsiteX8" fmla="*/ 2238921 w 3576736"/>
                <a:gd name="connsiteY8" fmla="*/ 1224138 h 2261997"/>
                <a:gd name="connsiteX9" fmla="*/ 3576736 w 3576736"/>
                <a:gd name="connsiteY9" fmla="*/ 2200002 h 2261997"/>
                <a:gd name="connsiteX10" fmla="*/ 1424508 w 3576736"/>
                <a:gd name="connsiteY10" fmla="*/ 623864 h 2261997"/>
                <a:gd name="connsiteX11" fmla="*/ 942776 w 3576736"/>
                <a:gd name="connsiteY11" fmla="*/ 1368152 h 2261997"/>
                <a:gd name="connsiteX0" fmla="*/ 942776 w 3605184"/>
                <a:gd name="connsiteY0" fmla="*/ 1368152 h 2261997"/>
                <a:gd name="connsiteX1" fmla="*/ 864097 w 3605184"/>
                <a:gd name="connsiteY1" fmla="*/ 1055911 h 2261997"/>
                <a:gd name="connsiteX2" fmla="*/ 767928 w 3605184"/>
                <a:gd name="connsiteY2" fmla="*/ 1362994 h 2261997"/>
                <a:gd name="connsiteX3" fmla="*/ 344388 w 3605184"/>
                <a:gd name="connsiteY3" fmla="*/ 1343944 h 2261997"/>
                <a:gd name="connsiteX4" fmla="*/ 56356 w 3605184"/>
                <a:gd name="connsiteY4" fmla="*/ 1487960 h 2261997"/>
                <a:gd name="connsiteX5" fmla="*/ 222279 w 3605184"/>
                <a:gd name="connsiteY5" fmla="*/ 659161 h 2261997"/>
                <a:gd name="connsiteX6" fmla="*/ 792089 w 3605184"/>
                <a:gd name="connsiteY6" fmla="*/ 119807 h 2261997"/>
                <a:gd name="connsiteX7" fmla="*/ 1595194 w 3605184"/>
                <a:gd name="connsiteY7" fmla="*/ 121196 h 2261997"/>
                <a:gd name="connsiteX8" fmla="*/ 3576736 w 3605184"/>
                <a:gd name="connsiteY8" fmla="*/ 2200002 h 2261997"/>
                <a:gd name="connsiteX9" fmla="*/ 1424508 w 3605184"/>
                <a:gd name="connsiteY9" fmla="*/ 623864 h 2261997"/>
                <a:gd name="connsiteX10" fmla="*/ 942776 w 3605184"/>
                <a:gd name="connsiteY10" fmla="*/ 1368152 h 2261997"/>
                <a:gd name="connsiteX0" fmla="*/ 942776 w 4121343"/>
                <a:gd name="connsiteY0" fmla="*/ 1368152 h 2261997"/>
                <a:gd name="connsiteX1" fmla="*/ 864097 w 4121343"/>
                <a:gd name="connsiteY1" fmla="*/ 1055911 h 2261997"/>
                <a:gd name="connsiteX2" fmla="*/ 767928 w 4121343"/>
                <a:gd name="connsiteY2" fmla="*/ 1362994 h 2261997"/>
                <a:gd name="connsiteX3" fmla="*/ 344388 w 4121343"/>
                <a:gd name="connsiteY3" fmla="*/ 1343944 h 2261997"/>
                <a:gd name="connsiteX4" fmla="*/ 56356 w 4121343"/>
                <a:gd name="connsiteY4" fmla="*/ 1487960 h 2261997"/>
                <a:gd name="connsiteX5" fmla="*/ 222279 w 4121343"/>
                <a:gd name="connsiteY5" fmla="*/ 659161 h 2261997"/>
                <a:gd name="connsiteX6" fmla="*/ 792089 w 4121343"/>
                <a:gd name="connsiteY6" fmla="*/ 119807 h 2261997"/>
                <a:gd name="connsiteX7" fmla="*/ 1595194 w 4121343"/>
                <a:gd name="connsiteY7" fmla="*/ 121196 h 2261997"/>
                <a:gd name="connsiteX8" fmla="*/ 3576736 w 4121343"/>
                <a:gd name="connsiteY8" fmla="*/ 2200002 h 2261997"/>
                <a:gd name="connsiteX9" fmla="*/ 1424508 w 4121343"/>
                <a:gd name="connsiteY9" fmla="*/ 623864 h 2261997"/>
                <a:gd name="connsiteX10" fmla="*/ 942776 w 4121343"/>
                <a:gd name="connsiteY10" fmla="*/ 1368152 h 2261997"/>
                <a:gd name="connsiteX0" fmla="*/ 942776 w 2876743"/>
                <a:gd name="connsiteY0" fmla="*/ 1368152 h 1602090"/>
                <a:gd name="connsiteX1" fmla="*/ 864097 w 2876743"/>
                <a:gd name="connsiteY1" fmla="*/ 1055911 h 1602090"/>
                <a:gd name="connsiteX2" fmla="*/ 767928 w 2876743"/>
                <a:gd name="connsiteY2" fmla="*/ 1362994 h 1602090"/>
                <a:gd name="connsiteX3" fmla="*/ 344388 w 2876743"/>
                <a:gd name="connsiteY3" fmla="*/ 1343944 h 1602090"/>
                <a:gd name="connsiteX4" fmla="*/ 56356 w 2876743"/>
                <a:gd name="connsiteY4" fmla="*/ 1487960 h 1602090"/>
                <a:gd name="connsiteX5" fmla="*/ 222279 w 2876743"/>
                <a:gd name="connsiteY5" fmla="*/ 659161 h 1602090"/>
                <a:gd name="connsiteX6" fmla="*/ 792089 w 2876743"/>
                <a:gd name="connsiteY6" fmla="*/ 119807 h 1602090"/>
                <a:gd name="connsiteX7" fmla="*/ 1595194 w 2876743"/>
                <a:gd name="connsiteY7" fmla="*/ 121196 h 1602090"/>
                <a:gd name="connsiteX8" fmla="*/ 2332136 w 2876743"/>
                <a:gd name="connsiteY8" fmla="*/ 1336402 h 1602090"/>
                <a:gd name="connsiteX9" fmla="*/ 1424508 w 2876743"/>
                <a:gd name="connsiteY9" fmla="*/ 623864 h 1602090"/>
                <a:gd name="connsiteX10" fmla="*/ 942776 w 2876743"/>
                <a:gd name="connsiteY10" fmla="*/ 1368152 h 1602090"/>
                <a:gd name="connsiteX0" fmla="*/ 942776 w 2832293"/>
                <a:gd name="connsiteY0" fmla="*/ 1368152 h 1602090"/>
                <a:gd name="connsiteX1" fmla="*/ 864097 w 2832293"/>
                <a:gd name="connsiteY1" fmla="*/ 1055911 h 1602090"/>
                <a:gd name="connsiteX2" fmla="*/ 767928 w 2832293"/>
                <a:gd name="connsiteY2" fmla="*/ 1362994 h 1602090"/>
                <a:gd name="connsiteX3" fmla="*/ 344388 w 2832293"/>
                <a:gd name="connsiteY3" fmla="*/ 1343944 h 1602090"/>
                <a:gd name="connsiteX4" fmla="*/ 56356 w 2832293"/>
                <a:gd name="connsiteY4" fmla="*/ 1487960 h 1602090"/>
                <a:gd name="connsiteX5" fmla="*/ 222279 w 2832293"/>
                <a:gd name="connsiteY5" fmla="*/ 659161 h 1602090"/>
                <a:gd name="connsiteX6" fmla="*/ 792089 w 2832293"/>
                <a:gd name="connsiteY6" fmla="*/ 119807 h 1602090"/>
                <a:gd name="connsiteX7" fmla="*/ 1595194 w 2832293"/>
                <a:gd name="connsiteY7" fmla="*/ 121196 h 1602090"/>
                <a:gd name="connsiteX8" fmla="*/ 2332136 w 2832293"/>
                <a:gd name="connsiteY8" fmla="*/ 1336402 h 1602090"/>
                <a:gd name="connsiteX9" fmla="*/ 1424508 w 2832293"/>
                <a:gd name="connsiteY9" fmla="*/ 623864 h 1602090"/>
                <a:gd name="connsiteX10" fmla="*/ 942776 w 2832293"/>
                <a:gd name="connsiteY10" fmla="*/ 1368152 h 1602090"/>
                <a:gd name="connsiteX0" fmla="*/ 942776 w 2646357"/>
                <a:gd name="connsiteY0" fmla="*/ 1368152 h 1602090"/>
                <a:gd name="connsiteX1" fmla="*/ 864097 w 2646357"/>
                <a:gd name="connsiteY1" fmla="*/ 1055911 h 1602090"/>
                <a:gd name="connsiteX2" fmla="*/ 767928 w 2646357"/>
                <a:gd name="connsiteY2" fmla="*/ 1362994 h 1602090"/>
                <a:gd name="connsiteX3" fmla="*/ 344388 w 2646357"/>
                <a:gd name="connsiteY3" fmla="*/ 1343944 h 1602090"/>
                <a:gd name="connsiteX4" fmla="*/ 56356 w 2646357"/>
                <a:gd name="connsiteY4" fmla="*/ 1487960 h 1602090"/>
                <a:gd name="connsiteX5" fmla="*/ 222279 w 2646357"/>
                <a:gd name="connsiteY5" fmla="*/ 659161 h 1602090"/>
                <a:gd name="connsiteX6" fmla="*/ 792089 w 2646357"/>
                <a:gd name="connsiteY6" fmla="*/ 119807 h 1602090"/>
                <a:gd name="connsiteX7" fmla="*/ 1595194 w 2646357"/>
                <a:gd name="connsiteY7" fmla="*/ 121196 h 1602090"/>
                <a:gd name="connsiteX8" fmla="*/ 2332136 w 2646357"/>
                <a:gd name="connsiteY8" fmla="*/ 1336402 h 1602090"/>
                <a:gd name="connsiteX9" fmla="*/ 1424508 w 2646357"/>
                <a:gd name="connsiteY9" fmla="*/ 623864 h 1602090"/>
                <a:gd name="connsiteX10" fmla="*/ 942776 w 2646357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1158801 w 2332136"/>
                <a:gd name="connsiteY10" fmla="*/ 1008114 h 1602090"/>
                <a:gd name="connsiteX11" fmla="*/ 942776 w 2332136"/>
                <a:gd name="connsiteY11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294705 w 2332136"/>
                <a:gd name="connsiteY3" fmla="*/ 1296146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316175"/>
                <a:gd name="connsiteY0" fmla="*/ 1368152 h 2493856"/>
                <a:gd name="connsiteX1" fmla="*/ 864097 w 2316175"/>
                <a:gd name="connsiteY1" fmla="*/ 1055911 h 2493856"/>
                <a:gd name="connsiteX2" fmla="*/ 767928 w 2316175"/>
                <a:gd name="connsiteY2" fmla="*/ 1362994 h 2493856"/>
                <a:gd name="connsiteX3" fmla="*/ 294705 w 2316175"/>
                <a:gd name="connsiteY3" fmla="*/ 1296146 h 2493856"/>
                <a:gd name="connsiteX4" fmla="*/ 56356 w 2316175"/>
                <a:gd name="connsiteY4" fmla="*/ 1487960 h 2493856"/>
                <a:gd name="connsiteX5" fmla="*/ 222279 w 2316175"/>
                <a:gd name="connsiteY5" fmla="*/ 659161 h 2493856"/>
                <a:gd name="connsiteX6" fmla="*/ 792089 w 2316175"/>
                <a:gd name="connsiteY6" fmla="*/ 119807 h 2493856"/>
                <a:gd name="connsiteX7" fmla="*/ 1595194 w 2316175"/>
                <a:gd name="connsiteY7" fmla="*/ 121196 h 2493856"/>
                <a:gd name="connsiteX8" fmla="*/ 1887706 w 2316175"/>
                <a:gd name="connsiteY8" fmla="*/ 2387163 h 2493856"/>
                <a:gd name="connsiteX9" fmla="*/ 1424508 w 2316175"/>
                <a:gd name="connsiteY9" fmla="*/ 623864 h 2493856"/>
                <a:gd name="connsiteX10" fmla="*/ 942776 w 2316175"/>
                <a:gd name="connsiteY10" fmla="*/ 1368152 h 2493856"/>
                <a:gd name="connsiteX0" fmla="*/ 942776 w 2671170"/>
                <a:gd name="connsiteY0" fmla="*/ 1368152 h 2556475"/>
                <a:gd name="connsiteX1" fmla="*/ 864097 w 2671170"/>
                <a:gd name="connsiteY1" fmla="*/ 1055911 h 2556475"/>
                <a:gd name="connsiteX2" fmla="*/ 767928 w 2671170"/>
                <a:gd name="connsiteY2" fmla="*/ 1362994 h 2556475"/>
                <a:gd name="connsiteX3" fmla="*/ 294705 w 2671170"/>
                <a:gd name="connsiteY3" fmla="*/ 1296146 h 2556475"/>
                <a:gd name="connsiteX4" fmla="*/ 56356 w 2671170"/>
                <a:gd name="connsiteY4" fmla="*/ 1487960 h 2556475"/>
                <a:gd name="connsiteX5" fmla="*/ 222279 w 2671170"/>
                <a:gd name="connsiteY5" fmla="*/ 659161 h 2556475"/>
                <a:gd name="connsiteX6" fmla="*/ 792089 w 2671170"/>
                <a:gd name="connsiteY6" fmla="*/ 119807 h 2556475"/>
                <a:gd name="connsiteX7" fmla="*/ 1595194 w 2671170"/>
                <a:gd name="connsiteY7" fmla="*/ 121196 h 2556475"/>
                <a:gd name="connsiteX8" fmla="*/ 2242701 w 2671170"/>
                <a:gd name="connsiteY8" fmla="*/ 2449782 h 2556475"/>
                <a:gd name="connsiteX9" fmla="*/ 1424508 w 2671170"/>
                <a:gd name="connsiteY9" fmla="*/ 623864 h 2556475"/>
                <a:gd name="connsiteX10" fmla="*/ 942776 w 2671170"/>
                <a:gd name="connsiteY10" fmla="*/ 1368152 h 2556475"/>
                <a:gd name="connsiteX0" fmla="*/ 942776 w 2671170"/>
                <a:gd name="connsiteY0" fmla="*/ 1368152 h 2449782"/>
                <a:gd name="connsiteX1" fmla="*/ 864097 w 2671170"/>
                <a:gd name="connsiteY1" fmla="*/ 1055911 h 2449782"/>
                <a:gd name="connsiteX2" fmla="*/ 767928 w 2671170"/>
                <a:gd name="connsiteY2" fmla="*/ 1362994 h 2449782"/>
                <a:gd name="connsiteX3" fmla="*/ 294705 w 2671170"/>
                <a:gd name="connsiteY3" fmla="*/ 1296146 h 2449782"/>
                <a:gd name="connsiteX4" fmla="*/ 56356 w 2671170"/>
                <a:gd name="connsiteY4" fmla="*/ 1487960 h 2449782"/>
                <a:gd name="connsiteX5" fmla="*/ 222279 w 2671170"/>
                <a:gd name="connsiteY5" fmla="*/ 659161 h 2449782"/>
                <a:gd name="connsiteX6" fmla="*/ 792089 w 2671170"/>
                <a:gd name="connsiteY6" fmla="*/ 119807 h 2449782"/>
                <a:gd name="connsiteX7" fmla="*/ 1595194 w 2671170"/>
                <a:gd name="connsiteY7" fmla="*/ 121196 h 2449782"/>
                <a:gd name="connsiteX8" fmla="*/ 2242701 w 2671170"/>
                <a:gd name="connsiteY8" fmla="*/ 2449782 h 2449782"/>
                <a:gd name="connsiteX9" fmla="*/ 1424508 w 2671170"/>
                <a:gd name="connsiteY9" fmla="*/ 623864 h 2449782"/>
                <a:gd name="connsiteX10" fmla="*/ 942776 w 2671170"/>
                <a:gd name="connsiteY10" fmla="*/ 1368152 h 2449782"/>
                <a:gd name="connsiteX0" fmla="*/ 942776 w 2277052"/>
                <a:gd name="connsiteY0" fmla="*/ 1368152 h 2481148"/>
                <a:gd name="connsiteX1" fmla="*/ 864097 w 2277052"/>
                <a:gd name="connsiteY1" fmla="*/ 1055911 h 2481148"/>
                <a:gd name="connsiteX2" fmla="*/ 767928 w 2277052"/>
                <a:gd name="connsiteY2" fmla="*/ 1362994 h 2481148"/>
                <a:gd name="connsiteX3" fmla="*/ 294705 w 2277052"/>
                <a:gd name="connsiteY3" fmla="*/ 1296146 h 2481148"/>
                <a:gd name="connsiteX4" fmla="*/ 56356 w 2277052"/>
                <a:gd name="connsiteY4" fmla="*/ 1487960 h 2481148"/>
                <a:gd name="connsiteX5" fmla="*/ 222279 w 2277052"/>
                <a:gd name="connsiteY5" fmla="*/ 659161 h 2481148"/>
                <a:gd name="connsiteX6" fmla="*/ 792089 w 2277052"/>
                <a:gd name="connsiteY6" fmla="*/ 119807 h 2481148"/>
                <a:gd name="connsiteX7" fmla="*/ 1595194 w 2277052"/>
                <a:gd name="connsiteY7" fmla="*/ 121196 h 2481148"/>
                <a:gd name="connsiteX8" fmla="*/ 1848583 w 2277052"/>
                <a:gd name="connsiteY8" fmla="*/ 2481148 h 2481148"/>
                <a:gd name="connsiteX9" fmla="*/ 1424508 w 2277052"/>
                <a:gd name="connsiteY9" fmla="*/ 623864 h 2481148"/>
                <a:gd name="connsiteX10" fmla="*/ 942776 w 2277052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281257"/>
                <a:gd name="connsiteY0" fmla="*/ 1368152 h 2672086"/>
                <a:gd name="connsiteX1" fmla="*/ 864097 w 2281257"/>
                <a:gd name="connsiteY1" fmla="*/ 1055911 h 2672086"/>
                <a:gd name="connsiteX2" fmla="*/ 767928 w 2281257"/>
                <a:gd name="connsiteY2" fmla="*/ 1362994 h 2672086"/>
                <a:gd name="connsiteX3" fmla="*/ 294705 w 2281257"/>
                <a:gd name="connsiteY3" fmla="*/ 1296146 h 2672086"/>
                <a:gd name="connsiteX4" fmla="*/ 56356 w 2281257"/>
                <a:gd name="connsiteY4" fmla="*/ 1487960 h 2672086"/>
                <a:gd name="connsiteX5" fmla="*/ 222279 w 2281257"/>
                <a:gd name="connsiteY5" fmla="*/ 659161 h 2672086"/>
                <a:gd name="connsiteX6" fmla="*/ 792089 w 2281257"/>
                <a:gd name="connsiteY6" fmla="*/ 119807 h 2672086"/>
                <a:gd name="connsiteX7" fmla="*/ 1595194 w 2281257"/>
                <a:gd name="connsiteY7" fmla="*/ 121196 h 2672086"/>
                <a:gd name="connsiteX8" fmla="*/ 1450285 w 2281257"/>
                <a:gd name="connsiteY8" fmla="*/ 2672086 h 2672086"/>
                <a:gd name="connsiteX9" fmla="*/ 1424508 w 2281257"/>
                <a:gd name="connsiteY9" fmla="*/ 623864 h 2672086"/>
                <a:gd name="connsiteX10" fmla="*/ 942776 w 2281257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009999 w 3428386"/>
                <a:gd name="connsiteY9" fmla="*/ 1139082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269903"/>
                <a:gd name="connsiteY0" fmla="*/ 1368152 h 2672085"/>
                <a:gd name="connsiteX1" fmla="*/ 864097 w 3269903"/>
                <a:gd name="connsiteY1" fmla="*/ 1055911 h 2672085"/>
                <a:gd name="connsiteX2" fmla="*/ 767928 w 3269903"/>
                <a:gd name="connsiteY2" fmla="*/ 1362994 h 2672085"/>
                <a:gd name="connsiteX3" fmla="*/ 294705 w 3269903"/>
                <a:gd name="connsiteY3" fmla="*/ 1296146 h 2672085"/>
                <a:gd name="connsiteX4" fmla="*/ 56356 w 3269903"/>
                <a:gd name="connsiteY4" fmla="*/ 1487960 h 2672085"/>
                <a:gd name="connsiteX5" fmla="*/ 222279 w 3269903"/>
                <a:gd name="connsiteY5" fmla="*/ 659161 h 2672085"/>
                <a:gd name="connsiteX6" fmla="*/ 792089 w 3269903"/>
                <a:gd name="connsiteY6" fmla="*/ 119807 h 2672085"/>
                <a:gd name="connsiteX7" fmla="*/ 1595194 w 3269903"/>
                <a:gd name="connsiteY7" fmla="*/ 121196 h 2672085"/>
                <a:gd name="connsiteX8" fmla="*/ 1291802 w 3269903"/>
                <a:gd name="connsiteY8" fmla="*/ 2672085 h 2672085"/>
                <a:gd name="connsiteX9" fmla="*/ 2110625 w 3269903"/>
                <a:gd name="connsiteY9" fmla="*/ 1146924 h 2672085"/>
                <a:gd name="connsiteX10" fmla="*/ 1424508 w 3269903"/>
                <a:gd name="connsiteY10" fmla="*/ 623864 h 2672085"/>
                <a:gd name="connsiteX11" fmla="*/ 942776 w 3269903"/>
                <a:gd name="connsiteY11" fmla="*/ 1368152 h 2672085"/>
                <a:gd name="connsiteX0" fmla="*/ 942776 w 3269903"/>
                <a:gd name="connsiteY0" fmla="*/ 1368152 h 2672085"/>
                <a:gd name="connsiteX1" fmla="*/ 864097 w 3269903"/>
                <a:gd name="connsiteY1" fmla="*/ 1055911 h 2672085"/>
                <a:gd name="connsiteX2" fmla="*/ 767928 w 3269903"/>
                <a:gd name="connsiteY2" fmla="*/ 1362994 h 2672085"/>
                <a:gd name="connsiteX3" fmla="*/ 294705 w 3269903"/>
                <a:gd name="connsiteY3" fmla="*/ 1296146 h 2672085"/>
                <a:gd name="connsiteX4" fmla="*/ 56356 w 3269903"/>
                <a:gd name="connsiteY4" fmla="*/ 1487960 h 2672085"/>
                <a:gd name="connsiteX5" fmla="*/ 222279 w 3269903"/>
                <a:gd name="connsiteY5" fmla="*/ 659161 h 2672085"/>
                <a:gd name="connsiteX6" fmla="*/ 792089 w 3269903"/>
                <a:gd name="connsiteY6" fmla="*/ 119807 h 2672085"/>
                <a:gd name="connsiteX7" fmla="*/ 1595194 w 3269903"/>
                <a:gd name="connsiteY7" fmla="*/ 121196 h 2672085"/>
                <a:gd name="connsiteX8" fmla="*/ 1291802 w 3269903"/>
                <a:gd name="connsiteY8" fmla="*/ 2672085 h 2672085"/>
                <a:gd name="connsiteX9" fmla="*/ 2110625 w 3269903"/>
                <a:gd name="connsiteY9" fmla="*/ 1146924 h 2672085"/>
                <a:gd name="connsiteX10" fmla="*/ 1424508 w 3269903"/>
                <a:gd name="connsiteY10" fmla="*/ 623864 h 2672085"/>
                <a:gd name="connsiteX11" fmla="*/ 942776 w 3269903"/>
                <a:gd name="connsiteY11" fmla="*/ 1368152 h 2672085"/>
                <a:gd name="connsiteX0" fmla="*/ 942776 w 2619199"/>
                <a:gd name="connsiteY0" fmla="*/ 1368152 h 2672085"/>
                <a:gd name="connsiteX1" fmla="*/ 864097 w 2619199"/>
                <a:gd name="connsiteY1" fmla="*/ 1055911 h 2672085"/>
                <a:gd name="connsiteX2" fmla="*/ 767928 w 2619199"/>
                <a:gd name="connsiteY2" fmla="*/ 1362994 h 2672085"/>
                <a:gd name="connsiteX3" fmla="*/ 294705 w 2619199"/>
                <a:gd name="connsiteY3" fmla="*/ 1296146 h 2672085"/>
                <a:gd name="connsiteX4" fmla="*/ 56356 w 2619199"/>
                <a:gd name="connsiteY4" fmla="*/ 1487960 h 2672085"/>
                <a:gd name="connsiteX5" fmla="*/ 222279 w 2619199"/>
                <a:gd name="connsiteY5" fmla="*/ 659161 h 2672085"/>
                <a:gd name="connsiteX6" fmla="*/ 792089 w 2619199"/>
                <a:gd name="connsiteY6" fmla="*/ 119807 h 2672085"/>
                <a:gd name="connsiteX7" fmla="*/ 1595194 w 2619199"/>
                <a:gd name="connsiteY7" fmla="*/ 121196 h 2672085"/>
                <a:gd name="connsiteX8" fmla="*/ 1291802 w 2619199"/>
                <a:gd name="connsiteY8" fmla="*/ 2672085 h 2672085"/>
                <a:gd name="connsiteX9" fmla="*/ 2110625 w 2619199"/>
                <a:gd name="connsiteY9" fmla="*/ 1146924 h 2672085"/>
                <a:gd name="connsiteX10" fmla="*/ 1424508 w 2619199"/>
                <a:gd name="connsiteY10" fmla="*/ 623864 h 2672085"/>
                <a:gd name="connsiteX11" fmla="*/ 942776 w 2619199"/>
                <a:gd name="connsiteY11" fmla="*/ 1368152 h 2672085"/>
                <a:gd name="connsiteX0" fmla="*/ 942776 w 2619199"/>
                <a:gd name="connsiteY0" fmla="*/ 1368152 h 2672085"/>
                <a:gd name="connsiteX1" fmla="*/ 864097 w 2619199"/>
                <a:gd name="connsiteY1" fmla="*/ 1055911 h 2672085"/>
                <a:gd name="connsiteX2" fmla="*/ 767928 w 2619199"/>
                <a:gd name="connsiteY2" fmla="*/ 1362994 h 2672085"/>
                <a:gd name="connsiteX3" fmla="*/ 294705 w 2619199"/>
                <a:gd name="connsiteY3" fmla="*/ 1296146 h 2672085"/>
                <a:gd name="connsiteX4" fmla="*/ 56356 w 2619199"/>
                <a:gd name="connsiteY4" fmla="*/ 1487960 h 2672085"/>
                <a:gd name="connsiteX5" fmla="*/ 222279 w 2619199"/>
                <a:gd name="connsiteY5" fmla="*/ 659161 h 2672085"/>
                <a:gd name="connsiteX6" fmla="*/ 792089 w 2619199"/>
                <a:gd name="connsiteY6" fmla="*/ 119807 h 2672085"/>
                <a:gd name="connsiteX7" fmla="*/ 1595194 w 2619199"/>
                <a:gd name="connsiteY7" fmla="*/ 121196 h 2672085"/>
                <a:gd name="connsiteX8" fmla="*/ 1291802 w 2619199"/>
                <a:gd name="connsiteY8" fmla="*/ 2672085 h 2672085"/>
                <a:gd name="connsiteX9" fmla="*/ 2186094 w 2619199"/>
                <a:gd name="connsiteY9" fmla="*/ 1123400 h 2672085"/>
                <a:gd name="connsiteX10" fmla="*/ 1424508 w 2619199"/>
                <a:gd name="connsiteY10" fmla="*/ 623864 h 2672085"/>
                <a:gd name="connsiteX11" fmla="*/ 942776 w 261919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86094 w 2788839"/>
                <a:gd name="connsiteY9" fmla="*/ 1123400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60312 w 2788839"/>
                <a:gd name="connsiteY9" fmla="*/ 89599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3762"/>
                <a:gd name="connsiteX1" fmla="*/ 752456 w 2677198"/>
                <a:gd name="connsiteY1" fmla="*/ 1055911 h 2673762"/>
                <a:gd name="connsiteX2" fmla="*/ 656287 w 2677198"/>
                <a:gd name="connsiteY2" fmla="*/ 1362994 h 2673762"/>
                <a:gd name="connsiteX3" fmla="*/ 183064 w 2677198"/>
                <a:gd name="connsiteY3" fmla="*/ 1296146 h 2673762"/>
                <a:gd name="connsiteX4" fmla="*/ 769288 w 2677198"/>
                <a:gd name="connsiteY4" fmla="*/ 2559632 h 2673762"/>
                <a:gd name="connsiteX5" fmla="*/ 110638 w 2677198"/>
                <a:gd name="connsiteY5" fmla="*/ 659161 h 2673762"/>
                <a:gd name="connsiteX6" fmla="*/ 680448 w 2677198"/>
                <a:gd name="connsiteY6" fmla="*/ 119807 h 2673762"/>
                <a:gd name="connsiteX7" fmla="*/ 1483553 w 2677198"/>
                <a:gd name="connsiteY7" fmla="*/ 121196 h 2673762"/>
                <a:gd name="connsiteX8" fmla="*/ 1180161 w 2677198"/>
                <a:gd name="connsiteY8" fmla="*/ 2672085 h 2673762"/>
                <a:gd name="connsiteX9" fmla="*/ 1937491 w 2677198"/>
                <a:gd name="connsiteY9" fmla="*/ 935205 h 2673762"/>
                <a:gd name="connsiteX10" fmla="*/ 1312867 w 2677198"/>
                <a:gd name="connsiteY10" fmla="*/ 623864 h 2673762"/>
                <a:gd name="connsiteX11" fmla="*/ 831135 w 2677198"/>
                <a:gd name="connsiteY11" fmla="*/ 1368152 h 2673762"/>
                <a:gd name="connsiteX0" fmla="*/ 831135 w 2677198"/>
                <a:gd name="connsiteY0" fmla="*/ 1368152 h 2673762"/>
                <a:gd name="connsiteX1" fmla="*/ 752456 w 2677198"/>
                <a:gd name="connsiteY1" fmla="*/ 1055911 h 2673762"/>
                <a:gd name="connsiteX2" fmla="*/ 656287 w 2677198"/>
                <a:gd name="connsiteY2" fmla="*/ 1362994 h 2673762"/>
                <a:gd name="connsiteX3" fmla="*/ 183064 w 2677198"/>
                <a:gd name="connsiteY3" fmla="*/ 1296146 h 2673762"/>
                <a:gd name="connsiteX4" fmla="*/ 769288 w 2677198"/>
                <a:gd name="connsiteY4" fmla="*/ 2559632 h 2673762"/>
                <a:gd name="connsiteX5" fmla="*/ 110638 w 2677198"/>
                <a:gd name="connsiteY5" fmla="*/ 659161 h 2673762"/>
                <a:gd name="connsiteX6" fmla="*/ 680448 w 2677198"/>
                <a:gd name="connsiteY6" fmla="*/ 119807 h 2673762"/>
                <a:gd name="connsiteX7" fmla="*/ 1483553 w 2677198"/>
                <a:gd name="connsiteY7" fmla="*/ 121196 h 2673762"/>
                <a:gd name="connsiteX8" fmla="*/ 1180161 w 2677198"/>
                <a:gd name="connsiteY8" fmla="*/ 2672085 h 2673762"/>
                <a:gd name="connsiteX9" fmla="*/ 1937491 w 2677198"/>
                <a:gd name="connsiteY9" fmla="*/ 935205 h 2673762"/>
                <a:gd name="connsiteX10" fmla="*/ 1312867 w 2677198"/>
                <a:gd name="connsiteY10" fmla="*/ 623864 h 2673762"/>
                <a:gd name="connsiteX11" fmla="*/ 831135 w 2677198"/>
                <a:gd name="connsiteY11" fmla="*/ 1368152 h 2673762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99320 w 2745383"/>
                <a:gd name="connsiteY0" fmla="*/ 1368152 h 2672085"/>
                <a:gd name="connsiteX1" fmla="*/ 820641 w 2745383"/>
                <a:gd name="connsiteY1" fmla="*/ 1055911 h 2672085"/>
                <a:gd name="connsiteX2" fmla="*/ 724472 w 2745383"/>
                <a:gd name="connsiteY2" fmla="*/ 1362994 h 2672085"/>
                <a:gd name="connsiteX3" fmla="*/ 251249 w 2745383"/>
                <a:gd name="connsiteY3" fmla="*/ 1296146 h 2672085"/>
                <a:gd name="connsiteX4" fmla="*/ 837473 w 2745383"/>
                <a:gd name="connsiteY4" fmla="*/ 2559632 h 2672085"/>
                <a:gd name="connsiteX5" fmla="*/ 178823 w 2745383"/>
                <a:gd name="connsiteY5" fmla="*/ 659161 h 2672085"/>
                <a:gd name="connsiteX6" fmla="*/ 748633 w 2745383"/>
                <a:gd name="connsiteY6" fmla="*/ 119807 h 2672085"/>
                <a:gd name="connsiteX7" fmla="*/ 1551738 w 2745383"/>
                <a:gd name="connsiteY7" fmla="*/ 121196 h 2672085"/>
                <a:gd name="connsiteX8" fmla="*/ 1248346 w 2745383"/>
                <a:gd name="connsiteY8" fmla="*/ 2672085 h 2672085"/>
                <a:gd name="connsiteX9" fmla="*/ 2005676 w 2745383"/>
                <a:gd name="connsiteY9" fmla="*/ 935205 h 2672085"/>
                <a:gd name="connsiteX10" fmla="*/ 1381052 w 2745383"/>
                <a:gd name="connsiteY10" fmla="*/ 623864 h 2672085"/>
                <a:gd name="connsiteX11" fmla="*/ 899320 w 2745383"/>
                <a:gd name="connsiteY11" fmla="*/ 1368152 h 2672085"/>
                <a:gd name="connsiteX0" fmla="*/ 899320 w 2745383"/>
                <a:gd name="connsiteY0" fmla="*/ 1368152 h 2672085"/>
                <a:gd name="connsiteX1" fmla="*/ 820641 w 2745383"/>
                <a:gd name="connsiteY1" fmla="*/ 1055911 h 2672085"/>
                <a:gd name="connsiteX2" fmla="*/ 724472 w 2745383"/>
                <a:gd name="connsiteY2" fmla="*/ 1362994 h 2672085"/>
                <a:gd name="connsiteX3" fmla="*/ 439923 w 2745383"/>
                <a:gd name="connsiteY3" fmla="*/ 1230800 h 2672085"/>
                <a:gd name="connsiteX4" fmla="*/ 837473 w 2745383"/>
                <a:gd name="connsiteY4" fmla="*/ 2559632 h 2672085"/>
                <a:gd name="connsiteX5" fmla="*/ 178823 w 2745383"/>
                <a:gd name="connsiteY5" fmla="*/ 659161 h 2672085"/>
                <a:gd name="connsiteX6" fmla="*/ 748633 w 2745383"/>
                <a:gd name="connsiteY6" fmla="*/ 119807 h 2672085"/>
                <a:gd name="connsiteX7" fmla="*/ 1551738 w 2745383"/>
                <a:gd name="connsiteY7" fmla="*/ 121196 h 2672085"/>
                <a:gd name="connsiteX8" fmla="*/ 1248346 w 2745383"/>
                <a:gd name="connsiteY8" fmla="*/ 2672085 h 2672085"/>
                <a:gd name="connsiteX9" fmla="*/ 2005676 w 2745383"/>
                <a:gd name="connsiteY9" fmla="*/ 935205 h 2672085"/>
                <a:gd name="connsiteX10" fmla="*/ 1381052 w 2745383"/>
                <a:gd name="connsiteY10" fmla="*/ 623864 h 2672085"/>
                <a:gd name="connsiteX11" fmla="*/ 899320 w 2745383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97332 w 2677198"/>
                <a:gd name="connsiteY1" fmla="*/ 102918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831135 w 2677198"/>
                <a:gd name="connsiteY10" fmla="*/ 1368152 h 2672085"/>
                <a:gd name="connsiteX0" fmla="*/ 1012821 w 2677198"/>
                <a:gd name="connsiteY0" fmla="*/ 1002215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1012821 w 2677198"/>
                <a:gd name="connsiteY10" fmla="*/ 1002215 h 2672085"/>
                <a:gd name="connsiteX0" fmla="*/ 1193540 w 2677198"/>
                <a:gd name="connsiteY0" fmla="*/ 1029181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1193540 w 2677198"/>
                <a:gd name="connsiteY10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123661 w 2677198"/>
                <a:gd name="connsiteY0" fmla="*/ 1022647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23661 w 2677198"/>
                <a:gd name="connsiteY9" fmla="*/ 1022647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76779 w 2677198"/>
                <a:gd name="connsiteY0" fmla="*/ 944232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76779 w 2677198"/>
                <a:gd name="connsiteY9" fmla="*/ 944232 h 2672085"/>
                <a:gd name="connsiteX0" fmla="*/ 969791 w 2677198"/>
                <a:gd name="connsiteY0" fmla="*/ 878887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69791 w 2677198"/>
                <a:gd name="connsiteY9" fmla="*/ 878887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242971 w 2049993"/>
                <a:gd name="connsiteY0" fmla="*/ 684551 h 2613785"/>
                <a:gd name="connsiteX1" fmla="*/ 301842 w 2049993"/>
                <a:gd name="connsiteY1" fmla="*/ 1291487 h 2613785"/>
                <a:gd name="connsiteX2" fmla="*/ 734331 w 2049993"/>
                <a:gd name="connsiteY2" fmla="*/ 2613785 h 2613785"/>
                <a:gd name="connsiteX3" fmla="*/ 40742 w 2049993"/>
                <a:gd name="connsiteY3" fmla="*/ 719848 h 2613785"/>
                <a:gd name="connsiteX4" fmla="*/ 610552 w 2049993"/>
                <a:gd name="connsiteY4" fmla="*/ 180494 h 2613785"/>
                <a:gd name="connsiteX5" fmla="*/ 1413657 w 2049993"/>
                <a:gd name="connsiteY5" fmla="*/ 181883 h 2613785"/>
                <a:gd name="connsiteX6" fmla="*/ 1480301 w 2049993"/>
                <a:gd name="connsiteY6" fmla="*/ 2220493 h 2613785"/>
                <a:gd name="connsiteX7" fmla="*/ 1916061 w 2049993"/>
                <a:gd name="connsiteY7" fmla="*/ 1163969 h 2613785"/>
                <a:gd name="connsiteX8" fmla="*/ 1242971 w 2049993"/>
                <a:gd name="connsiteY8" fmla="*/ 684551 h 2613785"/>
                <a:gd name="connsiteX0" fmla="*/ 1242971 w 2208459"/>
                <a:gd name="connsiteY0" fmla="*/ 591887 h 2521121"/>
                <a:gd name="connsiteX1" fmla="*/ 301842 w 2208459"/>
                <a:gd name="connsiteY1" fmla="*/ 1198823 h 2521121"/>
                <a:gd name="connsiteX2" fmla="*/ 734331 w 2208459"/>
                <a:gd name="connsiteY2" fmla="*/ 2521121 h 2521121"/>
                <a:gd name="connsiteX3" fmla="*/ 40742 w 2208459"/>
                <a:gd name="connsiteY3" fmla="*/ 627184 h 2521121"/>
                <a:gd name="connsiteX4" fmla="*/ 610552 w 2208459"/>
                <a:gd name="connsiteY4" fmla="*/ 87830 h 2521121"/>
                <a:gd name="connsiteX5" fmla="*/ 1413657 w 2208459"/>
                <a:gd name="connsiteY5" fmla="*/ 89219 h 2521121"/>
                <a:gd name="connsiteX6" fmla="*/ 1480301 w 2208459"/>
                <a:gd name="connsiteY6" fmla="*/ 2127829 h 2521121"/>
                <a:gd name="connsiteX7" fmla="*/ 1916061 w 2208459"/>
                <a:gd name="connsiteY7" fmla="*/ 1071305 h 2521121"/>
                <a:gd name="connsiteX8" fmla="*/ 1242971 w 2208459"/>
                <a:gd name="connsiteY8" fmla="*/ 591887 h 2521121"/>
                <a:gd name="connsiteX0" fmla="*/ 1242971 w 1916063"/>
                <a:gd name="connsiteY0" fmla="*/ 718168 h 2717596"/>
                <a:gd name="connsiteX1" fmla="*/ 301842 w 1916063"/>
                <a:gd name="connsiteY1" fmla="*/ 1325104 h 2717596"/>
                <a:gd name="connsiteX2" fmla="*/ 734331 w 1916063"/>
                <a:gd name="connsiteY2" fmla="*/ 2647402 h 2717596"/>
                <a:gd name="connsiteX3" fmla="*/ 40742 w 1916063"/>
                <a:gd name="connsiteY3" fmla="*/ 753465 h 2717596"/>
                <a:gd name="connsiteX4" fmla="*/ 610552 w 1916063"/>
                <a:gd name="connsiteY4" fmla="*/ 214111 h 2717596"/>
                <a:gd name="connsiteX5" fmla="*/ 1413657 w 1916063"/>
                <a:gd name="connsiteY5" fmla="*/ 215500 h 2717596"/>
                <a:gd name="connsiteX6" fmla="*/ 1199581 w 1916063"/>
                <a:gd name="connsiteY6" fmla="*/ 2717596 h 2717596"/>
                <a:gd name="connsiteX7" fmla="*/ 1916061 w 1916063"/>
                <a:gd name="connsiteY7" fmla="*/ 1197586 h 2717596"/>
                <a:gd name="connsiteX8" fmla="*/ 1242971 w 1916063"/>
                <a:gd name="connsiteY8" fmla="*/ 718168 h 2717596"/>
                <a:gd name="connsiteX0" fmla="*/ 1242971 w 2132685"/>
                <a:gd name="connsiteY0" fmla="*/ 623398 h 2622826"/>
                <a:gd name="connsiteX1" fmla="*/ 301842 w 2132685"/>
                <a:gd name="connsiteY1" fmla="*/ 1230334 h 2622826"/>
                <a:gd name="connsiteX2" fmla="*/ 734331 w 2132685"/>
                <a:gd name="connsiteY2" fmla="*/ 2552632 h 2622826"/>
                <a:gd name="connsiteX3" fmla="*/ 40742 w 2132685"/>
                <a:gd name="connsiteY3" fmla="*/ 658695 h 2622826"/>
                <a:gd name="connsiteX4" fmla="*/ 610552 w 2132685"/>
                <a:gd name="connsiteY4" fmla="*/ 119341 h 2622826"/>
                <a:gd name="connsiteX5" fmla="*/ 1413657 w 2132685"/>
                <a:gd name="connsiteY5" fmla="*/ 120730 h 2622826"/>
                <a:gd name="connsiteX6" fmla="*/ 1199581 w 2132685"/>
                <a:gd name="connsiteY6" fmla="*/ 2622826 h 2622826"/>
                <a:gd name="connsiteX7" fmla="*/ 1916061 w 2132685"/>
                <a:gd name="connsiteY7" fmla="*/ 1102816 h 2622826"/>
                <a:gd name="connsiteX8" fmla="*/ 1242971 w 2132685"/>
                <a:gd name="connsiteY8" fmla="*/ 623398 h 2622826"/>
                <a:gd name="connsiteX0" fmla="*/ 1242971 w 2157463"/>
                <a:gd name="connsiteY0" fmla="*/ 571849 h 2571277"/>
                <a:gd name="connsiteX1" fmla="*/ 301842 w 2157463"/>
                <a:gd name="connsiteY1" fmla="*/ 1178785 h 2571277"/>
                <a:gd name="connsiteX2" fmla="*/ 734331 w 2157463"/>
                <a:gd name="connsiteY2" fmla="*/ 2501083 h 2571277"/>
                <a:gd name="connsiteX3" fmla="*/ 40742 w 2157463"/>
                <a:gd name="connsiteY3" fmla="*/ 607146 h 2571277"/>
                <a:gd name="connsiteX4" fmla="*/ 610552 w 2157463"/>
                <a:gd name="connsiteY4" fmla="*/ 67792 h 2571277"/>
                <a:gd name="connsiteX5" fmla="*/ 1413657 w 2157463"/>
                <a:gd name="connsiteY5" fmla="*/ 69181 h 2571277"/>
                <a:gd name="connsiteX6" fmla="*/ 1199581 w 2157463"/>
                <a:gd name="connsiteY6" fmla="*/ 2571277 h 2571277"/>
                <a:gd name="connsiteX7" fmla="*/ 1916061 w 2157463"/>
                <a:gd name="connsiteY7" fmla="*/ 1051267 h 2571277"/>
                <a:gd name="connsiteX8" fmla="*/ 1242971 w 2157463"/>
                <a:gd name="connsiteY8" fmla="*/ 571849 h 2571277"/>
                <a:gd name="connsiteX0" fmla="*/ 1202584 w 2117076"/>
                <a:gd name="connsiteY0" fmla="*/ 571849 h 2571277"/>
                <a:gd name="connsiteX1" fmla="*/ 261455 w 2117076"/>
                <a:gd name="connsiteY1" fmla="*/ 1178785 h 2571277"/>
                <a:gd name="connsiteX2" fmla="*/ 630141 w 2117076"/>
                <a:gd name="connsiteY2" fmla="*/ 2488888 h 2571277"/>
                <a:gd name="connsiteX3" fmla="*/ 355 w 2117076"/>
                <a:gd name="connsiteY3" fmla="*/ 607146 h 2571277"/>
                <a:gd name="connsiteX4" fmla="*/ 570165 w 2117076"/>
                <a:gd name="connsiteY4" fmla="*/ 67792 h 2571277"/>
                <a:gd name="connsiteX5" fmla="*/ 1373270 w 2117076"/>
                <a:gd name="connsiteY5" fmla="*/ 69181 h 2571277"/>
                <a:gd name="connsiteX6" fmla="*/ 1159194 w 2117076"/>
                <a:gd name="connsiteY6" fmla="*/ 2571277 h 2571277"/>
                <a:gd name="connsiteX7" fmla="*/ 1875674 w 2117076"/>
                <a:gd name="connsiteY7" fmla="*/ 1051267 h 2571277"/>
                <a:gd name="connsiteX8" fmla="*/ 1202584 w 2117076"/>
                <a:gd name="connsiteY8" fmla="*/ 571849 h 257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7076" h="2571277">
                  <a:moveTo>
                    <a:pt x="1202584" y="571849"/>
                  </a:moveTo>
                  <a:cubicBezTo>
                    <a:pt x="940461" y="580818"/>
                    <a:pt x="346228" y="857246"/>
                    <a:pt x="261455" y="1178785"/>
                  </a:cubicBezTo>
                  <a:cubicBezTo>
                    <a:pt x="142860" y="1199613"/>
                    <a:pt x="-72919" y="1875076"/>
                    <a:pt x="630141" y="2488888"/>
                  </a:cubicBezTo>
                  <a:cubicBezTo>
                    <a:pt x="-95525" y="2076394"/>
                    <a:pt x="10351" y="1010662"/>
                    <a:pt x="355" y="607146"/>
                  </a:cubicBezTo>
                  <a:cubicBezTo>
                    <a:pt x="-9641" y="203630"/>
                    <a:pt x="405653" y="147837"/>
                    <a:pt x="570165" y="67792"/>
                  </a:cubicBezTo>
                  <a:cubicBezTo>
                    <a:pt x="853347" y="-52015"/>
                    <a:pt x="948450" y="12069"/>
                    <a:pt x="1373270" y="69181"/>
                  </a:cubicBezTo>
                  <a:cubicBezTo>
                    <a:pt x="2390154" y="205889"/>
                    <a:pt x="2406929" y="2155919"/>
                    <a:pt x="1159194" y="2571277"/>
                  </a:cubicBezTo>
                  <a:cubicBezTo>
                    <a:pt x="1972242" y="2270583"/>
                    <a:pt x="1801232" y="1445432"/>
                    <a:pt x="1875674" y="1051267"/>
                  </a:cubicBezTo>
                  <a:cubicBezTo>
                    <a:pt x="1514669" y="819352"/>
                    <a:pt x="1475615" y="950037"/>
                    <a:pt x="1202584" y="571849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Forma livre 43"/>
            <p:cNvSpPr/>
            <p:nvPr/>
          </p:nvSpPr>
          <p:spPr>
            <a:xfrm>
              <a:off x="6778537" y="2915032"/>
              <a:ext cx="397449" cy="367837"/>
            </a:xfrm>
            <a:custGeom>
              <a:avLst/>
              <a:gdLst>
                <a:gd name="connsiteX0" fmla="*/ 1536700 w 1816100"/>
                <a:gd name="connsiteY0" fmla="*/ 0 h 1308100"/>
                <a:gd name="connsiteX1" fmla="*/ 444500 w 1816100"/>
                <a:gd name="connsiteY1" fmla="*/ 304800 h 1308100"/>
                <a:gd name="connsiteX2" fmla="*/ 0 w 1816100"/>
                <a:gd name="connsiteY2" fmla="*/ 1079500 h 1308100"/>
                <a:gd name="connsiteX3" fmla="*/ 279400 w 1816100"/>
                <a:gd name="connsiteY3" fmla="*/ 1282700 h 1308100"/>
                <a:gd name="connsiteX4" fmla="*/ 1816100 w 1816100"/>
                <a:gd name="connsiteY4" fmla="*/ 1308100 h 1308100"/>
                <a:gd name="connsiteX5" fmla="*/ 1536700 w 1816100"/>
                <a:gd name="connsiteY5" fmla="*/ 0 h 1308100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63476 w 1816100"/>
                <a:gd name="connsiteY1" fmla="*/ 464254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64217 w 1843617"/>
                <a:gd name="connsiteY0" fmla="*/ 167217 h 1475317"/>
                <a:gd name="connsiteX1" fmla="*/ 490993 w 1843617"/>
                <a:gd name="connsiteY1" fmla="*/ 464254 h 1475317"/>
                <a:gd name="connsiteX2" fmla="*/ 27517 w 1843617"/>
                <a:gd name="connsiteY2" fmla="*/ 1246717 h 1475317"/>
                <a:gd name="connsiteX3" fmla="*/ 306917 w 1843617"/>
                <a:gd name="connsiteY3" fmla="*/ 1449917 h 1475317"/>
                <a:gd name="connsiteX4" fmla="*/ 1843617 w 1843617"/>
                <a:gd name="connsiteY4" fmla="*/ 1475317 h 1475317"/>
                <a:gd name="connsiteX5" fmla="*/ 1564217 w 1843617"/>
                <a:gd name="connsiteY5" fmla="*/ 167217 h 1475317"/>
                <a:gd name="connsiteX0" fmla="*/ 1559983 w 1839383"/>
                <a:gd name="connsiteY0" fmla="*/ 167217 h 1475317"/>
                <a:gd name="connsiteX1" fmla="*/ 486759 w 1839383"/>
                <a:gd name="connsiteY1" fmla="*/ 464254 h 1475317"/>
                <a:gd name="connsiteX2" fmla="*/ 23283 w 1839383"/>
                <a:gd name="connsiteY2" fmla="*/ 1246717 h 1475317"/>
                <a:gd name="connsiteX3" fmla="*/ 302683 w 1839383"/>
                <a:gd name="connsiteY3" fmla="*/ 1449917 h 1475317"/>
                <a:gd name="connsiteX4" fmla="*/ 1839383 w 1839383"/>
                <a:gd name="connsiteY4" fmla="*/ 1475317 h 1475317"/>
                <a:gd name="connsiteX5" fmla="*/ 1559983 w 1839383"/>
                <a:gd name="connsiteY5" fmla="*/ 167217 h 1475317"/>
                <a:gd name="connsiteX0" fmla="*/ 1559983 w 1839383"/>
                <a:gd name="connsiteY0" fmla="*/ 167217 h 1689100"/>
                <a:gd name="connsiteX1" fmla="*/ 486759 w 1839383"/>
                <a:gd name="connsiteY1" fmla="*/ 464254 h 1689100"/>
                <a:gd name="connsiteX2" fmla="*/ 23283 w 1839383"/>
                <a:gd name="connsiteY2" fmla="*/ 1246717 h 1689100"/>
                <a:gd name="connsiteX3" fmla="*/ 302683 w 1839383"/>
                <a:gd name="connsiteY3" fmla="*/ 1449917 h 1689100"/>
                <a:gd name="connsiteX4" fmla="*/ 1839383 w 1839383"/>
                <a:gd name="connsiteY4" fmla="*/ 1475317 h 1689100"/>
                <a:gd name="connsiteX5" fmla="*/ 1559983 w 1839383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319460 w 1816100"/>
                <a:gd name="connsiteY3" fmla="*/ 140035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55234"/>
                <a:gd name="connsiteX1" fmla="*/ 463476 w 1816100"/>
                <a:gd name="connsiteY1" fmla="*/ 464254 h 1655234"/>
                <a:gd name="connsiteX2" fmla="*/ 0 w 1816100"/>
                <a:gd name="connsiteY2" fmla="*/ 1246717 h 1655234"/>
                <a:gd name="connsiteX3" fmla="*/ 1816100 w 1816100"/>
                <a:gd name="connsiteY3" fmla="*/ 1475317 h 1655234"/>
                <a:gd name="connsiteX4" fmla="*/ 1536700 w 1816100"/>
                <a:gd name="connsiteY4" fmla="*/ 167217 h 1655234"/>
                <a:gd name="connsiteX0" fmla="*/ 1536700 w 1816100"/>
                <a:gd name="connsiteY0" fmla="*/ 167217 h 1669576"/>
                <a:gd name="connsiteX1" fmla="*/ 463476 w 1816100"/>
                <a:gd name="connsiteY1" fmla="*/ 464254 h 1669576"/>
                <a:gd name="connsiteX2" fmla="*/ 0 w 1816100"/>
                <a:gd name="connsiteY2" fmla="*/ 1246717 h 1669576"/>
                <a:gd name="connsiteX3" fmla="*/ 1816100 w 1816100"/>
                <a:gd name="connsiteY3" fmla="*/ 1475317 h 1669576"/>
                <a:gd name="connsiteX4" fmla="*/ 1536700 w 1816100"/>
                <a:gd name="connsiteY4" fmla="*/ 167217 h 1669576"/>
                <a:gd name="connsiteX0" fmla="*/ 1536700 w 2047652"/>
                <a:gd name="connsiteY0" fmla="*/ 167217 h 1669576"/>
                <a:gd name="connsiteX1" fmla="*/ 463476 w 2047652"/>
                <a:gd name="connsiteY1" fmla="*/ 464254 h 1669576"/>
                <a:gd name="connsiteX2" fmla="*/ 0 w 2047652"/>
                <a:gd name="connsiteY2" fmla="*/ 1246717 h 1669576"/>
                <a:gd name="connsiteX3" fmla="*/ 2047652 w 2047652"/>
                <a:gd name="connsiteY3" fmla="*/ 1472365 h 1669576"/>
                <a:gd name="connsiteX4" fmla="*/ 1536700 w 2047652"/>
                <a:gd name="connsiteY4" fmla="*/ 167217 h 1669576"/>
                <a:gd name="connsiteX0" fmla="*/ 1536700 w 2047652"/>
                <a:gd name="connsiteY0" fmla="*/ 167217 h 1669576"/>
                <a:gd name="connsiteX1" fmla="*/ 463476 w 2047652"/>
                <a:gd name="connsiteY1" fmla="*/ 464254 h 1669576"/>
                <a:gd name="connsiteX2" fmla="*/ 0 w 2047652"/>
                <a:gd name="connsiteY2" fmla="*/ 1246717 h 1669576"/>
                <a:gd name="connsiteX3" fmla="*/ 2047652 w 2047652"/>
                <a:gd name="connsiteY3" fmla="*/ 1472365 h 1669576"/>
                <a:gd name="connsiteX4" fmla="*/ 1536700 w 2047652"/>
                <a:gd name="connsiteY4" fmla="*/ 167217 h 1669576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669511 w 2047652"/>
                <a:gd name="connsiteY3" fmla="*/ 1379802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627338 w 2138290"/>
                <a:gd name="connsiteY0" fmla="*/ 0 h 1535115"/>
                <a:gd name="connsiteX1" fmla="*/ 554114 w 2138290"/>
                <a:gd name="connsiteY1" fmla="*/ 297037 h 1535115"/>
                <a:gd name="connsiteX2" fmla="*/ 90638 w 2138290"/>
                <a:gd name="connsiteY2" fmla="*/ 1079500 h 1535115"/>
                <a:gd name="connsiteX3" fmla="*/ 870156 w 2138290"/>
                <a:gd name="connsiteY3" fmla="*/ 1282880 h 1535115"/>
                <a:gd name="connsiteX4" fmla="*/ 2138290 w 2138290"/>
                <a:gd name="connsiteY4" fmla="*/ 1305148 h 1535115"/>
                <a:gd name="connsiteX5" fmla="*/ 1627338 w 2138290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278827"/>
                <a:gd name="connsiteY0" fmla="*/ 0 h 1780304"/>
                <a:gd name="connsiteX1" fmla="*/ 463476 w 2278827"/>
                <a:gd name="connsiteY1" fmla="*/ 297037 h 1780304"/>
                <a:gd name="connsiteX2" fmla="*/ 0 w 2278827"/>
                <a:gd name="connsiteY2" fmla="*/ 1079500 h 1780304"/>
                <a:gd name="connsiteX3" fmla="*/ 779518 w 2278827"/>
                <a:gd name="connsiteY3" fmla="*/ 1282880 h 1780304"/>
                <a:gd name="connsiteX4" fmla="*/ 2278827 w 2278827"/>
                <a:gd name="connsiteY4" fmla="*/ 1550338 h 1780304"/>
                <a:gd name="connsiteX5" fmla="*/ 1536700 w 2278827"/>
                <a:gd name="connsiteY5" fmla="*/ 0 h 1780304"/>
                <a:gd name="connsiteX0" fmla="*/ 1536700 w 2142526"/>
                <a:gd name="connsiteY0" fmla="*/ 0 h 1780302"/>
                <a:gd name="connsiteX1" fmla="*/ 463476 w 2142526"/>
                <a:gd name="connsiteY1" fmla="*/ 297037 h 1780302"/>
                <a:gd name="connsiteX2" fmla="*/ 0 w 2142526"/>
                <a:gd name="connsiteY2" fmla="*/ 1079500 h 1780302"/>
                <a:gd name="connsiteX3" fmla="*/ 779518 w 2142526"/>
                <a:gd name="connsiteY3" fmla="*/ 1282880 h 1780302"/>
                <a:gd name="connsiteX4" fmla="*/ 2142526 w 2142526"/>
                <a:gd name="connsiteY4" fmla="*/ 1550336 h 1780302"/>
                <a:gd name="connsiteX5" fmla="*/ 1536700 w 2142526"/>
                <a:gd name="connsiteY5" fmla="*/ 0 h 1780302"/>
                <a:gd name="connsiteX0" fmla="*/ 1536700 w 2278827"/>
                <a:gd name="connsiteY0" fmla="*/ 0 h 1780306"/>
                <a:gd name="connsiteX1" fmla="*/ 463476 w 2278827"/>
                <a:gd name="connsiteY1" fmla="*/ 297037 h 1780306"/>
                <a:gd name="connsiteX2" fmla="*/ 0 w 2278827"/>
                <a:gd name="connsiteY2" fmla="*/ 1079500 h 1780306"/>
                <a:gd name="connsiteX3" fmla="*/ 779518 w 2278827"/>
                <a:gd name="connsiteY3" fmla="*/ 1282880 h 1780306"/>
                <a:gd name="connsiteX4" fmla="*/ 2278827 w 2278827"/>
                <a:gd name="connsiteY4" fmla="*/ 1550338 h 1780306"/>
                <a:gd name="connsiteX5" fmla="*/ 1536700 w 2278827"/>
                <a:gd name="connsiteY5" fmla="*/ 0 h 1780306"/>
                <a:gd name="connsiteX0" fmla="*/ 1536700 w 2278827"/>
                <a:gd name="connsiteY0" fmla="*/ 0 h 1780304"/>
                <a:gd name="connsiteX1" fmla="*/ 463476 w 2278827"/>
                <a:gd name="connsiteY1" fmla="*/ 297037 h 1780304"/>
                <a:gd name="connsiteX2" fmla="*/ 0 w 2278827"/>
                <a:gd name="connsiteY2" fmla="*/ 1079500 h 1780304"/>
                <a:gd name="connsiteX3" fmla="*/ 779518 w 2278827"/>
                <a:gd name="connsiteY3" fmla="*/ 1282880 h 1780304"/>
                <a:gd name="connsiteX4" fmla="*/ 2278827 w 2278827"/>
                <a:gd name="connsiteY4" fmla="*/ 1550338 h 1780304"/>
                <a:gd name="connsiteX5" fmla="*/ 1536700 w 2278827"/>
                <a:gd name="connsiteY5" fmla="*/ 0 h 1780304"/>
                <a:gd name="connsiteX0" fmla="*/ 1536700 w 2296856"/>
                <a:gd name="connsiteY0" fmla="*/ 0 h 1895285"/>
                <a:gd name="connsiteX1" fmla="*/ 463476 w 2296856"/>
                <a:gd name="connsiteY1" fmla="*/ 297037 h 1895285"/>
                <a:gd name="connsiteX2" fmla="*/ 0 w 2296856"/>
                <a:gd name="connsiteY2" fmla="*/ 1079500 h 1895285"/>
                <a:gd name="connsiteX3" fmla="*/ 779518 w 2296856"/>
                <a:gd name="connsiteY3" fmla="*/ 1282880 h 1895285"/>
                <a:gd name="connsiteX4" fmla="*/ 2296856 w 2296856"/>
                <a:gd name="connsiteY4" fmla="*/ 1665319 h 1895285"/>
                <a:gd name="connsiteX5" fmla="*/ 1536700 w 2296856"/>
                <a:gd name="connsiteY5" fmla="*/ 0 h 1895285"/>
                <a:gd name="connsiteX0" fmla="*/ 1536700 w 2296856"/>
                <a:gd name="connsiteY0" fmla="*/ 0 h 1895287"/>
                <a:gd name="connsiteX1" fmla="*/ 463476 w 2296856"/>
                <a:gd name="connsiteY1" fmla="*/ 297037 h 1895287"/>
                <a:gd name="connsiteX2" fmla="*/ 0 w 2296856"/>
                <a:gd name="connsiteY2" fmla="*/ 1079500 h 1895287"/>
                <a:gd name="connsiteX3" fmla="*/ 779518 w 2296856"/>
                <a:gd name="connsiteY3" fmla="*/ 1282880 h 1895287"/>
                <a:gd name="connsiteX4" fmla="*/ 2296856 w 2296856"/>
                <a:gd name="connsiteY4" fmla="*/ 1665319 h 1895287"/>
                <a:gd name="connsiteX5" fmla="*/ 1536700 w 2296856"/>
                <a:gd name="connsiteY5" fmla="*/ 0 h 1895287"/>
                <a:gd name="connsiteX0" fmla="*/ 1536700 w 2296856"/>
                <a:gd name="connsiteY0" fmla="*/ 0 h 1739263"/>
                <a:gd name="connsiteX1" fmla="*/ 463476 w 2296856"/>
                <a:gd name="connsiteY1" fmla="*/ 297037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293301 w 2053457"/>
                <a:gd name="connsiteY0" fmla="*/ 0 h 1739263"/>
                <a:gd name="connsiteX1" fmla="*/ 292196 w 2053457"/>
                <a:gd name="connsiteY1" fmla="*/ 465086 h 1739263"/>
                <a:gd name="connsiteX2" fmla="*/ 0 w 2053457"/>
                <a:gd name="connsiteY2" fmla="*/ 1256393 h 1739263"/>
                <a:gd name="connsiteX3" fmla="*/ 536119 w 2053457"/>
                <a:gd name="connsiteY3" fmla="*/ 1282880 h 1739263"/>
                <a:gd name="connsiteX4" fmla="*/ 2053457 w 2053457"/>
                <a:gd name="connsiteY4" fmla="*/ 1665319 h 1739263"/>
                <a:gd name="connsiteX5" fmla="*/ 1293301 w 2053457"/>
                <a:gd name="connsiteY5" fmla="*/ 0 h 1739263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665319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665319 h 1850799"/>
                <a:gd name="connsiteX5" fmla="*/ 1293301 w 2053457"/>
                <a:gd name="connsiteY5" fmla="*/ 0 h 1850799"/>
                <a:gd name="connsiteX0" fmla="*/ 1293301 w 2053457"/>
                <a:gd name="connsiteY0" fmla="*/ 0 h 1898466"/>
                <a:gd name="connsiteX1" fmla="*/ 292196 w 2053457"/>
                <a:gd name="connsiteY1" fmla="*/ 465086 h 1898466"/>
                <a:gd name="connsiteX2" fmla="*/ 0 w 2053457"/>
                <a:gd name="connsiteY2" fmla="*/ 1256393 h 1898466"/>
                <a:gd name="connsiteX3" fmla="*/ 536119 w 2053457"/>
                <a:gd name="connsiteY3" fmla="*/ 1468618 h 1898466"/>
                <a:gd name="connsiteX4" fmla="*/ 2053457 w 2053457"/>
                <a:gd name="connsiteY4" fmla="*/ 1824522 h 1898466"/>
                <a:gd name="connsiteX5" fmla="*/ 1293301 w 2053457"/>
                <a:gd name="connsiteY5" fmla="*/ 0 h 1898466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24522"/>
                <a:gd name="connsiteX1" fmla="*/ 299781 w 2061042"/>
                <a:gd name="connsiteY1" fmla="*/ 465086 h 1824522"/>
                <a:gd name="connsiteX2" fmla="*/ 7585 w 2061042"/>
                <a:gd name="connsiteY2" fmla="*/ 1256393 h 1824522"/>
                <a:gd name="connsiteX3" fmla="*/ 543704 w 2061042"/>
                <a:gd name="connsiteY3" fmla="*/ 1468618 h 1824522"/>
                <a:gd name="connsiteX4" fmla="*/ 2061042 w 2061042"/>
                <a:gd name="connsiteY4" fmla="*/ 1824522 h 1824522"/>
                <a:gd name="connsiteX5" fmla="*/ 1300886 w 2061042"/>
                <a:gd name="connsiteY5" fmla="*/ 0 h 1824522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7585 w 2061042"/>
                <a:gd name="connsiteY2" fmla="*/ 1256393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0886 w 2061042"/>
                <a:gd name="connsiteY0" fmla="*/ 0 h 1837349"/>
                <a:gd name="connsiteX1" fmla="*/ 299781 w 2061042"/>
                <a:gd name="connsiteY1" fmla="*/ 465086 h 1837349"/>
                <a:gd name="connsiteX2" fmla="*/ 103742 w 2061042"/>
                <a:gd name="connsiteY2" fmla="*/ 1315357 h 1837349"/>
                <a:gd name="connsiteX3" fmla="*/ 639861 w 2061042"/>
                <a:gd name="connsiteY3" fmla="*/ 1509893 h 1837349"/>
                <a:gd name="connsiteX4" fmla="*/ 2061042 w 2061042"/>
                <a:gd name="connsiteY4" fmla="*/ 1824522 h 1837349"/>
                <a:gd name="connsiteX5" fmla="*/ 1300886 w 2061042"/>
                <a:gd name="connsiteY5" fmla="*/ 0 h 1837349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134802 w 2061042"/>
                <a:gd name="connsiteY2" fmla="*/ 1282879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2385 w 2062541"/>
                <a:gd name="connsiteY0" fmla="*/ 0 h 1837347"/>
                <a:gd name="connsiteX1" fmla="*/ 301280 w 2062541"/>
                <a:gd name="connsiteY1" fmla="*/ 465086 h 1837347"/>
                <a:gd name="connsiteX2" fmla="*/ 0 w 2062541"/>
                <a:gd name="connsiteY2" fmla="*/ 1282879 h 1837347"/>
                <a:gd name="connsiteX3" fmla="*/ 641360 w 2062541"/>
                <a:gd name="connsiteY3" fmla="*/ 1509893 h 1837347"/>
                <a:gd name="connsiteX4" fmla="*/ 2062541 w 2062541"/>
                <a:gd name="connsiteY4" fmla="*/ 1824522 h 1837347"/>
                <a:gd name="connsiteX5" fmla="*/ 1302385 w 2062541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134802 w 2061042"/>
                <a:gd name="connsiteY2" fmla="*/ 1282879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2385 w 2062541"/>
                <a:gd name="connsiteY0" fmla="*/ 0 h 1837347"/>
                <a:gd name="connsiteX1" fmla="*/ 301280 w 2062541"/>
                <a:gd name="connsiteY1" fmla="*/ 465086 h 1837347"/>
                <a:gd name="connsiteX2" fmla="*/ 0 w 2062541"/>
                <a:gd name="connsiteY2" fmla="*/ 1282879 h 1837347"/>
                <a:gd name="connsiteX3" fmla="*/ 641360 w 2062541"/>
                <a:gd name="connsiteY3" fmla="*/ 1509893 h 1837347"/>
                <a:gd name="connsiteX4" fmla="*/ 2062541 w 2062541"/>
                <a:gd name="connsiteY4" fmla="*/ 1824522 h 1837347"/>
                <a:gd name="connsiteX5" fmla="*/ 1302385 w 2062541"/>
                <a:gd name="connsiteY5" fmla="*/ 0 h 1837347"/>
                <a:gd name="connsiteX0" fmla="*/ 1300886 w 2061042"/>
                <a:gd name="connsiteY0" fmla="*/ 0 h 1837349"/>
                <a:gd name="connsiteX1" fmla="*/ 299781 w 2061042"/>
                <a:gd name="connsiteY1" fmla="*/ 465086 h 1837349"/>
                <a:gd name="connsiteX2" fmla="*/ 40570 w 2061042"/>
                <a:gd name="connsiteY2" fmla="*/ 1312361 h 1837349"/>
                <a:gd name="connsiteX3" fmla="*/ 639861 w 2061042"/>
                <a:gd name="connsiteY3" fmla="*/ 1509893 h 1837349"/>
                <a:gd name="connsiteX4" fmla="*/ 2061042 w 2061042"/>
                <a:gd name="connsiteY4" fmla="*/ 1824522 h 1837349"/>
                <a:gd name="connsiteX5" fmla="*/ 1300886 w 2061042"/>
                <a:gd name="connsiteY5" fmla="*/ 0 h 1837349"/>
                <a:gd name="connsiteX0" fmla="*/ 1260316 w 2020472"/>
                <a:gd name="connsiteY0" fmla="*/ 0 h 1837347"/>
                <a:gd name="connsiteX1" fmla="*/ 361378 w 2020472"/>
                <a:gd name="connsiteY1" fmla="*/ 382536 h 1837347"/>
                <a:gd name="connsiteX2" fmla="*/ 0 w 2020472"/>
                <a:gd name="connsiteY2" fmla="*/ 1312361 h 1837347"/>
                <a:gd name="connsiteX3" fmla="*/ 599291 w 2020472"/>
                <a:gd name="connsiteY3" fmla="*/ 1509893 h 1837347"/>
                <a:gd name="connsiteX4" fmla="*/ 2020472 w 2020472"/>
                <a:gd name="connsiteY4" fmla="*/ 1824522 h 1837347"/>
                <a:gd name="connsiteX5" fmla="*/ 1260316 w 2020472"/>
                <a:gd name="connsiteY5" fmla="*/ 0 h 1837347"/>
                <a:gd name="connsiteX0" fmla="*/ 1269428 w 2029584"/>
                <a:gd name="connsiteY0" fmla="*/ 0 h 1837349"/>
                <a:gd name="connsiteX1" fmla="*/ 370490 w 2029584"/>
                <a:gd name="connsiteY1" fmla="*/ 382536 h 1837349"/>
                <a:gd name="connsiteX2" fmla="*/ 9112 w 2029584"/>
                <a:gd name="connsiteY2" fmla="*/ 1312361 h 1837349"/>
                <a:gd name="connsiteX3" fmla="*/ 608403 w 2029584"/>
                <a:gd name="connsiteY3" fmla="*/ 1509893 h 1837349"/>
                <a:gd name="connsiteX4" fmla="*/ 2029584 w 2029584"/>
                <a:gd name="connsiteY4" fmla="*/ 1824522 h 1837349"/>
                <a:gd name="connsiteX5" fmla="*/ 1269428 w 2029584"/>
                <a:gd name="connsiteY5" fmla="*/ 0 h 1837349"/>
                <a:gd name="connsiteX0" fmla="*/ 1269428 w 2029584"/>
                <a:gd name="connsiteY0" fmla="*/ 0 h 1837347"/>
                <a:gd name="connsiteX1" fmla="*/ 370490 w 2029584"/>
                <a:gd name="connsiteY1" fmla="*/ 382536 h 1837347"/>
                <a:gd name="connsiteX2" fmla="*/ 9112 w 2029584"/>
                <a:gd name="connsiteY2" fmla="*/ 1312361 h 1837347"/>
                <a:gd name="connsiteX3" fmla="*/ 608403 w 2029584"/>
                <a:gd name="connsiteY3" fmla="*/ 1509893 h 1837347"/>
                <a:gd name="connsiteX4" fmla="*/ 2029584 w 2029584"/>
                <a:gd name="connsiteY4" fmla="*/ 1824522 h 1837347"/>
                <a:gd name="connsiteX5" fmla="*/ 1269428 w 2029584"/>
                <a:gd name="connsiteY5" fmla="*/ 0 h 1837347"/>
                <a:gd name="connsiteX0" fmla="*/ 1260316 w 2020472"/>
                <a:gd name="connsiteY0" fmla="*/ 0 h 1837349"/>
                <a:gd name="connsiteX1" fmla="*/ 361378 w 2020472"/>
                <a:gd name="connsiteY1" fmla="*/ 382536 h 1837349"/>
                <a:gd name="connsiteX2" fmla="*/ 0 w 2020472"/>
                <a:gd name="connsiteY2" fmla="*/ 1312361 h 1837349"/>
                <a:gd name="connsiteX3" fmla="*/ 599291 w 2020472"/>
                <a:gd name="connsiteY3" fmla="*/ 1509893 h 1837349"/>
                <a:gd name="connsiteX4" fmla="*/ 2020472 w 2020472"/>
                <a:gd name="connsiteY4" fmla="*/ 1824522 h 1837349"/>
                <a:gd name="connsiteX5" fmla="*/ 1260316 w 2020472"/>
                <a:gd name="connsiteY5" fmla="*/ 0 h 1837349"/>
                <a:gd name="connsiteX0" fmla="*/ 1260316 w 2020472"/>
                <a:gd name="connsiteY0" fmla="*/ 0 h 1837347"/>
                <a:gd name="connsiteX1" fmla="*/ 361378 w 2020472"/>
                <a:gd name="connsiteY1" fmla="*/ 382536 h 1837347"/>
                <a:gd name="connsiteX2" fmla="*/ 0 w 2020472"/>
                <a:gd name="connsiteY2" fmla="*/ 1312361 h 1837347"/>
                <a:gd name="connsiteX3" fmla="*/ 599291 w 2020472"/>
                <a:gd name="connsiteY3" fmla="*/ 1509893 h 1837347"/>
                <a:gd name="connsiteX4" fmla="*/ 2020472 w 2020472"/>
                <a:gd name="connsiteY4" fmla="*/ 1824522 h 1837347"/>
                <a:gd name="connsiteX5" fmla="*/ 1260316 w 2020472"/>
                <a:gd name="connsiteY5" fmla="*/ 0 h 1837347"/>
                <a:gd name="connsiteX0" fmla="*/ 1260316 w 2020472"/>
                <a:gd name="connsiteY0" fmla="*/ 0 h 1947722"/>
                <a:gd name="connsiteX1" fmla="*/ 361378 w 2020472"/>
                <a:gd name="connsiteY1" fmla="*/ 382536 h 1947722"/>
                <a:gd name="connsiteX2" fmla="*/ 0 w 2020472"/>
                <a:gd name="connsiteY2" fmla="*/ 1312361 h 1947722"/>
                <a:gd name="connsiteX3" fmla="*/ 599291 w 2020472"/>
                <a:gd name="connsiteY3" fmla="*/ 1509893 h 1947722"/>
                <a:gd name="connsiteX4" fmla="*/ 2020472 w 2020472"/>
                <a:gd name="connsiteY4" fmla="*/ 1824522 h 1947722"/>
                <a:gd name="connsiteX5" fmla="*/ 1260316 w 2020472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501" h="1947722">
                  <a:moveTo>
                    <a:pt x="1260316" y="0"/>
                  </a:moveTo>
                  <a:cubicBezTo>
                    <a:pt x="721975" y="94634"/>
                    <a:pt x="715943" y="114433"/>
                    <a:pt x="361378" y="382536"/>
                  </a:cubicBezTo>
                  <a:cubicBezTo>
                    <a:pt x="62489" y="707790"/>
                    <a:pt x="89704" y="799551"/>
                    <a:pt x="0" y="1312361"/>
                  </a:cubicBezTo>
                  <a:cubicBezTo>
                    <a:pt x="106785" y="1454956"/>
                    <a:pt x="426199" y="1510658"/>
                    <a:pt x="599291" y="1509893"/>
                  </a:cubicBezTo>
                  <a:cubicBezTo>
                    <a:pt x="1340876" y="1947722"/>
                    <a:pt x="1710060" y="1854245"/>
                    <a:pt x="2038501" y="1859902"/>
                  </a:cubicBezTo>
                  <a:cubicBezTo>
                    <a:pt x="1690588" y="885759"/>
                    <a:pt x="1293318" y="686278"/>
                    <a:pt x="126031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45" name="Forma livre 44"/>
            <p:cNvSpPr/>
            <p:nvPr/>
          </p:nvSpPr>
          <p:spPr>
            <a:xfrm>
              <a:off x="7148217" y="2875012"/>
              <a:ext cx="369724" cy="392628"/>
            </a:xfrm>
            <a:custGeom>
              <a:avLst/>
              <a:gdLst>
                <a:gd name="connsiteX0" fmla="*/ 393700 w 1968500"/>
                <a:gd name="connsiteY0" fmla="*/ 0 h 1320800"/>
                <a:gd name="connsiteX1" fmla="*/ 1498600 w 1968500"/>
                <a:gd name="connsiteY1" fmla="*/ 304800 h 1320800"/>
                <a:gd name="connsiteX2" fmla="*/ 1968500 w 1968500"/>
                <a:gd name="connsiteY2" fmla="*/ 1117600 h 1320800"/>
                <a:gd name="connsiteX3" fmla="*/ 1676400 w 1968500"/>
                <a:gd name="connsiteY3" fmla="*/ 1320800 h 1320800"/>
                <a:gd name="connsiteX4" fmla="*/ 0 w 1968500"/>
                <a:gd name="connsiteY4" fmla="*/ 1320800 h 1320800"/>
                <a:gd name="connsiteX5" fmla="*/ 393700 w 1968500"/>
                <a:gd name="connsiteY5" fmla="*/ 0 h 1320800"/>
                <a:gd name="connsiteX0" fmla="*/ 405532 w 1968500"/>
                <a:gd name="connsiteY0" fmla="*/ 0 h 1358404"/>
                <a:gd name="connsiteX1" fmla="*/ 1498600 w 1968500"/>
                <a:gd name="connsiteY1" fmla="*/ 342404 h 1358404"/>
                <a:gd name="connsiteX2" fmla="*/ 1968500 w 1968500"/>
                <a:gd name="connsiteY2" fmla="*/ 1155204 h 1358404"/>
                <a:gd name="connsiteX3" fmla="*/ 1676400 w 1968500"/>
                <a:gd name="connsiteY3" fmla="*/ 1358404 h 1358404"/>
                <a:gd name="connsiteX4" fmla="*/ 0 w 1968500"/>
                <a:gd name="connsiteY4" fmla="*/ 1358404 h 1358404"/>
                <a:gd name="connsiteX5" fmla="*/ 405532 w 1968500"/>
                <a:gd name="connsiteY5" fmla="*/ 0 h 1358404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0 w 1968500"/>
                <a:gd name="connsiteY3" fmla="*/ 1527737 h 1527737"/>
                <a:gd name="connsiteX4" fmla="*/ 405532 w 1968500"/>
                <a:gd name="connsiteY4" fmla="*/ 169333 h 1527737"/>
                <a:gd name="connsiteX0" fmla="*/ 405532 w 1998133"/>
                <a:gd name="connsiteY0" fmla="*/ 169333 h 1720271"/>
                <a:gd name="connsiteX1" fmla="*/ 1498600 w 1998133"/>
                <a:gd name="connsiteY1" fmla="*/ 511737 h 1720271"/>
                <a:gd name="connsiteX2" fmla="*/ 1968500 w 1998133"/>
                <a:gd name="connsiteY2" fmla="*/ 1324537 h 1720271"/>
                <a:gd name="connsiteX3" fmla="*/ 0 w 1998133"/>
                <a:gd name="connsiteY3" fmla="*/ 1527737 h 1720271"/>
                <a:gd name="connsiteX4" fmla="*/ 405532 w 1998133"/>
                <a:gd name="connsiteY4" fmla="*/ 169333 h 1720271"/>
                <a:gd name="connsiteX0" fmla="*/ 405532 w 1968500"/>
                <a:gd name="connsiteY0" fmla="*/ 169333 h 1720271"/>
                <a:gd name="connsiteX1" fmla="*/ 1498600 w 1968500"/>
                <a:gd name="connsiteY1" fmla="*/ 511737 h 1720271"/>
                <a:gd name="connsiteX2" fmla="*/ 1968500 w 1968500"/>
                <a:gd name="connsiteY2" fmla="*/ 1324537 h 1720271"/>
                <a:gd name="connsiteX3" fmla="*/ 0 w 1968500"/>
                <a:gd name="connsiteY3" fmla="*/ 1527737 h 1720271"/>
                <a:gd name="connsiteX4" fmla="*/ 405532 w 1968500"/>
                <a:gd name="connsiteY4" fmla="*/ 169333 h 1720271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908567 w 2471535"/>
                <a:gd name="connsiteY0" fmla="*/ 169333 h 1730020"/>
                <a:gd name="connsiteX1" fmla="*/ 2001635 w 2471535"/>
                <a:gd name="connsiteY1" fmla="*/ 511737 h 1730020"/>
                <a:gd name="connsiteX2" fmla="*/ 2471535 w 2471535"/>
                <a:gd name="connsiteY2" fmla="*/ 1324537 h 1730020"/>
                <a:gd name="connsiteX3" fmla="*/ 260495 w 2471535"/>
                <a:gd name="connsiteY3" fmla="*/ 1537486 h 1730020"/>
                <a:gd name="connsiteX4" fmla="*/ 908567 w 2471535"/>
                <a:gd name="connsiteY4" fmla="*/ 169333 h 1730020"/>
                <a:gd name="connsiteX0" fmla="*/ 908567 w 2471535"/>
                <a:gd name="connsiteY0" fmla="*/ 169333 h 1730020"/>
                <a:gd name="connsiteX1" fmla="*/ 2001635 w 2471535"/>
                <a:gd name="connsiteY1" fmla="*/ 511737 h 1730020"/>
                <a:gd name="connsiteX2" fmla="*/ 2471535 w 2471535"/>
                <a:gd name="connsiteY2" fmla="*/ 1324537 h 1730020"/>
                <a:gd name="connsiteX3" fmla="*/ 260495 w 2471535"/>
                <a:gd name="connsiteY3" fmla="*/ 1537486 h 1730020"/>
                <a:gd name="connsiteX4" fmla="*/ 908567 w 2471535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0 h 1560687"/>
                <a:gd name="connsiteX1" fmla="*/ 1741140 w 2211040"/>
                <a:gd name="connsiteY1" fmla="*/ 342404 h 1560687"/>
                <a:gd name="connsiteX2" fmla="*/ 2211040 w 2211040"/>
                <a:gd name="connsiteY2" fmla="*/ 1155204 h 1560687"/>
                <a:gd name="connsiteX3" fmla="*/ 0 w 2211040"/>
                <a:gd name="connsiteY3" fmla="*/ 1368153 h 1560687"/>
                <a:gd name="connsiteX4" fmla="*/ 648072 w 2211040"/>
                <a:gd name="connsiteY4" fmla="*/ 0 h 1560687"/>
                <a:gd name="connsiteX0" fmla="*/ 648072 w 2211040"/>
                <a:gd name="connsiteY0" fmla="*/ 0 h 1560687"/>
                <a:gd name="connsiteX1" fmla="*/ 1741140 w 2211040"/>
                <a:gd name="connsiteY1" fmla="*/ 342404 h 1560687"/>
                <a:gd name="connsiteX2" fmla="*/ 2211040 w 2211040"/>
                <a:gd name="connsiteY2" fmla="*/ 1155204 h 1560687"/>
                <a:gd name="connsiteX3" fmla="*/ 0 w 2211040"/>
                <a:gd name="connsiteY3" fmla="*/ 1368153 h 1560687"/>
                <a:gd name="connsiteX4" fmla="*/ 648072 w 2211040"/>
                <a:gd name="connsiteY4" fmla="*/ 0 h 1560687"/>
                <a:gd name="connsiteX0" fmla="*/ 681976 w 2244944"/>
                <a:gd name="connsiteY0" fmla="*/ 0 h 1674998"/>
                <a:gd name="connsiteX1" fmla="*/ 1775044 w 2244944"/>
                <a:gd name="connsiteY1" fmla="*/ 342404 h 1674998"/>
                <a:gd name="connsiteX2" fmla="*/ 2244944 w 2244944"/>
                <a:gd name="connsiteY2" fmla="*/ 1155204 h 1674998"/>
                <a:gd name="connsiteX3" fmla="*/ 0 w 2244944"/>
                <a:gd name="connsiteY3" fmla="*/ 1482464 h 1674998"/>
                <a:gd name="connsiteX4" fmla="*/ 681976 w 2244944"/>
                <a:gd name="connsiteY4" fmla="*/ 0 h 1674998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763368 w 2232248"/>
                <a:gd name="connsiteY3" fmla="*/ 1563851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8381"/>
                <a:gd name="connsiteY0" fmla="*/ 0 h 1743106"/>
                <a:gd name="connsiteX1" fmla="*/ 1775044 w 2238381"/>
                <a:gd name="connsiteY1" fmla="*/ 342404 h 1743106"/>
                <a:gd name="connsiteX2" fmla="*/ 2232248 w 2238381"/>
                <a:gd name="connsiteY2" fmla="*/ 1338447 h 1743106"/>
                <a:gd name="connsiteX3" fmla="*/ 1691251 w 2238381"/>
                <a:gd name="connsiteY3" fmla="*/ 1528472 h 1743106"/>
                <a:gd name="connsiteX4" fmla="*/ 0 w 2238381"/>
                <a:gd name="connsiteY4" fmla="*/ 1482464 h 1743106"/>
                <a:gd name="connsiteX5" fmla="*/ 681976 w 2238381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771911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35610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35610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86528"/>
                <a:gd name="connsiteX1" fmla="*/ 1775044 w 2232248"/>
                <a:gd name="connsiteY1" fmla="*/ 342404 h 1786528"/>
                <a:gd name="connsiteX2" fmla="*/ 2232248 w 2232248"/>
                <a:gd name="connsiteY2" fmla="*/ 1338447 h 1786528"/>
                <a:gd name="connsiteX3" fmla="*/ 1635610 w 2232248"/>
                <a:gd name="connsiteY3" fmla="*/ 1471020 h 1786528"/>
                <a:gd name="connsiteX4" fmla="*/ 0 w 2232248"/>
                <a:gd name="connsiteY4" fmla="*/ 1482464 h 1786528"/>
                <a:gd name="connsiteX5" fmla="*/ 681976 w 2232248"/>
                <a:gd name="connsiteY5" fmla="*/ 0 h 1786528"/>
                <a:gd name="connsiteX0" fmla="*/ 954578 w 2504850"/>
                <a:gd name="connsiteY0" fmla="*/ 0 h 1999121"/>
                <a:gd name="connsiteX1" fmla="*/ 2047646 w 2504850"/>
                <a:gd name="connsiteY1" fmla="*/ 342404 h 1999121"/>
                <a:gd name="connsiteX2" fmla="*/ 2504850 w 2504850"/>
                <a:gd name="connsiteY2" fmla="*/ 1338447 h 1999121"/>
                <a:gd name="connsiteX3" fmla="*/ 1908212 w 2504850"/>
                <a:gd name="connsiteY3" fmla="*/ 1471020 h 1999121"/>
                <a:gd name="connsiteX4" fmla="*/ 0 w 2504850"/>
                <a:gd name="connsiteY4" fmla="*/ 1738478 h 1999121"/>
                <a:gd name="connsiteX5" fmla="*/ 954578 w 2504850"/>
                <a:gd name="connsiteY5" fmla="*/ 0 h 1999121"/>
                <a:gd name="connsiteX0" fmla="*/ 954578 w 2504850"/>
                <a:gd name="connsiteY0" fmla="*/ 0 h 1985670"/>
                <a:gd name="connsiteX1" fmla="*/ 2047646 w 2504850"/>
                <a:gd name="connsiteY1" fmla="*/ 342404 h 1985670"/>
                <a:gd name="connsiteX2" fmla="*/ 2504850 w 2504850"/>
                <a:gd name="connsiteY2" fmla="*/ 1338447 h 1985670"/>
                <a:gd name="connsiteX3" fmla="*/ 1908212 w 2504850"/>
                <a:gd name="connsiteY3" fmla="*/ 1471020 h 1985670"/>
                <a:gd name="connsiteX4" fmla="*/ 0 w 2504850"/>
                <a:gd name="connsiteY4" fmla="*/ 1738478 h 1985670"/>
                <a:gd name="connsiteX5" fmla="*/ 954578 w 2504850"/>
                <a:gd name="connsiteY5" fmla="*/ 0 h 1985670"/>
                <a:gd name="connsiteX0" fmla="*/ 954578 w 2504850"/>
                <a:gd name="connsiteY0" fmla="*/ 0 h 1972219"/>
                <a:gd name="connsiteX1" fmla="*/ 2047646 w 2504850"/>
                <a:gd name="connsiteY1" fmla="*/ 342404 h 1972219"/>
                <a:gd name="connsiteX2" fmla="*/ 2504850 w 2504850"/>
                <a:gd name="connsiteY2" fmla="*/ 1338447 h 1972219"/>
                <a:gd name="connsiteX3" fmla="*/ 1908212 w 2504850"/>
                <a:gd name="connsiteY3" fmla="*/ 1471020 h 1972219"/>
                <a:gd name="connsiteX4" fmla="*/ 0 w 2504850"/>
                <a:gd name="connsiteY4" fmla="*/ 1738478 h 1972219"/>
                <a:gd name="connsiteX5" fmla="*/ 954578 w 2504850"/>
                <a:gd name="connsiteY5" fmla="*/ 0 h 1972219"/>
                <a:gd name="connsiteX0" fmla="*/ 954578 w 2504850"/>
                <a:gd name="connsiteY0" fmla="*/ 0 h 1981065"/>
                <a:gd name="connsiteX1" fmla="*/ 2047646 w 2504850"/>
                <a:gd name="connsiteY1" fmla="*/ 342404 h 1981065"/>
                <a:gd name="connsiteX2" fmla="*/ 2504850 w 2504850"/>
                <a:gd name="connsiteY2" fmla="*/ 1338447 h 1981065"/>
                <a:gd name="connsiteX3" fmla="*/ 1908212 w 2504850"/>
                <a:gd name="connsiteY3" fmla="*/ 1471020 h 1981065"/>
                <a:gd name="connsiteX4" fmla="*/ 0 w 2504850"/>
                <a:gd name="connsiteY4" fmla="*/ 1738478 h 1981065"/>
                <a:gd name="connsiteX5" fmla="*/ 954578 w 2504850"/>
                <a:gd name="connsiteY5" fmla="*/ 0 h 1981065"/>
                <a:gd name="connsiteX0" fmla="*/ 954578 w 2504850"/>
                <a:gd name="connsiteY0" fmla="*/ 0 h 1972219"/>
                <a:gd name="connsiteX1" fmla="*/ 2047646 w 2504850"/>
                <a:gd name="connsiteY1" fmla="*/ 342404 h 1972219"/>
                <a:gd name="connsiteX2" fmla="*/ 2504850 w 2504850"/>
                <a:gd name="connsiteY2" fmla="*/ 1338447 h 1972219"/>
                <a:gd name="connsiteX3" fmla="*/ 1908212 w 2504850"/>
                <a:gd name="connsiteY3" fmla="*/ 1471020 h 1972219"/>
                <a:gd name="connsiteX4" fmla="*/ 0 w 2504850"/>
                <a:gd name="connsiteY4" fmla="*/ 1738478 h 1972219"/>
                <a:gd name="connsiteX5" fmla="*/ 954578 w 2504850"/>
                <a:gd name="connsiteY5" fmla="*/ 0 h 1972219"/>
                <a:gd name="connsiteX0" fmla="*/ 1090879 w 2641151"/>
                <a:gd name="connsiteY0" fmla="*/ 0 h 1972221"/>
                <a:gd name="connsiteX1" fmla="*/ 2183947 w 2641151"/>
                <a:gd name="connsiteY1" fmla="*/ 342404 h 1972221"/>
                <a:gd name="connsiteX2" fmla="*/ 2641151 w 2641151"/>
                <a:gd name="connsiteY2" fmla="*/ 1338447 h 1972221"/>
                <a:gd name="connsiteX3" fmla="*/ 2044513 w 2641151"/>
                <a:gd name="connsiteY3" fmla="*/ 1471020 h 1972221"/>
                <a:gd name="connsiteX4" fmla="*/ 0 w 2641151"/>
                <a:gd name="connsiteY4" fmla="*/ 1738479 h 1972221"/>
                <a:gd name="connsiteX5" fmla="*/ 1090879 w 2641151"/>
                <a:gd name="connsiteY5" fmla="*/ 0 h 1972221"/>
                <a:gd name="connsiteX0" fmla="*/ 1162997 w 2713269"/>
                <a:gd name="connsiteY0" fmla="*/ 0 h 1981067"/>
                <a:gd name="connsiteX1" fmla="*/ 2256065 w 2713269"/>
                <a:gd name="connsiteY1" fmla="*/ 342404 h 1981067"/>
                <a:gd name="connsiteX2" fmla="*/ 2713269 w 2713269"/>
                <a:gd name="connsiteY2" fmla="*/ 1338447 h 1981067"/>
                <a:gd name="connsiteX3" fmla="*/ 2116631 w 2713269"/>
                <a:gd name="connsiteY3" fmla="*/ 1471020 h 1981067"/>
                <a:gd name="connsiteX4" fmla="*/ 0 w 2713269"/>
                <a:gd name="connsiteY4" fmla="*/ 1747325 h 1981067"/>
                <a:gd name="connsiteX5" fmla="*/ 1162997 w 2713269"/>
                <a:gd name="connsiteY5" fmla="*/ 0 h 1981067"/>
                <a:gd name="connsiteX0" fmla="*/ 1162997 w 2713269"/>
                <a:gd name="connsiteY0" fmla="*/ 0 h 2042980"/>
                <a:gd name="connsiteX1" fmla="*/ 2256065 w 2713269"/>
                <a:gd name="connsiteY1" fmla="*/ 342404 h 2042980"/>
                <a:gd name="connsiteX2" fmla="*/ 2713269 w 2713269"/>
                <a:gd name="connsiteY2" fmla="*/ 1338447 h 2042980"/>
                <a:gd name="connsiteX3" fmla="*/ 2116631 w 2713269"/>
                <a:gd name="connsiteY3" fmla="*/ 1471020 h 2042980"/>
                <a:gd name="connsiteX4" fmla="*/ 0 w 2713269"/>
                <a:gd name="connsiteY4" fmla="*/ 1747325 h 2042980"/>
                <a:gd name="connsiteX5" fmla="*/ 1162997 w 2713269"/>
                <a:gd name="connsiteY5" fmla="*/ 0 h 2042980"/>
                <a:gd name="connsiteX0" fmla="*/ 545676 w 2095948"/>
                <a:gd name="connsiteY0" fmla="*/ 0 h 2034133"/>
                <a:gd name="connsiteX1" fmla="*/ 1638744 w 2095948"/>
                <a:gd name="connsiteY1" fmla="*/ 342404 h 2034133"/>
                <a:gd name="connsiteX2" fmla="*/ 2095948 w 2095948"/>
                <a:gd name="connsiteY2" fmla="*/ 1338447 h 2034133"/>
                <a:gd name="connsiteX3" fmla="*/ 1499310 w 2095948"/>
                <a:gd name="connsiteY3" fmla="*/ 1471020 h 2034133"/>
                <a:gd name="connsiteX4" fmla="*/ 0 w 2095948"/>
                <a:gd name="connsiteY4" fmla="*/ 1738477 h 2034133"/>
                <a:gd name="connsiteX5" fmla="*/ 545676 w 2095948"/>
                <a:gd name="connsiteY5" fmla="*/ 0 h 2034133"/>
                <a:gd name="connsiteX0" fmla="*/ 545676 w 2095948"/>
                <a:gd name="connsiteY0" fmla="*/ 0 h 1896857"/>
                <a:gd name="connsiteX1" fmla="*/ 1638744 w 2095948"/>
                <a:gd name="connsiteY1" fmla="*/ 342404 h 1896857"/>
                <a:gd name="connsiteX2" fmla="*/ 2095948 w 2095948"/>
                <a:gd name="connsiteY2" fmla="*/ 1338447 h 1896857"/>
                <a:gd name="connsiteX3" fmla="*/ 1499310 w 2095948"/>
                <a:gd name="connsiteY3" fmla="*/ 1471020 h 1896857"/>
                <a:gd name="connsiteX4" fmla="*/ 0 w 2095948"/>
                <a:gd name="connsiteY4" fmla="*/ 1738477 h 1896857"/>
                <a:gd name="connsiteX5" fmla="*/ 545676 w 2095948"/>
                <a:gd name="connsiteY5" fmla="*/ 0 h 1896857"/>
                <a:gd name="connsiteX0" fmla="*/ 428485 w 1978757"/>
                <a:gd name="connsiteY0" fmla="*/ 0 h 2029528"/>
                <a:gd name="connsiteX1" fmla="*/ 1521553 w 1978757"/>
                <a:gd name="connsiteY1" fmla="*/ 342404 h 2029528"/>
                <a:gd name="connsiteX2" fmla="*/ 1978757 w 1978757"/>
                <a:gd name="connsiteY2" fmla="*/ 1338447 h 2029528"/>
                <a:gd name="connsiteX3" fmla="*/ 1382119 w 1978757"/>
                <a:gd name="connsiteY3" fmla="*/ 1471020 h 2029528"/>
                <a:gd name="connsiteX4" fmla="*/ 0 w 1978757"/>
                <a:gd name="connsiteY4" fmla="*/ 1871147 h 2029528"/>
                <a:gd name="connsiteX5" fmla="*/ 428485 w 1978757"/>
                <a:gd name="connsiteY5" fmla="*/ 0 h 2029528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09375 w 1959647"/>
                <a:gd name="connsiteY0" fmla="*/ 0 h 2005937"/>
                <a:gd name="connsiteX1" fmla="*/ 1502443 w 1959647"/>
                <a:gd name="connsiteY1" fmla="*/ 342404 h 2005937"/>
                <a:gd name="connsiteX2" fmla="*/ 1959647 w 1959647"/>
                <a:gd name="connsiteY2" fmla="*/ 1338447 h 2005937"/>
                <a:gd name="connsiteX3" fmla="*/ 1363009 w 1959647"/>
                <a:gd name="connsiteY3" fmla="*/ 1471020 h 2005937"/>
                <a:gd name="connsiteX4" fmla="*/ 0 w 1959647"/>
                <a:gd name="connsiteY4" fmla="*/ 2005937 h 2005937"/>
                <a:gd name="connsiteX5" fmla="*/ 409375 w 1959647"/>
                <a:gd name="connsiteY5" fmla="*/ 0 h 2005937"/>
                <a:gd name="connsiteX0" fmla="*/ 409375 w 1959647"/>
                <a:gd name="connsiteY0" fmla="*/ 0 h 2005937"/>
                <a:gd name="connsiteX1" fmla="*/ 1502443 w 1959647"/>
                <a:gd name="connsiteY1" fmla="*/ 342404 h 2005937"/>
                <a:gd name="connsiteX2" fmla="*/ 1959647 w 1959647"/>
                <a:gd name="connsiteY2" fmla="*/ 1338447 h 2005937"/>
                <a:gd name="connsiteX3" fmla="*/ 1090407 w 1959647"/>
                <a:gd name="connsiteY3" fmla="*/ 1604749 h 2005937"/>
                <a:gd name="connsiteX4" fmla="*/ 0 w 1959647"/>
                <a:gd name="connsiteY4" fmla="*/ 2005937 h 2005937"/>
                <a:gd name="connsiteX5" fmla="*/ 409375 w 1959647"/>
                <a:gd name="connsiteY5" fmla="*/ 0 h 2005937"/>
                <a:gd name="connsiteX0" fmla="*/ 409375 w 1878379"/>
                <a:gd name="connsiteY0" fmla="*/ 0 h 2005937"/>
                <a:gd name="connsiteX1" fmla="*/ 1502443 w 1878379"/>
                <a:gd name="connsiteY1" fmla="*/ 342404 h 2005937"/>
                <a:gd name="connsiteX2" fmla="*/ 1771911 w 1878379"/>
                <a:gd name="connsiteY2" fmla="*/ 1471020 h 2005937"/>
                <a:gd name="connsiteX3" fmla="*/ 1090407 w 1878379"/>
                <a:gd name="connsiteY3" fmla="*/ 1604749 h 2005937"/>
                <a:gd name="connsiteX4" fmla="*/ 0 w 1878379"/>
                <a:gd name="connsiteY4" fmla="*/ 2005937 h 2005937"/>
                <a:gd name="connsiteX5" fmla="*/ 409375 w 1878379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69189"/>
                <a:gd name="connsiteX1" fmla="*/ 1363009 w 1771911"/>
                <a:gd name="connsiteY1" fmla="*/ 534915 h 2069189"/>
                <a:gd name="connsiteX2" fmla="*/ 1771911 w 1771911"/>
                <a:gd name="connsiteY2" fmla="*/ 1471020 h 2069189"/>
                <a:gd name="connsiteX3" fmla="*/ 1090407 w 1771911"/>
                <a:gd name="connsiteY3" fmla="*/ 1738478 h 2069189"/>
                <a:gd name="connsiteX4" fmla="*/ 0 w 1771911"/>
                <a:gd name="connsiteY4" fmla="*/ 2005937 h 2069189"/>
                <a:gd name="connsiteX5" fmla="*/ 409375 w 1771911"/>
                <a:gd name="connsiteY5" fmla="*/ 0 h 2069189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545676 w 1908212"/>
                <a:gd name="connsiteY0" fmla="*/ 0 h 2005937"/>
                <a:gd name="connsiteX1" fmla="*/ 1499310 w 1908212"/>
                <a:gd name="connsiteY1" fmla="*/ 534915 h 2005937"/>
                <a:gd name="connsiteX2" fmla="*/ 1908212 w 1908212"/>
                <a:gd name="connsiteY2" fmla="*/ 1471020 h 2005937"/>
                <a:gd name="connsiteX3" fmla="*/ 1226708 w 1908212"/>
                <a:gd name="connsiteY3" fmla="*/ 1738478 h 2005937"/>
                <a:gd name="connsiteX4" fmla="*/ 0 w 1908212"/>
                <a:gd name="connsiteY4" fmla="*/ 2005937 h 2005937"/>
                <a:gd name="connsiteX5" fmla="*/ 545676 w 1908212"/>
                <a:gd name="connsiteY5" fmla="*/ 0 h 2005937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409375 w 1771911"/>
                <a:gd name="connsiteY0" fmla="*/ 0 h 2005936"/>
                <a:gd name="connsiteX1" fmla="*/ 1363009 w 1771911"/>
                <a:gd name="connsiteY1" fmla="*/ 534915 h 2005936"/>
                <a:gd name="connsiteX2" fmla="*/ 1771911 w 1771911"/>
                <a:gd name="connsiteY2" fmla="*/ 1471020 h 2005936"/>
                <a:gd name="connsiteX3" fmla="*/ 1090407 w 1771911"/>
                <a:gd name="connsiteY3" fmla="*/ 1738478 h 2005936"/>
                <a:gd name="connsiteX4" fmla="*/ 0 w 1771911"/>
                <a:gd name="connsiteY4" fmla="*/ 2005936 h 2005936"/>
                <a:gd name="connsiteX5" fmla="*/ 409375 w 1771911"/>
                <a:gd name="connsiteY5" fmla="*/ 0 h 2005936"/>
                <a:gd name="connsiteX0" fmla="*/ 400361 w 1762897"/>
                <a:gd name="connsiteY0" fmla="*/ 0 h 2014780"/>
                <a:gd name="connsiteX1" fmla="*/ 1353995 w 1762897"/>
                <a:gd name="connsiteY1" fmla="*/ 534915 h 2014780"/>
                <a:gd name="connsiteX2" fmla="*/ 1762897 w 1762897"/>
                <a:gd name="connsiteY2" fmla="*/ 1471020 h 2014780"/>
                <a:gd name="connsiteX3" fmla="*/ 1081393 w 1762897"/>
                <a:gd name="connsiteY3" fmla="*/ 1738478 h 2014780"/>
                <a:gd name="connsiteX4" fmla="*/ 0 w 1762897"/>
                <a:gd name="connsiteY4" fmla="*/ 2014780 h 2014780"/>
                <a:gd name="connsiteX5" fmla="*/ 400361 w 1762897"/>
                <a:gd name="connsiteY5" fmla="*/ 0 h 2014780"/>
                <a:gd name="connsiteX0" fmla="*/ 422898 w 1762897"/>
                <a:gd name="connsiteY0" fmla="*/ 0 h 2023626"/>
                <a:gd name="connsiteX1" fmla="*/ 1353995 w 1762897"/>
                <a:gd name="connsiteY1" fmla="*/ 543761 h 2023626"/>
                <a:gd name="connsiteX2" fmla="*/ 1762897 w 1762897"/>
                <a:gd name="connsiteY2" fmla="*/ 1479866 h 2023626"/>
                <a:gd name="connsiteX3" fmla="*/ 1081393 w 1762897"/>
                <a:gd name="connsiteY3" fmla="*/ 1747324 h 2023626"/>
                <a:gd name="connsiteX4" fmla="*/ 0 w 1762897"/>
                <a:gd name="connsiteY4" fmla="*/ 2023626 h 2023626"/>
                <a:gd name="connsiteX5" fmla="*/ 422898 w 1762897"/>
                <a:gd name="connsiteY5" fmla="*/ 0 h 2023626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081393 w 1762897"/>
                <a:gd name="connsiteY3" fmla="*/ 1747324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217694 w 1762897"/>
                <a:gd name="connsiteY3" fmla="*/ 1747326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217694 w 1762897"/>
                <a:gd name="connsiteY3" fmla="*/ 1747326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80926"/>
                <a:gd name="connsiteY0" fmla="*/ 0 h 2059005"/>
                <a:gd name="connsiteX1" fmla="*/ 1353995 w 1780926"/>
                <a:gd name="connsiteY1" fmla="*/ 543761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53995 w 1780926"/>
                <a:gd name="connsiteY1" fmla="*/ 543761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503162 w 1780926"/>
                <a:gd name="connsiteY0" fmla="*/ 0 h 2018474"/>
                <a:gd name="connsiteX1" fmla="*/ 1372026 w 1780926"/>
                <a:gd name="connsiteY1" fmla="*/ 479645 h 2018474"/>
                <a:gd name="connsiteX2" fmla="*/ 1780926 w 1780926"/>
                <a:gd name="connsiteY2" fmla="*/ 1486507 h 2018474"/>
                <a:gd name="connsiteX3" fmla="*/ 1217694 w 1780926"/>
                <a:gd name="connsiteY3" fmla="*/ 1706795 h 2018474"/>
                <a:gd name="connsiteX4" fmla="*/ 0 w 1780926"/>
                <a:gd name="connsiteY4" fmla="*/ 2018474 h 2018474"/>
                <a:gd name="connsiteX5" fmla="*/ 503162 w 1780926"/>
                <a:gd name="connsiteY5" fmla="*/ 0 h 2018474"/>
                <a:gd name="connsiteX0" fmla="*/ 491516 w 1780926"/>
                <a:gd name="connsiteY0" fmla="*/ 0 h 1997329"/>
                <a:gd name="connsiteX1" fmla="*/ 1372026 w 1780926"/>
                <a:gd name="connsiteY1" fmla="*/ 458500 h 1997329"/>
                <a:gd name="connsiteX2" fmla="*/ 1780926 w 1780926"/>
                <a:gd name="connsiteY2" fmla="*/ 1465362 h 1997329"/>
                <a:gd name="connsiteX3" fmla="*/ 1217694 w 1780926"/>
                <a:gd name="connsiteY3" fmla="*/ 1685650 h 1997329"/>
                <a:gd name="connsiteX4" fmla="*/ 0 w 1780926"/>
                <a:gd name="connsiteY4" fmla="*/ 1997329 h 1997329"/>
                <a:gd name="connsiteX5" fmla="*/ 491516 w 1780926"/>
                <a:gd name="connsiteY5" fmla="*/ 0 h 1997329"/>
                <a:gd name="connsiteX0" fmla="*/ 471450 w 1780926"/>
                <a:gd name="connsiteY0" fmla="*/ 0 h 1997329"/>
                <a:gd name="connsiteX1" fmla="*/ 1372026 w 1780926"/>
                <a:gd name="connsiteY1" fmla="*/ 458500 h 1997329"/>
                <a:gd name="connsiteX2" fmla="*/ 1780926 w 1780926"/>
                <a:gd name="connsiteY2" fmla="*/ 1465362 h 1997329"/>
                <a:gd name="connsiteX3" fmla="*/ 1217694 w 1780926"/>
                <a:gd name="connsiteY3" fmla="*/ 1685650 h 1997329"/>
                <a:gd name="connsiteX4" fmla="*/ 0 w 1780926"/>
                <a:gd name="connsiteY4" fmla="*/ 1997329 h 1997329"/>
                <a:gd name="connsiteX5" fmla="*/ 471450 w 1780926"/>
                <a:gd name="connsiteY5" fmla="*/ 0 h 1997329"/>
                <a:gd name="connsiteX0" fmla="*/ 491516 w 1780926"/>
                <a:gd name="connsiteY0" fmla="*/ 0 h 1997330"/>
                <a:gd name="connsiteX1" fmla="*/ 1372026 w 1780926"/>
                <a:gd name="connsiteY1" fmla="*/ 458501 h 1997330"/>
                <a:gd name="connsiteX2" fmla="*/ 1780926 w 1780926"/>
                <a:gd name="connsiteY2" fmla="*/ 1465363 h 1997330"/>
                <a:gd name="connsiteX3" fmla="*/ 1217694 w 1780926"/>
                <a:gd name="connsiteY3" fmla="*/ 1685651 h 1997330"/>
                <a:gd name="connsiteX4" fmla="*/ 0 w 1780926"/>
                <a:gd name="connsiteY4" fmla="*/ 1997330 h 1997330"/>
                <a:gd name="connsiteX5" fmla="*/ 491516 w 1780926"/>
                <a:gd name="connsiteY5" fmla="*/ 0 h 1997330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531046 w 1896304"/>
                <a:gd name="connsiteY0" fmla="*/ 0 h 2079000"/>
                <a:gd name="connsiteX1" fmla="*/ 1487404 w 1896304"/>
                <a:gd name="connsiteY1" fmla="*/ 535104 h 2079000"/>
                <a:gd name="connsiteX2" fmla="*/ 1896304 w 1896304"/>
                <a:gd name="connsiteY2" fmla="*/ 1541966 h 2079000"/>
                <a:gd name="connsiteX3" fmla="*/ 1333072 w 1896304"/>
                <a:gd name="connsiteY3" fmla="*/ 1762254 h 2079000"/>
                <a:gd name="connsiteX4" fmla="*/ 0 w 1896304"/>
                <a:gd name="connsiteY4" fmla="*/ 2079000 h 2079000"/>
                <a:gd name="connsiteX5" fmla="*/ 531046 w 1896304"/>
                <a:gd name="connsiteY5" fmla="*/ 0 h 207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304" h="2079000">
                  <a:moveTo>
                    <a:pt x="531046" y="0"/>
                  </a:moveTo>
                  <a:cubicBezTo>
                    <a:pt x="833945" y="225012"/>
                    <a:pt x="1100248" y="338107"/>
                    <a:pt x="1487404" y="535104"/>
                  </a:cubicBezTo>
                  <a:cubicBezTo>
                    <a:pt x="1863340" y="763853"/>
                    <a:pt x="1801869" y="840658"/>
                    <a:pt x="1896304" y="1541966"/>
                  </a:cubicBezTo>
                  <a:cubicBezTo>
                    <a:pt x="1674109" y="1679806"/>
                    <a:pt x="1750471" y="1672882"/>
                    <a:pt x="1333072" y="1762254"/>
                  </a:cubicBezTo>
                  <a:cubicBezTo>
                    <a:pt x="877505" y="1967482"/>
                    <a:pt x="598150" y="2058692"/>
                    <a:pt x="0" y="2079000"/>
                  </a:cubicBezTo>
                  <a:cubicBezTo>
                    <a:pt x="753856" y="1235183"/>
                    <a:pt x="574262" y="561827"/>
                    <a:pt x="53104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2736440" y="1395794"/>
            <a:ext cx="536395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- Concessão de aposentadoria pelo RPPS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- Voluntária </a:t>
            </a:r>
            <a:r>
              <a:rPr lang="pt-BR" sz="1900" dirty="0">
                <a:solidFill>
                  <a:schemeClr val="accent5">
                    <a:lumMod val="75000"/>
                  </a:schemeClr>
                </a:solidFill>
              </a:rPr>
              <a:t>ou </a:t>
            </a: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Compulsória (art. 40 CF)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- Carência mínima de 5 anos (LC nº 108, de 2001)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5610396" y="3140968"/>
            <a:ext cx="1647815" cy="87389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0273" tIns="40273" rIns="40273" bIns="40273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Reserva Acumulada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pelo Participante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4600841" y="3212705"/>
            <a:ext cx="808662" cy="658636"/>
            <a:chOff x="7524328" y="2613409"/>
            <a:chExt cx="1008112" cy="843302"/>
          </a:xfrm>
        </p:grpSpPr>
        <p:sp>
          <p:nvSpPr>
            <p:cNvPr id="57" name="Retângulo de cantos arredondados 56"/>
            <p:cNvSpPr/>
            <p:nvPr/>
          </p:nvSpPr>
          <p:spPr>
            <a:xfrm>
              <a:off x="7524328" y="2613409"/>
              <a:ext cx="1008112" cy="84330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7600804" y="2798075"/>
              <a:ext cx="855160" cy="5658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40273" tIns="40273" rIns="40273" bIns="40273" numCol="1" spcCol="1270" anchor="t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RAP</a:t>
              </a:r>
              <a:endPara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084" r="6810" b="4497"/>
          <a:stretch/>
        </p:blipFill>
        <p:spPr bwMode="auto">
          <a:xfrm>
            <a:off x="4562864" y="4078235"/>
            <a:ext cx="846637" cy="85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37420" y="4874441"/>
            <a:ext cx="897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AEAN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Grupo 59"/>
          <p:cNvGrpSpPr/>
          <p:nvPr/>
        </p:nvGrpSpPr>
        <p:grpSpPr>
          <a:xfrm>
            <a:off x="4600841" y="5324801"/>
            <a:ext cx="808662" cy="624479"/>
            <a:chOff x="7524328" y="2613409"/>
            <a:chExt cx="1008112" cy="843302"/>
          </a:xfrm>
        </p:grpSpPr>
        <p:sp>
          <p:nvSpPr>
            <p:cNvPr id="61" name="Retângulo de cantos arredondados 60"/>
            <p:cNvSpPr/>
            <p:nvPr/>
          </p:nvSpPr>
          <p:spPr>
            <a:xfrm>
              <a:off x="7524328" y="2613409"/>
              <a:ext cx="1008112" cy="84330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7600804" y="2798075"/>
              <a:ext cx="855160" cy="5658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40273" tIns="40273" rIns="40273" bIns="40273" numCol="1" spcCol="1270" anchor="t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%</a:t>
              </a:r>
              <a:endParaRPr lang="pt-BR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63" name="Retângulo 62"/>
          <p:cNvSpPr/>
          <p:nvPr/>
        </p:nvSpPr>
        <p:spPr>
          <a:xfrm>
            <a:off x="5584258" y="5301208"/>
            <a:ext cx="3024336" cy="5909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0273" tIns="40273" rIns="40273" bIns="40273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Taxa de juros atuarial no prazo da expectativa de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vida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4" name="Conector reto 63"/>
          <p:cNvCxnSpPr/>
          <p:nvPr/>
        </p:nvCxnSpPr>
        <p:spPr>
          <a:xfrm>
            <a:off x="3707904" y="2996952"/>
            <a:ext cx="485793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251520" y="3871341"/>
            <a:ext cx="2691556" cy="1453460"/>
            <a:chOff x="865730" y="3871341"/>
            <a:chExt cx="2691556" cy="1453460"/>
          </a:xfrm>
        </p:grpSpPr>
        <p:cxnSp>
          <p:nvCxnSpPr>
            <p:cNvPr id="67" name="Conector reto 66"/>
            <p:cNvCxnSpPr/>
            <p:nvPr/>
          </p:nvCxnSpPr>
          <p:spPr>
            <a:xfrm>
              <a:off x="865730" y="3871341"/>
              <a:ext cx="2691556" cy="13285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V="1">
              <a:off x="865730" y="3884626"/>
              <a:ext cx="2657" cy="1440175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70" name="Conector reto 69"/>
          <p:cNvCxnSpPr/>
          <p:nvPr/>
        </p:nvCxnSpPr>
        <p:spPr>
          <a:xfrm>
            <a:off x="395490" y="4653136"/>
            <a:ext cx="234095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5" name="Conector reto 34"/>
          <p:cNvCxnSpPr/>
          <p:nvPr/>
        </p:nvCxnSpPr>
        <p:spPr>
          <a:xfrm>
            <a:off x="251520" y="908720"/>
            <a:ext cx="832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1527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8" name="Conector reto 47"/>
          <p:cNvCxnSpPr/>
          <p:nvPr/>
        </p:nvCxnSpPr>
        <p:spPr>
          <a:xfrm>
            <a:off x="5715920" y="3249795"/>
            <a:ext cx="19396" cy="2915509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cxnSp>
        <p:nvCxnSpPr>
          <p:cNvPr id="6" name="Conector reto 5"/>
          <p:cNvCxnSpPr/>
          <p:nvPr/>
        </p:nvCxnSpPr>
        <p:spPr>
          <a:xfrm flipH="1">
            <a:off x="5709917" y="1736473"/>
            <a:ext cx="1" cy="1499387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14" name="Título 1"/>
          <p:cNvSpPr txBox="1">
            <a:spLocks/>
          </p:cNvSpPr>
          <p:nvPr/>
        </p:nvSpPr>
        <p:spPr>
          <a:xfrm>
            <a:off x="1424659" y="-171400"/>
            <a:ext cx="698477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Benefício por Sobrevivência</a:t>
            </a:r>
          </a:p>
        </p:txBody>
      </p:sp>
      <p:grpSp>
        <p:nvGrpSpPr>
          <p:cNvPr id="31" name="Grupo 30"/>
          <p:cNvGrpSpPr/>
          <p:nvPr/>
        </p:nvGrpSpPr>
        <p:grpSpPr>
          <a:xfrm>
            <a:off x="5707236" y="4293096"/>
            <a:ext cx="2371378" cy="664326"/>
            <a:chOff x="6499324" y="3933056"/>
            <a:chExt cx="2371378" cy="664326"/>
          </a:xfrm>
        </p:grpSpPr>
        <p:sp>
          <p:nvSpPr>
            <p:cNvPr id="45" name="Arredondar Retângulo em um Canto Diagonal 44"/>
            <p:cNvSpPr/>
            <p:nvPr/>
          </p:nvSpPr>
          <p:spPr>
            <a:xfrm>
              <a:off x="6499324" y="3933056"/>
              <a:ext cx="2371378" cy="664326"/>
            </a:xfrm>
            <a:prstGeom prst="round2DiagRect">
              <a:avLst>
                <a:gd name="adj1" fmla="val 2207"/>
                <a:gd name="adj2" fmla="val 5000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17" name="Retângulo 16"/>
            <p:cNvSpPr/>
            <p:nvPr/>
          </p:nvSpPr>
          <p:spPr>
            <a:xfrm>
              <a:off x="6605726" y="4077072"/>
              <a:ext cx="20876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solidFill>
                    <a:schemeClr val="accent5">
                      <a:lumMod val="75000"/>
                    </a:schemeClr>
                  </a:solidFill>
                </a:rPr>
                <a:t>Renda Vitalícia</a:t>
              </a:r>
              <a:endParaRPr lang="pt-B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pic>
        <p:nvPicPr>
          <p:cNvPr id="22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60010" y="1736473"/>
            <a:ext cx="1454202" cy="1349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CaixaDeTexto 2"/>
          <p:cNvSpPr txBox="1"/>
          <p:nvPr/>
        </p:nvSpPr>
        <p:spPr>
          <a:xfrm>
            <a:off x="3849748" y="3332518"/>
            <a:ext cx="22711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Expectativa de Vida</a:t>
            </a:r>
          </a:p>
        </p:txBody>
      </p:sp>
      <p:grpSp>
        <p:nvGrpSpPr>
          <p:cNvPr id="49" name="Grupo 48"/>
          <p:cNvGrpSpPr/>
          <p:nvPr/>
        </p:nvGrpSpPr>
        <p:grpSpPr>
          <a:xfrm>
            <a:off x="5697218" y="1027336"/>
            <a:ext cx="2232248" cy="689726"/>
            <a:chOff x="6489306" y="667296"/>
            <a:chExt cx="2232248" cy="689726"/>
          </a:xfrm>
        </p:grpSpPr>
        <p:sp>
          <p:nvSpPr>
            <p:cNvPr id="8" name="Arredondar Retângulo em um Canto Diagonal 7"/>
            <p:cNvSpPr/>
            <p:nvPr/>
          </p:nvSpPr>
          <p:spPr>
            <a:xfrm>
              <a:off x="6489306" y="692696"/>
              <a:ext cx="2232248" cy="664326"/>
            </a:xfrm>
            <a:prstGeom prst="round2DiagRect">
              <a:avLst>
                <a:gd name="adj1" fmla="val 50000"/>
                <a:gd name="adj2" fmla="val 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7" name="Retângulo 6"/>
            <p:cNvSpPr/>
            <p:nvPr/>
          </p:nvSpPr>
          <p:spPr>
            <a:xfrm>
              <a:off x="6502004" y="667296"/>
              <a:ext cx="2219549" cy="61555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dirty="0" smtClean="0">
                  <a:solidFill>
                    <a:schemeClr val="accent5">
                      <a:lumMod val="75000"/>
                    </a:schemeClr>
                  </a:solidFill>
                </a:rPr>
                <a:t>Tábua de vida</a:t>
              </a:r>
            </a:p>
            <a:p>
              <a:pPr algn="ctr"/>
              <a:r>
                <a:rPr lang="pt-BR" sz="1600" i="1" dirty="0" smtClean="0">
                  <a:solidFill>
                    <a:schemeClr val="accent5">
                      <a:lumMod val="75000"/>
                    </a:schemeClr>
                  </a:solidFill>
                </a:rPr>
                <a:t>RP – 2000 geracional</a:t>
              </a:r>
              <a:endParaRPr lang="pt-BR" sz="1600" i="1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85926" y="1915006"/>
            <a:ext cx="1340198" cy="1462300"/>
            <a:chOff x="7892564" y="2345062"/>
            <a:chExt cx="771385" cy="909355"/>
          </a:xfrm>
        </p:grpSpPr>
        <p:sp>
          <p:nvSpPr>
            <p:cNvPr id="24" name="Forma livre 23"/>
            <p:cNvSpPr/>
            <p:nvPr/>
          </p:nvSpPr>
          <p:spPr>
            <a:xfrm rot="21382033">
              <a:off x="8072087" y="2345062"/>
              <a:ext cx="428089" cy="292778"/>
            </a:xfrm>
            <a:custGeom>
              <a:avLst/>
              <a:gdLst>
                <a:gd name="connsiteX0" fmla="*/ 0 w 1704975"/>
                <a:gd name="connsiteY0" fmla="*/ 942975 h 1076325"/>
                <a:gd name="connsiteX1" fmla="*/ 0 w 1704975"/>
                <a:gd name="connsiteY1" fmla="*/ 314325 h 1076325"/>
                <a:gd name="connsiteX2" fmla="*/ 209550 w 1704975"/>
                <a:gd name="connsiteY2" fmla="*/ 114300 h 1076325"/>
                <a:gd name="connsiteX3" fmla="*/ 657225 w 1704975"/>
                <a:gd name="connsiteY3" fmla="*/ 0 h 1076325"/>
                <a:gd name="connsiteX4" fmla="*/ 1114425 w 1704975"/>
                <a:gd name="connsiteY4" fmla="*/ 28575 h 1076325"/>
                <a:gd name="connsiteX5" fmla="*/ 1704975 w 1704975"/>
                <a:gd name="connsiteY5" fmla="*/ 276225 h 1076325"/>
                <a:gd name="connsiteX6" fmla="*/ 1704975 w 1704975"/>
                <a:gd name="connsiteY6" fmla="*/ 1076325 h 1076325"/>
                <a:gd name="connsiteX7" fmla="*/ 1066800 w 1704975"/>
                <a:gd name="connsiteY7" fmla="*/ 257175 h 1076325"/>
                <a:gd name="connsiteX8" fmla="*/ 552450 w 1704975"/>
                <a:gd name="connsiteY8" fmla="*/ 1076325 h 1076325"/>
                <a:gd name="connsiteX9" fmla="*/ 809625 w 1704975"/>
                <a:gd name="connsiteY9" fmla="*/ 485775 h 1076325"/>
                <a:gd name="connsiteX10" fmla="*/ 0 w 1704975"/>
                <a:gd name="connsiteY10" fmla="*/ 942975 h 1076325"/>
                <a:gd name="connsiteX0" fmla="*/ 0 w 1704975"/>
                <a:gd name="connsiteY0" fmla="*/ 942975 h 1108323"/>
                <a:gd name="connsiteX1" fmla="*/ 0 w 1704975"/>
                <a:gd name="connsiteY1" fmla="*/ 314325 h 1108323"/>
                <a:gd name="connsiteX2" fmla="*/ 209550 w 1704975"/>
                <a:gd name="connsiteY2" fmla="*/ 114300 h 1108323"/>
                <a:gd name="connsiteX3" fmla="*/ 657225 w 1704975"/>
                <a:gd name="connsiteY3" fmla="*/ 0 h 1108323"/>
                <a:gd name="connsiteX4" fmla="*/ 1114425 w 1704975"/>
                <a:gd name="connsiteY4" fmla="*/ 28575 h 1108323"/>
                <a:gd name="connsiteX5" fmla="*/ 1704975 w 1704975"/>
                <a:gd name="connsiteY5" fmla="*/ 276225 h 1108323"/>
                <a:gd name="connsiteX6" fmla="*/ 1689720 w 1704975"/>
                <a:gd name="connsiteY6" fmla="*/ 1108323 h 1108323"/>
                <a:gd name="connsiteX7" fmla="*/ 1066800 w 1704975"/>
                <a:gd name="connsiteY7" fmla="*/ 257175 h 1108323"/>
                <a:gd name="connsiteX8" fmla="*/ 552450 w 1704975"/>
                <a:gd name="connsiteY8" fmla="*/ 1076325 h 1108323"/>
                <a:gd name="connsiteX9" fmla="*/ 809625 w 1704975"/>
                <a:gd name="connsiteY9" fmla="*/ 485775 h 1108323"/>
                <a:gd name="connsiteX10" fmla="*/ 0 w 1704975"/>
                <a:gd name="connsiteY10" fmla="*/ 942975 h 1108323"/>
                <a:gd name="connsiteX0" fmla="*/ 0 w 1800858"/>
                <a:gd name="connsiteY0" fmla="*/ 942975 h 1111498"/>
                <a:gd name="connsiteX1" fmla="*/ 0 w 1800858"/>
                <a:gd name="connsiteY1" fmla="*/ 314325 h 1111498"/>
                <a:gd name="connsiteX2" fmla="*/ 209550 w 1800858"/>
                <a:gd name="connsiteY2" fmla="*/ 114300 h 1111498"/>
                <a:gd name="connsiteX3" fmla="*/ 657225 w 1800858"/>
                <a:gd name="connsiteY3" fmla="*/ 0 h 1111498"/>
                <a:gd name="connsiteX4" fmla="*/ 1114425 w 1800858"/>
                <a:gd name="connsiteY4" fmla="*/ 28575 h 1111498"/>
                <a:gd name="connsiteX5" fmla="*/ 1704975 w 1800858"/>
                <a:gd name="connsiteY5" fmla="*/ 276225 h 1111498"/>
                <a:gd name="connsiteX6" fmla="*/ 1689720 w 1800858"/>
                <a:gd name="connsiteY6" fmla="*/ 1108323 h 1111498"/>
                <a:gd name="connsiteX7" fmla="*/ 1066800 w 1800858"/>
                <a:gd name="connsiteY7" fmla="*/ 257175 h 1111498"/>
                <a:gd name="connsiteX8" fmla="*/ 552450 w 1800858"/>
                <a:gd name="connsiteY8" fmla="*/ 1076325 h 1111498"/>
                <a:gd name="connsiteX9" fmla="*/ 809625 w 1800858"/>
                <a:gd name="connsiteY9" fmla="*/ 485775 h 1111498"/>
                <a:gd name="connsiteX10" fmla="*/ 0 w 1800858"/>
                <a:gd name="connsiteY10" fmla="*/ 942975 h 1111498"/>
                <a:gd name="connsiteX0" fmla="*/ 0 w 1800858"/>
                <a:gd name="connsiteY0" fmla="*/ 942975 h 1111498"/>
                <a:gd name="connsiteX1" fmla="*/ 0 w 1800858"/>
                <a:gd name="connsiteY1" fmla="*/ 314325 h 1111498"/>
                <a:gd name="connsiteX2" fmla="*/ 209550 w 1800858"/>
                <a:gd name="connsiteY2" fmla="*/ 114300 h 1111498"/>
                <a:gd name="connsiteX3" fmla="*/ 657225 w 1800858"/>
                <a:gd name="connsiteY3" fmla="*/ 0 h 1111498"/>
                <a:gd name="connsiteX4" fmla="*/ 1114425 w 1800858"/>
                <a:gd name="connsiteY4" fmla="*/ 28575 h 1111498"/>
                <a:gd name="connsiteX5" fmla="*/ 1704975 w 1800858"/>
                <a:gd name="connsiteY5" fmla="*/ 276225 h 1111498"/>
                <a:gd name="connsiteX6" fmla="*/ 1689720 w 1800858"/>
                <a:gd name="connsiteY6" fmla="*/ 1108323 h 1111498"/>
                <a:gd name="connsiteX7" fmla="*/ 1066800 w 1800858"/>
                <a:gd name="connsiteY7" fmla="*/ 257175 h 1111498"/>
                <a:gd name="connsiteX8" fmla="*/ 552450 w 1800858"/>
                <a:gd name="connsiteY8" fmla="*/ 1076325 h 1111498"/>
                <a:gd name="connsiteX9" fmla="*/ 809625 w 1800858"/>
                <a:gd name="connsiteY9" fmla="*/ 485775 h 1111498"/>
                <a:gd name="connsiteX10" fmla="*/ 0 w 1800858"/>
                <a:gd name="connsiteY10" fmla="*/ 942975 h 1111498"/>
                <a:gd name="connsiteX0" fmla="*/ 0 w 1800986"/>
                <a:gd name="connsiteY0" fmla="*/ 942975 h 1111498"/>
                <a:gd name="connsiteX1" fmla="*/ 0 w 1800986"/>
                <a:gd name="connsiteY1" fmla="*/ 314325 h 1111498"/>
                <a:gd name="connsiteX2" fmla="*/ 209550 w 1800986"/>
                <a:gd name="connsiteY2" fmla="*/ 114300 h 1111498"/>
                <a:gd name="connsiteX3" fmla="*/ 657225 w 1800986"/>
                <a:gd name="connsiteY3" fmla="*/ 0 h 1111498"/>
                <a:gd name="connsiteX4" fmla="*/ 1113655 w 1800986"/>
                <a:gd name="connsiteY4" fmla="*/ 28202 h 1111498"/>
                <a:gd name="connsiteX5" fmla="*/ 1704975 w 1800986"/>
                <a:gd name="connsiteY5" fmla="*/ 276225 h 1111498"/>
                <a:gd name="connsiteX6" fmla="*/ 1689720 w 1800986"/>
                <a:gd name="connsiteY6" fmla="*/ 1108323 h 1111498"/>
                <a:gd name="connsiteX7" fmla="*/ 1066800 w 1800986"/>
                <a:gd name="connsiteY7" fmla="*/ 257175 h 1111498"/>
                <a:gd name="connsiteX8" fmla="*/ 552450 w 1800986"/>
                <a:gd name="connsiteY8" fmla="*/ 1076325 h 1111498"/>
                <a:gd name="connsiteX9" fmla="*/ 809625 w 1800986"/>
                <a:gd name="connsiteY9" fmla="*/ 485775 h 1111498"/>
                <a:gd name="connsiteX10" fmla="*/ 0 w 1800986"/>
                <a:gd name="connsiteY10" fmla="*/ 942975 h 1111498"/>
                <a:gd name="connsiteX0" fmla="*/ 0 w 1800986"/>
                <a:gd name="connsiteY0" fmla="*/ 942975 h 1111498"/>
                <a:gd name="connsiteX1" fmla="*/ 0 w 1800986"/>
                <a:gd name="connsiteY1" fmla="*/ 314325 h 1111498"/>
                <a:gd name="connsiteX2" fmla="*/ 209550 w 1800986"/>
                <a:gd name="connsiteY2" fmla="*/ 114300 h 1111498"/>
                <a:gd name="connsiteX3" fmla="*/ 657225 w 1800986"/>
                <a:gd name="connsiteY3" fmla="*/ 0 h 1111498"/>
                <a:gd name="connsiteX4" fmla="*/ 1113655 w 1800986"/>
                <a:gd name="connsiteY4" fmla="*/ 28202 h 1111498"/>
                <a:gd name="connsiteX5" fmla="*/ 1704975 w 1800986"/>
                <a:gd name="connsiteY5" fmla="*/ 276225 h 1111498"/>
                <a:gd name="connsiteX6" fmla="*/ 1689720 w 1800986"/>
                <a:gd name="connsiteY6" fmla="*/ 1108323 h 1111498"/>
                <a:gd name="connsiteX7" fmla="*/ 1066800 w 1800986"/>
                <a:gd name="connsiteY7" fmla="*/ 257175 h 1111498"/>
                <a:gd name="connsiteX8" fmla="*/ 552450 w 1800986"/>
                <a:gd name="connsiteY8" fmla="*/ 1076325 h 1111498"/>
                <a:gd name="connsiteX9" fmla="*/ 809625 w 1800986"/>
                <a:gd name="connsiteY9" fmla="*/ 485775 h 1111498"/>
                <a:gd name="connsiteX10" fmla="*/ 0 w 1800986"/>
                <a:gd name="connsiteY10" fmla="*/ 942975 h 1111498"/>
                <a:gd name="connsiteX0" fmla="*/ 0 w 1800986"/>
                <a:gd name="connsiteY0" fmla="*/ 942975 h 1111498"/>
                <a:gd name="connsiteX1" fmla="*/ 0 w 1800986"/>
                <a:gd name="connsiteY1" fmla="*/ 314325 h 1111498"/>
                <a:gd name="connsiteX2" fmla="*/ 209550 w 1800986"/>
                <a:gd name="connsiteY2" fmla="*/ 114300 h 1111498"/>
                <a:gd name="connsiteX3" fmla="*/ 657225 w 1800986"/>
                <a:gd name="connsiteY3" fmla="*/ 0 h 1111498"/>
                <a:gd name="connsiteX4" fmla="*/ 1704975 w 1800986"/>
                <a:gd name="connsiteY4" fmla="*/ 276225 h 1111498"/>
                <a:gd name="connsiteX5" fmla="*/ 1689720 w 1800986"/>
                <a:gd name="connsiteY5" fmla="*/ 1108323 h 1111498"/>
                <a:gd name="connsiteX6" fmla="*/ 1066800 w 1800986"/>
                <a:gd name="connsiteY6" fmla="*/ 257175 h 1111498"/>
                <a:gd name="connsiteX7" fmla="*/ 552450 w 1800986"/>
                <a:gd name="connsiteY7" fmla="*/ 1076325 h 1111498"/>
                <a:gd name="connsiteX8" fmla="*/ 809625 w 1800986"/>
                <a:gd name="connsiteY8" fmla="*/ 485775 h 1111498"/>
                <a:gd name="connsiteX9" fmla="*/ 0 w 1800986"/>
                <a:gd name="connsiteY9" fmla="*/ 942975 h 1111498"/>
                <a:gd name="connsiteX0" fmla="*/ 0 w 1800986"/>
                <a:gd name="connsiteY0" fmla="*/ 1326331 h 1494854"/>
                <a:gd name="connsiteX1" fmla="*/ 0 w 1800986"/>
                <a:gd name="connsiteY1" fmla="*/ 697681 h 1494854"/>
                <a:gd name="connsiteX2" fmla="*/ 209550 w 1800986"/>
                <a:gd name="connsiteY2" fmla="*/ 497656 h 1494854"/>
                <a:gd name="connsiteX3" fmla="*/ 657225 w 1800986"/>
                <a:gd name="connsiteY3" fmla="*/ 383356 h 1494854"/>
                <a:gd name="connsiteX4" fmla="*/ 1704975 w 1800986"/>
                <a:gd name="connsiteY4" fmla="*/ 659581 h 1494854"/>
                <a:gd name="connsiteX5" fmla="*/ 1689720 w 1800986"/>
                <a:gd name="connsiteY5" fmla="*/ 1491679 h 1494854"/>
                <a:gd name="connsiteX6" fmla="*/ 1066800 w 1800986"/>
                <a:gd name="connsiteY6" fmla="*/ 640531 h 1494854"/>
                <a:gd name="connsiteX7" fmla="*/ 552450 w 1800986"/>
                <a:gd name="connsiteY7" fmla="*/ 1459681 h 1494854"/>
                <a:gd name="connsiteX8" fmla="*/ 809625 w 1800986"/>
                <a:gd name="connsiteY8" fmla="*/ 869131 h 1494854"/>
                <a:gd name="connsiteX9" fmla="*/ 0 w 1800986"/>
                <a:gd name="connsiteY9" fmla="*/ 1326331 h 1494854"/>
                <a:gd name="connsiteX0" fmla="*/ 0 w 1877013"/>
                <a:gd name="connsiteY0" fmla="*/ 1326331 h 1494854"/>
                <a:gd name="connsiteX1" fmla="*/ 0 w 1877013"/>
                <a:gd name="connsiteY1" fmla="*/ 697681 h 1494854"/>
                <a:gd name="connsiteX2" fmla="*/ 209550 w 1877013"/>
                <a:gd name="connsiteY2" fmla="*/ 497656 h 1494854"/>
                <a:gd name="connsiteX3" fmla="*/ 657225 w 1877013"/>
                <a:gd name="connsiteY3" fmla="*/ 383356 h 1494854"/>
                <a:gd name="connsiteX4" fmla="*/ 1704975 w 1877013"/>
                <a:gd name="connsiteY4" fmla="*/ 659581 h 1494854"/>
                <a:gd name="connsiteX5" fmla="*/ 1689720 w 1877013"/>
                <a:gd name="connsiteY5" fmla="*/ 1491679 h 1494854"/>
                <a:gd name="connsiteX6" fmla="*/ 1066800 w 1877013"/>
                <a:gd name="connsiteY6" fmla="*/ 640531 h 1494854"/>
                <a:gd name="connsiteX7" fmla="*/ 552450 w 1877013"/>
                <a:gd name="connsiteY7" fmla="*/ 1459681 h 1494854"/>
                <a:gd name="connsiteX8" fmla="*/ 809625 w 1877013"/>
                <a:gd name="connsiteY8" fmla="*/ 869131 h 1494854"/>
                <a:gd name="connsiteX9" fmla="*/ 0 w 1877013"/>
                <a:gd name="connsiteY9" fmla="*/ 1326331 h 1494854"/>
                <a:gd name="connsiteX0" fmla="*/ 0 w 1877013"/>
                <a:gd name="connsiteY0" fmla="*/ 1326331 h 1566861"/>
                <a:gd name="connsiteX1" fmla="*/ 0 w 1877013"/>
                <a:gd name="connsiteY1" fmla="*/ 697681 h 1566861"/>
                <a:gd name="connsiteX2" fmla="*/ 209550 w 1877013"/>
                <a:gd name="connsiteY2" fmla="*/ 497656 h 1566861"/>
                <a:gd name="connsiteX3" fmla="*/ 657225 w 1877013"/>
                <a:gd name="connsiteY3" fmla="*/ 383356 h 1566861"/>
                <a:gd name="connsiteX4" fmla="*/ 1704975 w 1877013"/>
                <a:gd name="connsiteY4" fmla="*/ 659581 h 1566861"/>
                <a:gd name="connsiteX5" fmla="*/ 1689719 w 1877013"/>
                <a:gd name="connsiteY5" fmla="*/ 1563686 h 1566861"/>
                <a:gd name="connsiteX6" fmla="*/ 1066800 w 1877013"/>
                <a:gd name="connsiteY6" fmla="*/ 640531 h 1566861"/>
                <a:gd name="connsiteX7" fmla="*/ 552450 w 1877013"/>
                <a:gd name="connsiteY7" fmla="*/ 1459681 h 1566861"/>
                <a:gd name="connsiteX8" fmla="*/ 809625 w 1877013"/>
                <a:gd name="connsiteY8" fmla="*/ 869131 h 1566861"/>
                <a:gd name="connsiteX9" fmla="*/ 0 w 1877013"/>
                <a:gd name="connsiteY9" fmla="*/ 1326331 h 1566861"/>
                <a:gd name="connsiteX0" fmla="*/ 0 w 1877013"/>
                <a:gd name="connsiteY0" fmla="*/ 1326331 h 1563686"/>
                <a:gd name="connsiteX1" fmla="*/ 0 w 1877013"/>
                <a:gd name="connsiteY1" fmla="*/ 697681 h 1563686"/>
                <a:gd name="connsiteX2" fmla="*/ 209550 w 1877013"/>
                <a:gd name="connsiteY2" fmla="*/ 497656 h 1563686"/>
                <a:gd name="connsiteX3" fmla="*/ 657225 w 1877013"/>
                <a:gd name="connsiteY3" fmla="*/ 383356 h 1563686"/>
                <a:gd name="connsiteX4" fmla="*/ 1704975 w 1877013"/>
                <a:gd name="connsiteY4" fmla="*/ 659581 h 1563686"/>
                <a:gd name="connsiteX5" fmla="*/ 1689719 w 1877013"/>
                <a:gd name="connsiteY5" fmla="*/ 1563686 h 1563686"/>
                <a:gd name="connsiteX6" fmla="*/ 1066800 w 1877013"/>
                <a:gd name="connsiteY6" fmla="*/ 640531 h 1563686"/>
                <a:gd name="connsiteX7" fmla="*/ 552450 w 1877013"/>
                <a:gd name="connsiteY7" fmla="*/ 1459681 h 1563686"/>
                <a:gd name="connsiteX8" fmla="*/ 809625 w 1877013"/>
                <a:gd name="connsiteY8" fmla="*/ 869131 h 1563686"/>
                <a:gd name="connsiteX9" fmla="*/ 0 w 1877013"/>
                <a:gd name="connsiteY9" fmla="*/ 1326331 h 1563686"/>
                <a:gd name="connsiteX0" fmla="*/ 0 w 1877013"/>
                <a:gd name="connsiteY0" fmla="*/ 1326331 h 1563686"/>
                <a:gd name="connsiteX1" fmla="*/ 0 w 1877013"/>
                <a:gd name="connsiteY1" fmla="*/ 697681 h 1563686"/>
                <a:gd name="connsiteX2" fmla="*/ 209550 w 1877013"/>
                <a:gd name="connsiteY2" fmla="*/ 497656 h 1563686"/>
                <a:gd name="connsiteX3" fmla="*/ 657225 w 1877013"/>
                <a:gd name="connsiteY3" fmla="*/ 383356 h 1563686"/>
                <a:gd name="connsiteX4" fmla="*/ 1704975 w 1877013"/>
                <a:gd name="connsiteY4" fmla="*/ 659581 h 1563686"/>
                <a:gd name="connsiteX5" fmla="*/ 1689719 w 1877013"/>
                <a:gd name="connsiteY5" fmla="*/ 1563686 h 1563686"/>
                <a:gd name="connsiteX6" fmla="*/ 1066800 w 1877013"/>
                <a:gd name="connsiteY6" fmla="*/ 640531 h 1563686"/>
                <a:gd name="connsiteX7" fmla="*/ 552450 w 1877013"/>
                <a:gd name="connsiteY7" fmla="*/ 1459681 h 1563686"/>
                <a:gd name="connsiteX8" fmla="*/ 809625 w 1877013"/>
                <a:gd name="connsiteY8" fmla="*/ 869131 h 1563686"/>
                <a:gd name="connsiteX9" fmla="*/ 0 w 1877013"/>
                <a:gd name="connsiteY9" fmla="*/ 1326331 h 1563686"/>
                <a:gd name="connsiteX0" fmla="*/ 0 w 1877013"/>
                <a:gd name="connsiteY0" fmla="*/ 1326331 h 1563686"/>
                <a:gd name="connsiteX1" fmla="*/ 0 w 1877013"/>
                <a:gd name="connsiteY1" fmla="*/ 697681 h 1563686"/>
                <a:gd name="connsiteX2" fmla="*/ 209550 w 1877013"/>
                <a:gd name="connsiteY2" fmla="*/ 497656 h 1563686"/>
                <a:gd name="connsiteX3" fmla="*/ 609599 w 1877013"/>
                <a:gd name="connsiteY3" fmla="*/ 339550 h 1563686"/>
                <a:gd name="connsiteX4" fmla="*/ 1704975 w 1877013"/>
                <a:gd name="connsiteY4" fmla="*/ 659581 h 1563686"/>
                <a:gd name="connsiteX5" fmla="*/ 1689719 w 1877013"/>
                <a:gd name="connsiteY5" fmla="*/ 1563686 h 1563686"/>
                <a:gd name="connsiteX6" fmla="*/ 1066800 w 1877013"/>
                <a:gd name="connsiteY6" fmla="*/ 640531 h 1563686"/>
                <a:gd name="connsiteX7" fmla="*/ 552450 w 1877013"/>
                <a:gd name="connsiteY7" fmla="*/ 1459681 h 1563686"/>
                <a:gd name="connsiteX8" fmla="*/ 809625 w 1877013"/>
                <a:gd name="connsiteY8" fmla="*/ 869131 h 1563686"/>
                <a:gd name="connsiteX9" fmla="*/ 0 w 1877013"/>
                <a:gd name="connsiteY9" fmla="*/ 1326331 h 1563686"/>
                <a:gd name="connsiteX0" fmla="*/ 0 w 1877013"/>
                <a:gd name="connsiteY0" fmla="*/ 1326331 h 1563686"/>
                <a:gd name="connsiteX1" fmla="*/ 0 w 1877013"/>
                <a:gd name="connsiteY1" fmla="*/ 697681 h 1563686"/>
                <a:gd name="connsiteX2" fmla="*/ 209550 w 1877013"/>
                <a:gd name="connsiteY2" fmla="*/ 497656 h 1563686"/>
                <a:gd name="connsiteX3" fmla="*/ 609599 w 1877013"/>
                <a:gd name="connsiteY3" fmla="*/ 339550 h 1563686"/>
                <a:gd name="connsiteX4" fmla="*/ 1704975 w 1877013"/>
                <a:gd name="connsiteY4" fmla="*/ 659581 h 1563686"/>
                <a:gd name="connsiteX5" fmla="*/ 1689719 w 1877013"/>
                <a:gd name="connsiteY5" fmla="*/ 1563686 h 1563686"/>
                <a:gd name="connsiteX6" fmla="*/ 1066800 w 1877013"/>
                <a:gd name="connsiteY6" fmla="*/ 640531 h 1563686"/>
                <a:gd name="connsiteX7" fmla="*/ 552450 w 1877013"/>
                <a:gd name="connsiteY7" fmla="*/ 1459681 h 1563686"/>
                <a:gd name="connsiteX8" fmla="*/ 809625 w 1877013"/>
                <a:gd name="connsiteY8" fmla="*/ 869131 h 1563686"/>
                <a:gd name="connsiteX9" fmla="*/ 0 w 1877013"/>
                <a:gd name="connsiteY9" fmla="*/ 1326331 h 1563686"/>
                <a:gd name="connsiteX0" fmla="*/ 0 w 1877013"/>
                <a:gd name="connsiteY0" fmla="*/ 1326331 h 1563686"/>
                <a:gd name="connsiteX1" fmla="*/ 0 w 1877013"/>
                <a:gd name="connsiteY1" fmla="*/ 697681 h 1563686"/>
                <a:gd name="connsiteX2" fmla="*/ 249559 w 1877013"/>
                <a:gd name="connsiteY2" fmla="*/ 555574 h 1563686"/>
                <a:gd name="connsiteX3" fmla="*/ 609599 w 1877013"/>
                <a:gd name="connsiteY3" fmla="*/ 339550 h 1563686"/>
                <a:gd name="connsiteX4" fmla="*/ 1704975 w 1877013"/>
                <a:gd name="connsiteY4" fmla="*/ 659581 h 1563686"/>
                <a:gd name="connsiteX5" fmla="*/ 1689719 w 1877013"/>
                <a:gd name="connsiteY5" fmla="*/ 1563686 h 1563686"/>
                <a:gd name="connsiteX6" fmla="*/ 1066800 w 1877013"/>
                <a:gd name="connsiteY6" fmla="*/ 640531 h 1563686"/>
                <a:gd name="connsiteX7" fmla="*/ 552450 w 1877013"/>
                <a:gd name="connsiteY7" fmla="*/ 1459681 h 1563686"/>
                <a:gd name="connsiteX8" fmla="*/ 809625 w 1877013"/>
                <a:gd name="connsiteY8" fmla="*/ 869131 h 1563686"/>
                <a:gd name="connsiteX9" fmla="*/ 0 w 1877013"/>
                <a:gd name="connsiteY9" fmla="*/ 1326331 h 1563686"/>
                <a:gd name="connsiteX0" fmla="*/ 134937 w 2011950"/>
                <a:gd name="connsiteY0" fmla="*/ 1326331 h 1563686"/>
                <a:gd name="connsiteX1" fmla="*/ 134937 w 2011950"/>
                <a:gd name="connsiteY1" fmla="*/ 697681 h 1563686"/>
                <a:gd name="connsiteX2" fmla="*/ 384496 w 2011950"/>
                <a:gd name="connsiteY2" fmla="*/ 555574 h 1563686"/>
                <a:gd name="connsiteX3" fmla="*/ 744536 w 2011950"/>
                <a:gd name="connsiteY3" fmla="*/ 339550 h 1563686"/>
                <a:gd name="connsiteX4" fmla="*/ 1839912 w 2011950"/>
                <a:gd name="connsiteY4" fmla="*/ 659581 h 1563686"/>
                <a:gd name="connsiteX5" fmla="*/ 1824656 w 2011950"/>
                <a:gd name="connsiteY5" fmla="*/ 1563686 h 1563686"/>
                <a:gd name="connsiteX6" fmla="*/ 1201737 w 2011950"/>
                <a:gd name="connsiteY6" fmla="*/ 640531 h 1563686"/>
                <a:gd name="connsiteX7" fmla="*/ 687387 w 2011950"/>
                <a:gd name="connsiteY7" fmla="*/ 1459681 h 1563686"/>
                <a:gd name="connsiteX8" fmla="*/ 944562 w 2011950"/>
                <a:gd name="connsiteY8" fmla="*/ 869131 h 1563686"/>
                <a:gd name="connsiteX9" fmla="*/ 134937 w 2011950"/>
                <a:gd name="connsiteY9" fmla="*/ 1326331 h 1563686"/>
                <a:gd name="connsiteX0" fmla="*/ 134937 w 2011950"/>
                <a:gd name="connsiteY0" fmla="*/ 1326331 h 1563686"/>
                <a:gd name="connsiteX1" fmla="*/ 134937 w 2011950"/>
                <a:gd name="connsiteY1" fmla="*/ 697681 h 1563686"/>
                <a:gd name="connsiteX2" fmla="*/ 384496 w 2011950"/>
                <a:gd name="connsiteY2" fmla="*/ 555574 h 1563686"/>
                <a:gd name="connsiteX3" fmla="*/ 744536 w 2011950"/>
                <a:gd name="connsiteY3" fmla="*/ 339550 h 1563686"/>
                <a:gd name="connsiteX4" fmla="*/ 1839912 w 2011950"/>
                <a:gd name="connsiteY4" fmla="*/ 659581 h 1563686"/>
                <a:gd name="connsiteX5" fmla="*/ 1824656 w 2011950"/>
                <a:gd name="connsiteY5" fmla="*/ 1563686 h 1563686"/>
                <a:gd name="connsiteX6" fmla="*/ 1201737 w 2011950"/>
                <a:gd name="connsiteY6" fmla="*/ 640531 h 1563686"/>
                <a:gd name="connsiteX7" fmla="*/ 687387 w 2011950"/>
                <a:gd name="connsiteY7" fmla="*/ 1459681 h 1563686"/>
                <a:gd name="connsiteX8" fmla="*/ 944562 w 2011950"/>
                <a:gd name="connsiteY8" fmla="*/ 869131 h 1563686"/>
                <a:gd name="connsiteX9" fmla="*/ 134937 w 2011950"/>
                <a:gd name="connsiteY9" fmla="*/ 1326331 h 1563686"/>
                <a:gd name="connsiteX0" fmla="*/ 93344 w 1970357"/>
                <a:gd name="connsiteY0" fmla="*/ 1326331 h 1563686"/>
                <a:gd name="connsiteX1" fmla="*/ 342903 w 1970357"/>
                <a:gd name="connsiteY1" fmla="*/ 555574 h 1563686"/>
                <a:gd name="connsiteX2" fmla="*/ 702943 w 1970357"/>
                <a:gd name="connsiteY2" fmla="*/ 339550 h 1563686"/>
                <a:gd name="connsiteX3" fmla="*/ 1798319 w 1970357"/>
                <a:gd name="connsiteY3" fmla="*/ 659581 h 1563686"/>
                <a:gd name="connsiteX4" fmla="*/ 1783063 w 1970357"/>
                <a:gd name="connsiteY4" fmla="*/ 1563686 h 1563686"/>
                <a:gd name="connsiteX5" fmla="*/ 1160144 w 1970357"/>
                <a:gd name="connsiteY5" fmla="*/ 640531 h 1563686"/>
                <a:gd name="connsiteX6" fmla="*/ 645794 w 1970357"/>
                <a:gd name="connsiteY6" fmla="*/ 1459681 h 1563686"/>
                <a:gd name="connsiteX7" fmla="*/ 902969 w 1970357"/>
                <a:gd name="connsiteY7" fmla="*/ 869131 h 1563686"/>
                <a:gd name="connsiteX8" fmla="*/ 93344 w 1970357"/>
                <a:gd name="connsiteY8" fmla="*/ 1326331 h 1563686"/>
                <a:gd name="connsiteX0" fmla="*/ 93344 w 1936822"/>
                <a:gd name="connsiteY0" fmla="*/ 1275654 h 1563686"/>
                <a:gd name="connsiteX1" fmla="*/ 309368 w 1936822"/>
                <a:gd name="connsiteY1" fmla="*/ 555574 h 1563686"/>
                <a:gd name="connsiteX2" fmla="*/ 669408 w 1936822"/>
                <a:gd name="connsiteY2" fmla="*/ 339550 h 1563686"/>
                <a:gd name="connsiteX3" fmla="*/ 1764784 w 1936822"/>
                <a:gd name="connsiteY3" fmla="*/ 659581 h 1563686"/>
                <a:gd name="connsiteX4" fmla="*/ 1749528 w 1936822"/>
                <a:gd name="connsiteY4" fmla="*/ 1563686 h 1563686"/>
                <a:gd name="connsiteX5" fmla="*/ 1126609 w 1936822"/>
                <a:gd name="connsiteY5" fmla="*/ 640531 h 1563686"/>
                <a:gd name="connsiteX6" fmla="*/ 612259 w 1936822"/>
                <a:gd name="connsiteY6" fmla="*/ 1459681 h 1563686"/>
                <a:gd name="connsiteX7" fmla="*/ 869434 w 1936822"/>
                <a:gd name="connsiteY7" fmla="*/ 869131 h 1563686"/>
                <a:gd name="connsiteX8" fmla="*/ 93344 w 1936822"/>
                <a:gd name="connsiteY8" fmla="*/ 1275654 h 1563686"/>
                <a:gd name="connsiteX0" fmla="*/ 93344 w 1936823"/>
                <a:gd name="connsiteY0" fmla="*/ 1275654 h 1563686"/>
                <a:gd name="connsiteX1" fmla="*/ 309369 w 1936823"/>
                <a:gd name="connsiteY1" fmla="*/ 555574 h 1563686"/>
                <a:gd name="connsiteX2" fmla="*/ 669409 w 1936823"/>
                <a:gd name="connsiteY2" fmla="*/ 339550 h 1563686"/>
                <a:gd name="connsiteX3" fmla="*/ 1764785 w 1936823"/>
                <a:gd name="connsiteY3" fmla="*/ 659581 h 1563686"/>
                <a:gd name="connsiteX4" fmla="*/ 1749529 w 1936823"/>
                <a:gd name="connsiteY4" fmla="*/ 1563686 h 1563686"/>
                <a:gd name="connsiteX5" fmla="*/ 1126610 w 1936823"/>
                <a:gd name="connsiteY5" fmla="*/ 640531 h 1563686"/>
                <a:gd name="connsiteX6" fmla="*/ 612260 w 1936823"/>
                <a:gd name="connsiteY6" fmla="*/ 1459681 h 1563686"/>
                <a:gd name="connsiteX7" fmla="*/ 869435 w 1936823"/>
                <a:gd name="connsiteY7" fmla="*/ 869131 h 1563686"/>
                <a:gd name="connsiteX8" fmla="*/ 93344 w 1936823"/>
                <a:gd name="connsiteY8" fmla="*/ 1275654 h 1563686"/>
                <a:gd name="connsiteX0" fmla="*/ 93344 w 1936822"/>
                <a:gd name="connsiteY0" fmla="*/ 1275654 h 1563686"/>
                <a:gd name="connsiteX1" fmla="*/ 309368 w 1936822"/>
                <a:gd name="connsiteY1" fmla="*/ 555574 h 1563686"/>
                <a:gd name="connsiteX2" fmla="*/ 669408 w 1936822"/>
                <a:gd name="connsiteY2" fmla="*/ 339550 h 1563686"/>
                <a:gd name="connsiteX3" fmla="*/ 1764784 w 1936822"/>
                <a:gd name="connsiteY3" fmla="*/ 659581 h 1563686"/>
                <a:gd name="connsiteX4" fmla="*/ 1749528 w 1936822"/>
                <a:gd name="connsiteY4" fmla="*/ 1563686 h 1563686"/>
                <a:gd name="connsiteX5" fmla="*/ 1126609 w 1936822"/>
                <a:gd name="connsiteY5" fmla="*/ 640531 h 1563686"/>
                <a:gd name="connsiteX6" fmla="*/ 612259 w 1936822"/>
                <a:gd name="connsiteY6" fmla="*/ 1459681 h 1563686"/>
                <a:gd name="connsiteX7" fmla="*/ 869434 w 1936822"/>
                <a:gd name="connsiteY7" fmla="*/ 869131 h 1563686"/>
                <a:gd name="connsiteX8" fmla="*/ 93344 w 1936822"/>
                <a:gd name="connsiteY8" fmla="*/ 1275654 h 1563686"/>
                <a:gd name="connsiteX0" fmla="*/ 0 w 1843478"/>
                <a:gd name="connsiteY0" fmla="*/ 1275654 h 1563686"/>
                <a:gd name="connsiteX1" fmla="*/ 216024 w 1843478"/>
                <a:gd name="connsiteY1" fmla="*/ 555574 h 1563686"/>
                <a:gd name="connsiteX2" fmla="*/ 576064 w 1843478"/>
                <a:gd name="connsiteY2" fmla="*/ 339550 h 1563686"/>
                <a:gd name="connsiteX3" fmla="*/ 1671440 w 1843478"/>
                <a:gd name="connsiteY3" fmla="*/ 659581 h 1563686"/>
                <a:gd name="connsiteX4" fmla="*/ 1656184 w 1843478"/>
                <a:gd name="connsiteY4" fmla="*/ 1563686 h 1563686"/>
                <a:gd name="connsiteX5" fmla="*/ 1033265 w 1843478"/>
                <a:gd name="connsiteY5" fmla="*/ 640531 h 1563686"/>
                <a:gd name="connsiteX6" fmla="*/ 518915 w 1843478"/>
                <a:gd name="connsiteY6" fmla="*/ 1459681 h 1563686"/>
                <a:gd name="connsiteX7" fmla="*/ 776090 w 1843478"/>
                <a:gd name="connsiteY7" fmla="*/ 869131 h 1563686"/>
                <a:gd name="connsiteX8" fmla="*/ 0 w 1843478"/>
                <a:gd name="connsiteY8" fmla="*/ 1275654 h 1563686"/>
                <a:gd name="connsiteX0" fmla="*/ 0 w 1843478"/>
                <a:gd name="connsiteY0" fmla="*/ 1275654 h 1563686"/>
                <a:gd name="connsiteX1" fmla="*/ 216024 w 1843478"/>
                <a:gd name="connsiteY1" fmla="*/ 555574 h 1563686"/>
                <a:gd name="connsiteX2" fmla="*/ 576064 w 1843478"/>
                <a:gd name="connsiteY2" fmla="*/ 339550 h 1563686"/>
                <a:gd name="connsiteX3" fmla="*/ 1671440 w 1843478"/>
                <a:gd name="connsiteY3" fmla="*/ 659581 h 1563686"/>
                <a:gd name="connsiteX4" fmla="*/ 1656184 w 1843478"/>
                <a:gd name="connsiteY4" fmla="*/ 1563686 h 1563686"/>
                <a:gd name="connsiteX5" fmla="*/ 1033265 w 1843478"/>
                <a:gd name="connsiteY5" fmla="*/ 640531 h 1563686"/>
                <a:gd name="connsiteX6" fmla="*/ 518915 w 1843478"/>
                <a:gd name="connsiteY6" fmla="*/ 1459681 h 1563686"/>
                <a:gd name="connsiteX7" fmla="*/ 776090 w 1843478"/>
                <a:gd name="connsiteY7" fmla="*/ 869131 h 1563686"/>
                <a:gd name="connsiteX8" fmla="*/ 0 w 1843478"/>
                <a:gd name="connsiteY8" fmla="*/ 1275654 h 1563686"/>
                <a:gd name="connsiteX0" fmla="*/ 0 w 1843478"/>
                <a:gd name="connsiteY0" fmla="*/ 1275654 h 1563686"/>
                <a:gd name="connsiteX1" fmla="*/ 216024 w 1843478"/>
                <a:gd name="connsiteY1" fmla="*/ 555574 h 1563686"/>
                <a:gd name="connsiteX2" fmla="*/ 576064 w 1843478"/>
                <a:gd name="connsiteY2" fmla="*/ 339550 h 1563686"/>
                <a:gd name="connsiteX3" fmla="*/ 1671440 w 1843478"/>
                <a:gd name="connsiteY3" fmla="*/ 659581 h 1563686"/>
                <a:gd name="connsiteX4" fmla="*/ 1656184 w 1843478"/>
                <a:gd name="connsiteY4" fmla="*/ 1563686 h 1563686"/>
                <a:gd name="connsiteX5" fmla="*/ 1033265 w 1843478"/>
                <a:gd name="connsiteY5" fmla="*/ 640531 h 1563686"/>
                <a:gd name="connsiteX6" fmla="*/ 518915 w 1843478"/>
                <a:gd name="connsiteY6" fmla="*/ 1459681 h 1563686"/>
                <a:gd name="connsiteX7" fmla="*/ 776090 w 1843478"/>
                <a:gd name="connsiteY7" fmla="*/ 869131 h 1563686"/>
                <a:gd name="connsiteX8" fmla="*/ 0 w 1843478"/>
                <a:gd name="connsiteY8" fmla="*/ 1275654 h 1563686"/>
                <a:gd name="connsiteX0" fmla="*/ 0 w 1843478"/>
                <a:gd name="connsiteY0" fmla="*/ 1275654 h 1563686"/>
                <a:gd name="connsiteX1" fmla="*/ 216023 w 1843478"/>
                <a:gd name="connsiteY1" fmla="*/ 555574 h 1563686"/>
                <a:gd name="connsiteX2" fmla="*/ 576064 w 1843478"/>
                <a:gd name="connsiteY2" fmla="*/ 339550 h 1563686"/>
                <a:gd name="connsiteX3" fmla="*/ 1671440 w 1843478"/>
                <a:gd name="connsiteY3" fmla="*/ 659581 h 1563686"/>
                <a:gd name="connsiteX4" fmla="*/ 1656184 w 1843478"/>
                <a:gd name="connsiteY4" fmla="*/ 1563686 h 1563686"/>
                <a:gd name="connsiteX5" fmla="*/ 1033265 w 1843478"/>
                <a:gd name="connsiteY5" fmla="*/ 640531 h 1563686"/>
                <a:gd name="connsiteX6" fmla="*/ 518915 w 1843478"/>
                <a:gd name="connsiteY6" fmla="*/ 1459681 h 1563686"/>
                <a:gd name="connsiteX7" fmla="*/ 776090 w 1843478"/>
                <a:gd name="connsiteY7" fmla="*/ 869131 h 1563686"/>
                <a:gd name="connsiteX8" fmla="*/ 0 w 1843478"/>
                <a:gd name="connsiteY8" fmla="*/ 1275654 h 1563686"/>
                <a:gd name="connsiteX0" fmla="*/ 33338 w 1876816"/>
                <a:gd name="connsiteY0" fmla="*/ 1275654 h 1563686"/>
                <a:gd name="connsiteX1" fmla="*/ 609402 w 1876816"/>
                <a:gd name="connsiteY1" fmla="*/ 339550 h 1563686"/>
                <a:gd name="connsiteX2" fmla="*/ 1704778 w 1876816"/>
                <a:gd name="connsiteY2" fmla="*/ 659581 h 1563686"/>
                <a:gd name="connsiteX3" fmla="*/ 1689522 w 1876816"/>
                <a:gd name="connsiteY3" fmla="*/ 1563686 h 1563686"/>
                <a:gd name="connsiteX4" fmla="*/ 1066603 w 1876816"/>
                <a:gd name="connsiteY4" fmla="*/ 640531 h 1563686"/>
                <a:gd name="connsiteX5" fmla="*/ 552253 w 1876816"/>
                <a:gd name="connsiteY5" fmla="*/ 1459681 h 1563686"/>
                <a:gd name="connsiteX6" fmla="*/ 809428 w 1876816"/>
                <a:gd name="connsiteY6" fmla="*/ 869131 h 1563686"/>
                <a:gd name="connsiteX7" fmla="*/ 33338 w 1876816"/>
                <a:gd name="connsiteY7" fmla="*/ 1275654 h 1563686"/>
                <a:gd name="connsiteX0" fmla="*/ 71702 w 1915180"/>
                <a:gd name="connsiteY0" fmla="*/ 1275654 h 1563686"/>
                <a:gd name="connsiteX1" fmla="*/ 647766 w 1915180"/>
                <a:gd name="connsiteY1" fmla="*/ 339550 h 1563686"/>
                <a:gd name="connsiteX2" fmla="*/ 1743142 w 1915180"/>
                <a:gd name="connsiteY2" fmla="*/ 659581 h 1563686"/>
                <a:gd name="connsiteX3" fmla="*/ 1727886 w 1915180"/>
                <a:gd name="connsiteY3" fmla="*/ 1563686 h 1563686"/>
                <a:gd name="connsiteX4" fmla="*/ 1104967 w 1915180"/>
                <a:gd name="connsiteY4" fmla="*/ 640531 h 1563686"/>
                <a:gd name="connsiteX5" fmla="*/ 590617 w 1915180"/>
                <a:gd name="connsiteY5" fmla="*/ 1459681 h 1563686"/>
                <a:gd name="connsiteX6" fmla="*/ 847792 w 1915180"/>
                <a:gd name="connsiteY6" fmla="*/ 869131 h 1563686"/>
                <a:gd name="connsiteX7" fmla="*/ 71702 w 1915180"/>
                <a:gd name="connsiteY7" fmla="*/ 1275654 h 1563686"/>
                <a:gd name="connsiteX0" fmla="*/ 37992 w 1881470"/>
                <a:gd name="connsiteY0" fmla="*/ 1275654 h 1563686"/>
                <a:gd name="connsiteX1" fmla="*/ 614056 w 1881470"/>
                <a:gd name="connsiteY1" fmla="*/ 339550 h 1563686"/>
                <a:gd name="connsiteX2" fmla="*/ 1709432 w 1881470"/>
                <a:gd name="connsiteY2" fmla="*/ 659581 h 1563686"/>
                <a:gd name="connsiteX3" fmla="*/ 1694176 w 1881470"/>
                <a:gd name="connsiteY3" fmla="*/ 1563686 h 1563686"/>
                <a:gd name="connsiteX4" fmla="*/ 1071257 w 1881470"/>
                <a:gd name="connsiteY4" fmla="*/ 640531 h 1563686"/>
                <a:gd name="connsiteX5" fmla="*/ 556907 w 1881470"/>
                <a:gd name="connsiteY5" fmla="*/ 1459681 h 1563686"/>
                <a:gd name="connsiteX6" fmla="*/ 814082 w 1881470"/>
                <a:gd name="connsiteY6" fmla="*/ 869131 h 1563686"/>
                <a:gd name="connsiteX7" fmla="*/ 37992 w 1881470"/>
                <a:gd name="connsiteY7" fmla="*/ 1275654 h 1563686"/>
                <a:gd name="connsiteX0" fmla="*/ 33338 w 1948825"/>
                <a:gd name="connsiteY0" fmla="*/ 1347662 h 1563686"/>
                <a:gd name="connsiteX1" fmla="*/ 681411 w 1948825"/>
                <a:gd name="connsiteY1" fmla="*/ 339550 h 1563686"/>
                <a:gd name="connsiteX2" fmla="*/ 1776787 w 1948825"/>
                <a:gd name="connsiteY2" fmla="*/ 659581 h 1563686"/>
                <a:gd name="connsiteX3" fmla="*/ 1761531 w 1948825"/>
                <a:gd name="connsiteY3" fmla="*/ 1563686 h 1563686"/>
                <a:gd name="connsiteX4" fmla="*/ 1138612 w 1948825"/>
                <a:gd name="connsiteY4" fmla="*/ 640531 h 1563686"/>
                <a:gd name="connsiteX5" fmla="*/ 624262 w 1948825"/>
                <a:gd name="connsiteY5" fmla="*/ 1459681 h 1563686"/>
                <a:gd name="connsiteX6" fmla="*/ 881437 w 1948825"/>
                <a:gd name="connsiteY6" fmla="*/ 869131 h 1563686"/>
                <a:gd name="connsiteX7" fmla="*/ 33338 w 1948825"/>
                <a:gd name="connsiteY7" fmla="*/ 1347662 h 1563686"/>
                <a:gd name="connsiteX0" fmla="*/ 33338 w 1948825"/>
                <a:gd name="connsiteY0" fmla="*/ 1347662 h 1563686"/>
                <a:gd name="connsiteX1" fmla="*/ 681411 w 1948825"/>
                <a:gd name="connsiteY1" fmla="*/ 339550 h 1563686"/>
                <a:gd name="connsiteX2" fmla="*/ 1776787 w 1948825"/>
                <a:gd name="connsiteY2" fmla="*/ 659581 h 1563686"/>
                <a:gd name="connsiteX3" fmla="*/ 1761531 w 1948825"/>
                <a:gd name="connsiteY3" fmla="*/ 1563686 h 1563686"/>
                <a:gd name="connsiteX4" fmla="*/ 1138612 w 1948825"/>
                <a:gd name="connsiteY4" fmla="*/ 640531 h 1563686"/>
                <a:gd name="connsiteX5" fmla="*/ 624262 w 1948825"/>
                <a:gd name="connsiteY5" fmla="*/ 1459681 h 1563686"/>
                <a:gd name="connsiteX6" fmla="*/ 881437 w 1948825"/>
                <a:gd name="connsiteY6" fmla="*/ 869131 h 1563686"/>
                <a:gd name="connsiteX7" fmla="*/ 33338 w 1948825"/>
                <a:gd name="connsiteY7" fmla="*/ 1347662 h 1563686"/>
                <a:gd name="connsiteX0" fmla="*/ 33338 w 1948825"/>
                <a:gd name="connsiteY0" fmla="*/ 1347662 h 1563686"/>
                <a:gd name="connsiteX1" fmla="*/ 681411 w 1948825"/>
                <a:gd name="connsiteY1" fmla="*/ 339550 h 1563686"/>
                <a:gd name="connsiteX2" fmla="*/ 1776787 w 1948825"/>
                <a:gd name="connsiteY2" fmla="*/ 659581 h 1563686"/>
                <a:gd name="connsiteX3" fmla="*/ 1761531 w 1948825"/>
                <a:gd name="connsiteY3" fmla="*/ 1563686 h 1563686"/>
                <a:gd name="connsiteX4" fmla="*/ 1138612 w 1948825"/>
                <a:gd name="connsiteY4" fmla="*/ 640531 h 1563686"/>
                <a:gd name="connsiteX5" fmla="*/ 537395 w 1948825"/>
                <a:gd name="connsiteY5" fmla="*/ 1419670 h 1563686"/>
                <a:gd name="connsiteX6" fmla="*/ 881437 w 1948825"/>
                <a:gd name="connsiteY6" fmla="*/ 869131 h 1563686"/>
                <a:gd name="connsiteX7" fmla="*/ 33338 w 1948825"/>
                <a:gd name="connsiteY7" fmla="*/ 1347662 h 1563686"/>
                <a:gd name="connsiteX0" fmla="*/ 33338 w 1948825"/>
                <a:gd name="connsiteY0" fmla="*/ 1347662 h 1563686"/>
                <a:gd name="connsiteX1" fmla="*/ 681411 w 1948825"/>
                <a:gd name="connsiteY1" fmla="*/ 339550 h 1563686"/>
                <a:gd name="connsiteX2" fmla="*/ 1776787 w 1948825"/>
                <a:gd name="connsiteY2" fmla="*/ 659581 h 1563686"/>
                <a:gd name="connsiteX3" fmla="*/ 1761531 w 1948825"/>
                <a:gd name="connsiteY3" fmla="*/ 1563686 h 1563686"/>
                <a:gd name="connsiteX4" fmla="*/ 1138612 w 1948825"/>
                <a:gd name="connsiteY4" fmla="*/ 640531 h 1563686"/>
                <a:gd name="connsiteX5" fmla="*/ 537395 w 1948825"/>
                <a:gd name="connsiteY5" fmla="*/ 1419670 h 1563686"/>
                <a:gd name="connsiteX6" fmla="*/ 881437 w 1948825"/>
                <a:gd name="connsiteY6" fmla="*/ 869131 h 1563686"/>
                <a:gd name="connsiteX7" fmla="*/ 33338 w 1948825"/>
                <a:gd name="connsiteY7" fmla="*/ 1347662 h 1563686"/>
                <a:gd name="connsiteX0" fmla="*/ 33338 w 1948825"/>
                <a:gd name="connsiteY0" fmla="*/ 1347662 h 1563686"/>
                <a:gd name="connsiteX1" fmla="*/ 681411 w 1948825"/>
                <a:gd name="connsiteY1" fmla="*/ 339550 h 1563686"/>
                <a:gd name="connsiteX2" fmla="*/ 1776787 w 1948825"/>
                <a:gd name="connsiteY2" fmla="*/ 659581 h 1563686"/>
                <a:gd name="connsiteX3" fmla="*/ 1761531 w 1948825"/>
                <a:gd name="connsiteY3" fmla="*/ 1563686 h 1563686"/>
                <a:gd name="connsiteX4" fmla="*/ 1138612 w 1948825"/>
                <a:gd name="connsiteY4" fmla="*/ 640531 h 1563686"/>
                <a:gd name="connsiteX5" fmla="*/ 537395 w 1948825"/>
                <a:gd name="connsiteY5" fmla="*/ 1419670 h 1563686"/>
                <a:gd name="connsiteX6" fmla="*/ 881437 w 1948825"/>
                <a:gd name="connsiteY6" fmla="*/ 869131 h 1563686"/>
                <a:gd name="connsiteX7" fmla="*/ 33338 w 1948825"/>
                <a:gd name="connsiteY7" fmla="*/ 1347662 h 1563686"/>
                <a:gd name="connsiteX0" fmla="*/ 33338 w 1948825"/>
                <a:gd name="connsiteY0" fmla="*/ 1347662 h 1563686"/>
                <a:gd name="connsiteX1" fmla="*/ 681411 w 1948825"/>
                <a:gd name="connsiteY1" fmla="*/ 339550 h 1563686"/>
                <a:gd name="connsiteX2" fmla="*/ 1776787 w 1948825"/>
                <a:gd name="connsiteY2" fmla="*/ 659581 h 1563686"/>
                <a:gd name="connsiteX3" fmla="*/ 1761531 w 1948825"/>
                <a:gd name="connsiteY3" fmla="*/ 1563686 h 1563686"/>
                <a:gd name="connsiteX4" fmla="*/ 1138612 w 1948825"/>
                <a:gd name="connsiteY4" fmla="*/ 640531 h 1563686"/>
                <a:gd name="connsiteX5" fmla="*/ 537395 w 1948825"/>
                <a:gd name="connsiteY5" fmla="*/ 1419670 h 1563686"/>
                <a:gd name="connsiteX6" fmla="*/ 881437 w 1948825"/>
                <a:gd name="connsiteY6" fmla="*/ 869131 h 1563686"/>
                <a:gd name="connsiteX7" fmla="*/ 33338 w 1948825"/>
                <a:gd name="connsiteY7" fmla="*/ 1347662 h 1563686"/>
                <a:gd name="connsiteX0" fmla="*/ 33338 w 1948825"/>
                <a:gd name="connsiteY0" fmla="*/ 1347662 h 1563686"/>
                <a:gd name="connsiteX1" fmla="*/ 681411 w 1948825"/>
                <a:gd name="connsiteY1" fmla="*/ 339550 h 1563686"/>
                <a:gd name="connsiteX2" fmla="*/ 1776787 w 1948825"/>
                <a:gd name="connsiteY2" fmla="*/ 659581 h 1563686"/>
                <a:gd name="connsiteX3" fmla="*/ 1761531 w 1948825"/>
                <a:gd name="connsiteY3" fmla="*/ 1563686 h 1563686"/>
                <a:gd name="connsiteX4" fmla="*/ 1138612 w 1948825"/>
                <a:gd name="connsiteY4" fmla="*/ 640531 h 1563686"/>
                <a:gd name="connsiteX5" fmla="*/ 537395 w 1948825"/>
                <a:gd name="connsiteY5" fmla="*/ 1419670 h 1563686"/>
                <a:gd name="connsiteX6" fmla="*/ 881437 w 1948825"/>
                <a:gd name="connsiteY6" fmla="*/ 869131 h 1563686"/>
                <a:gd name="connsiteX7" fmla="*/ 33338 w 1948825"/>
                <a:gd name="connsiteY7" fmla="*/ 1347662 h 1563686"/>
                <a:gd name="connsiteX0" fmla="*/ 33338 w 1948825"/>
                <a:gd name="connsiteY0" fmla="*/ 1347662 h 1563686"/>
                <a:gd name="connsiteX1" fmla="*/ 681411 w 1948825"/>
                <a:gd name="connsiteY1" fmla="*/ 339550 h 1563686"/>
                <a:gd name="connsiteX2" fmla="*/ 1776787 w 1948825"/>
                <a:gd name="connsiteY2" fmla="*/ 659581 h 1563686"/>
                <a:gd name="connsiteX3" fmla="*/ 1761531 w 1948825"/>
                <a:gd name="connsiteY3" fmla="*/ 1563686 h 1563686"/>
                <a:gd name="connsiteX4" fmla="*/ 1138612 w 1948825"/>
                <a:gd name="connsiteY4" fmla="*/ 640531 h 1563686"/>
                <a:gd name="connsiteX5" fmla="*/ 537395 w 1948825"/>
                <a:gd name="connsiteY5" fmla="*/ 1419670 h 1563686"/>
                <a:gd name="connsiteX6" fmla="*/ 881437 w 1948825"/>
                <a:gd name="connsiteY6" fmla="*/ 869131 h 1563686"/>
                <a:gd name="connsiteX7" fmla="*/ 33338 w 1948825"/>
                <a:gd name="connsiteY7" fmla="*/ 1347662 h 1563686"/>
                <a:gd name="connsiteX0" fmla="*/ 33338 w 1948825"/>
                <a:gd name="connsiteY0" fmla="*/ 1347662 h 1563686"/>
                <a:gd name="connsiteX1" fmla="*/ 681411 w 1948825"/>
                <a:gd name="connsiteY1" fmla="*/ 339550 h 1563686"/>
                <a:gd name="connsiteX2" fmla="*/ 1776787 w 1948825"/>
                <a:gd name="connsiteY2" fmla="*/ 659581 h 1563686"/>
                <a:gd name="connsiteX3" fmla="*/ 1761531 w 1948825"/>
                <a:gd name="connsiteY3" fmla="*/ 1563686 h 1563686"/>
                <a:gd name="connsiteX4" fmla="*/ 1138612 w 1948825"/>
                <a:gd name="connsiteY4" fmla="*/ 640531 h 1563686"/>
                <a:gd name="connsiteX5" fmla="*/ 537395 w 1948825"/>
                <a:gd name="connsiteY5" fmla="*/ 1419670 h 1563686"/>
                <a:gd name="connsiteX6" fmla="*/ 881437 w 1948825"/>
                <a:gd name="connsiteY6" fmla="*/ 869131 h 1563686"/>
                <a:gd name="connsiteX7" fmla="*/ 33338 w 1948825"/>
                <a:gd name="connsiteY7" fmla="*/ 1347662 h 1563686"/>
                <a:gd name="connsiteX0" fmla="*/ 33338 w 1948825"/>
                <a:gd name="connsiteY0" fmla="*/ 1347662 h 1419670"/>
                <a:gd name="connsiteX1" fmla="*/ 681411 w 1948825"/>
                <a:gd name="connsiteY1" fmla="*/ 339550 h 1419670"/>
                <a:gd name="connsiteX2" fmla="*/ 1776787 w 1948825"/>
                <a:gd name="connsiteY2" fmla="*/ 659581 h 1419670"/>
                <a:gd name="connsiteX3" fmla="*/ 1761531 w 1948825"/>
                <a:gd name="connsiteY3" fmla="*/ 1419670 h 1419670"/>
                <a:gd name="connsiteX4" fmla="*/ 1138612 w 1948825"/>
                <a:gd name="connsiteY4" fmla="*/ 640531 h 1419670"/>
                <a:gd name="connsiteX5" fmla="*/ 537395 w 1948825"/>
                <a:gd name="connsiteY5" fmla="*/ 1419670 h 1419670"/>
                <a:gd name="connsiteX6" fmla="*/ 881437 w 1948825"/>
                <a:gd name="connsiteY6" fmla="*/ 869131 h 1419670"/>
                <a:gd name="connsiteX7" fmla="*/ 33338 w 1948825"/>
                <a:gd name="connsiteY7" fmla="*/ 1347662 h 1419670"/>
                <a:gd name="connsiteX0" fmla="*/ 33338 w 1948825"/>
                <a:gd name="connsiteY0" fmla="*/ 1347662 h 1491678"/>
                <a:gd name="connsiteX1" fmla="*/ 681411 w 1948825"/>
                <a:gd name="connsiteY1" fmla="*/ 339550 h 1491678"/>
                <a:gd name="connsiteX2" fmla="*/ 1776787 w 1948825"/>
                <a:gd name="connsiteY2" fmla="*/ 659581 h 1491678"/>
                <a:gd name="connsiteX3" fmla="*/ 1833539 w 1948825"/>
                <a:gd name="connsiteY3" fmla="*/ 1491678 h 1491678"/>
                <a:gd name="connsiteX4" fmla="*/ 1138612 w 1948825"/>
                <a:gd name="connsiteY4" fmla="*/ 640531 h 1491678"/>
                <a:gd name="connsiteX5" fmla="*/ 537395 w 1948825"/>
                <a:gd name="connsiteY5" fmla="*/ 1419670 h 1491678"/>
                <a:gd name="connsiteX6" fmla="*/ 881437 w 1948825"/>
                <a:gd name="connsiteY6" fmla="*/ 869131 h 1491678"/>
                <a:gd name="connsiteX7" fmla="*/ 33338 w 1948825"/>
                <a:gd name="connsiteY7" fmla="*/ 1347662 h 1491678"/>
                <a:gd name="connsiteX0" fmla="*/ 33338 w 1948825"/>
                <a:gd name="connsiteY0" fmla="*/ 1347662 h 1491678"/>
                <a:gd name="connsiteX1" fmla="*/ 681411 w 1948825"/>
                <a:gd name="connsiteY1" fmla="*/ 339550 h 1491678"/>
                <a:gd name="connsiteX2" fmla="*/ 1776787 w 1948825"/>
                <a:gd name="connsiteY2" fmla="*/ 659581 h 1491678"/>
                <a:gd name="connsiteX3" fmla="*/ 1833539 w 1948825"/>
                <a:gd name="connsiteY3" fmla="*/ 1491678 h 1491678"/>
                <a:gd name="connsiteX4" fmla="*/ 1138612 w 1948825"/>
                <a:gd name="connsiteY4" fmla="*/ 640531 h 1491678"/>
                <a:gd name="connsiteX5" fmla="*/ 537395 w 1948825"/>
                <a:gd name="connsiteY5" fmla="*/ 1419670 h 1491678"/>
                <a:gd name="connsiteX6" fmla="*/ 881437 w 1948825"/>
                <a:gd name="connsiteY6" fmla="*/ 869131 h 1491678"/>
                <a:gd name="connsiteX7" fmla="*/ 33338 w 1948825"/>
                <a:gd name="connsiteY7" fmla="*/ 1347662 h 1491678"/>
                <a:gd name="connsiteX0" fmla="*/ 33338 w 1948825"/>
                <a:gd name="connsiteY0" fmla="*/ 1347662 h 1491678"/>
                <a:gd name="connsiteX1" fmla="*/ 681411 w 1948825"/>
                <a:gd name="connsiteY1" fmla="*/ 339550 h 1491678"/>
                <a:gd name="connsiteX2" fmla="*/ 1776787 w 1948825"/>
                <a:gd name="connsiteY2" fmla="*/ 659581 h 1491678"/>
                <a:gd name="connsiteX3" fmla="*/ 1833539 w 1948825"/>
                <a:gd name="connsiteY3" fmla="*/ 1491678 h 1491678"/>
                <a:gd name="connsiteX4" fmla="*/ 1138612 w 1948825"/>
                <a:gd name="connsiteY4" fmla="*/ 640531 h 1491678"/>
                <a:gd name="connsiteX5" fmla="*/ 537395 w 1948825"/>
                <a:gd name="connsiteY5" fmla="*/ 1419670 h 1491678"/>
                <a:gd name="connsiteX6" fmla="*/ 881437 w 1948825"/>
                <a:gd name="connsiteY6" fmla="*/ 869131 h 1491678"/>
                <a:gd name="connsiteX7" fmla="*/ 33338 w 1948825"/>
                <a:gd name="connsiteY7" fmla="*/ 1347662 h 14916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48825" h="1491678">
                  <a:moveTo>
                    <a:pt x="33338" y="1347662"/>
                  </a:moveTo>
                  <a:cubicBezTo>
                    <a:pt x="0" y="1259399"/>
                    <a:pt x="67355" y="170370"/>
                    <a:pt x="681411" y="339550"/>
                  </a:cubicBezTo>
                  <a:cubicBezTo>
                    <a:pt x="684909" y="379039"/>
                    <a:pt x="1245049" y="0"/>
                    <a:pt x="1776787" y="659581"/>
                  </a:cubicBezTo>
                  <a:cubicBezTo>
                    <a:pt x="1948825" y="865125"/>
                    <a:pt x="1935536" y="1071760"/>
                    <a:pt x="1833539" y="1491678"/>
                  </a:cubicBezTo>
                  <a:cubicBezTo>
                    <a:pt x="1568527" y="1273249"/>
                    <a:pt x="1403985" y="1216025"/>
                    <a:pt x="1138612" y="640531"/>
                  </a:cubicBezTo>
                  <a:cubicBezTo>
                    <a:pt x="938206" y="900244"/>
                    <a:pt x="1151568" y="1020704"/>
                    <a:pt x="537395" y="1419670"/>
                  </a:cubicBezTo>
                  <a:cubicBezTo>
                    <a:pt x="836102" y="1139196"/>
                    <a:pt x="851911" y="1071694"/>
                    <a:pt x="881437" y="869131"/>
                  </a:cubicBezTo>
                  <a:cubicBezTo>
                    <a:pt x="661411" y="1062360"/>
                    <a:pt x="691317" y="1199777"/>
                    <a:pt x="33338" y="134766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8074091" y="2618350"/>
              <a:ext cx="428553" cy="258964"/>
            </a:xfrm>
            <a:custGeom>
              <a:avLst/>
              <a:gdLst>
                <a:gd name="connsiteX0" fmla="*/ 190500 w 1950720"/>
                <a:gd name="connsiteY0" fmla="*/ 1981200 h 2476500"/>
                <a:gd name="connsiteX1" fmla="*/ 129540 w 1950720"/>
                <a:gd name="connsiteY1" fmla="*/ 1744980 h 2476500"/>
                <a:gd name="connsiteX2" fmla="*/ 38100 w 1950720"/>
                <a:gd name="connsiteY2" fmla="*/ 1013460 h 2476500"/>
                <a:gd name="connsiteX3" fmla="*/ 0 w 1950720"/>
                <a:gd name="connsiteY3" fmla="*/ 518160 h 2476500"/>
                <a:gd name="connsiteX4" fmla="*/ 739140 w 1950720"/>
                <a:gd name="connsiteY4" fmla="*/ 0 h 2476500"/>
                <a:gd name="connsiteX5" fmla="*/ 1554480 w 1950720"/>
                <a:gd name="connsiteY5" fmla="*/ 213360 h 2476500"/>
                <a:gd name="connsiteX6" fmla="*/ 1950720 w 1950720"/>
                <a:gd name="connsiteY6" fmla="*/ 838200 h 2476500"/>
                <a:gd name="connsiteX7" fmla="*/ 1706880 w 1950720"/>
                <a:gd name="connsiteY7" fmla="*/ 2026920 h 2476500"/>
                <a:gd name="connsiteX8" fmla="*/ 1264920 w 1950720"/>
                <a:gd name="connsiteY8" fmla="*/ 2331720 h 2476500"/>
                <a:gd name="connsiteX9" fmla="*/ 952500 w 1950720"/>
                <a:gd name="connsiteY9" fmla="*/ 2476500 h 2476500"/>
                <a:gd name="connsiteX10" fmla="*/ 685800 w 1950720"/>
                <a:gd name="connsiteY10" fmla="*/ 2400300 h 2476500"/>
                <a:gd name="connsiteX11" fmla="*/ 411480 w 1950720"/>
                <a:gd name="connsiteY11" fmla="*/ 2194560 h 2476500"/>
                <a:gd name="connsiteX12" fmla="*/ 190500 w 19507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64920 w 1976120"/>
                <a:gd name="connsiteY8" fmla="*/ 2331720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64920 w 1976120"/>
                <a:gd name="connsiteY8" fmla="*/ 2331720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31384 w 1976120"/>
                <a:gd name="connsiteY8" fmla="*/ 2325236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31384 w 1976120"/>
                <a:gd name="connsiteY8" fmla="*/ 2325236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952500 w 1976120"/>
                <a:gd name="connsiteY8" fmla="*/ 2476500 h 2476500"/>
                <a:gd name="connsiteX9" fmla="*/ 685800 w 1976120"/>
                <a:gd name="connsiteY9" fmla="*/ 2400300 h 2476500"/>
                <a:gd name="connsiteX10" fmla="*/ 411480 w 1976120"/>
                <a:gd name="connsiteY10" fmla="*/ 2194560 h 2476500"/>
                <a:gd name="connsiteX11" fmla="*/ 190500 w 1976120"/>
                <a:gd name="connsiteY11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952500 w 1976120"/>
                <a:gd name="connsiteY8" fmla="*/ 2476500 h 2476500"/>
                <a:gd name="connsiteX9" fmla="*/ 655320 w 1976120"/>
                <a:gd name="connsiteY9" fmla="*/ 2397244 h 2476500"/>
                <a:gd name="connsiteX10" fmla="*/ 411480 w 1976120"/>
                <a:gd name="connsiteY10" fmla="*/ 2194560 h 2476500"/>
                <a:gd name="connsiteX11" fmla="*/ 190500 w 1976120"/>
                <a:gd name="connsiteY11" fmla="*/ 1981200 h 2476500"/>
                <a:gd name="connsiteX0" fmla="*/ 190500 w 1976120"/>
                <a:gd name="connsiteY0" fmla="*/ 1981200 h 2538221"/>
                <a:gd name="connsiteX1" fmla="*/ 129540 w 1976120"/>
                <a:gd name="connsiteY1" fmla="*/ 1744980 h 2538221"/>
                <a:gd name="connsiteX2" fmla="*/ 38100 w 1976120"/>
                <a:gd name="connsiteY2" fmla="*/ 1013460 h 2538221"/>
                <a:gd name="connsiteX3" fmla="*/ 0 w 1976120"/>
                <a:gd name="connsiteY3" fmla="*/ 518160 h 2538221"/>
                <a:gd name="connsiteX4" fmla="*/ 739140 w 1976120"/>
                <a:gd name="connsiteY4" fmla="*/ 0 h 2538221"/>
                <a:gd name="connsiteX5" fmla="*/ 1554480 w 1976120"/>
                <a:gd name="connsiteY5" fmla="*/ 213360 h 2538221"/>
                <a:gd name="connsiteX6" fmla="*/ 1950720 w 1976120"/>
                <a:gd name="connsiteY6" fmla="*/ 838200 h 2538221"/>
                <a:gd name="connsiteX7" fmla="*/ 1706880 w 1976120"/>
                <a:gd name="connsiteY7" fmla="*/ 2026920 h 2538221"/>
                <a:gd name="connsiteX8" fmla="*/ 952500 w 1976120"/>
                <a:gd name="connsiteY8" fmla="*/ 2476500 h 2538221"/>
                <a:gd name="connsiteX9" fmla="*/ 655320 w 1976120"/>
                <a:gd name="connsiteY9" fmla="*/ 2397244 h 2538221"/>
                <a:gd name="connsiteX10" fmla="*/ 411480 w 1976120"/>
                <a:gd name="connsiteY10" fmla="*/ 2194560 h 2538221"/>
                <a:gd name="connsiteX11" fmla="*/ 190500 w 1976120"/>
                <a:gd name="connsiteY11" fmla="*/ 1981200 h 2538221"/>
                <a:gd name="connsiteX0" fmla="*/ 190500 w 1976120"/>
                <a:gd name="connsiteY0" fmla="*/ 1981200 h 2538221"/>
                <a:gd name="connsiteX1" fmla="*/ 129540 w 1976120"/>
                <a:gd name="connsiteY1" fmla="*/ 1744980 h 2538221"/>
                <a:gd name="connsiteX2" fmla="*/ 38100 w 1976120"/>
                <a:gd name="connsiteY2" fmla="*/ 1013460 h 2538221"/>
                <a:gd name="connsiteX3" fmla="*/ 0 w 1976120"/>
                <a:gd name="connsiteY3" fmla="*/ 518160 h 2538221"/>
                <a:gd name="connsiteX4" fmla="*/ 739140 w 1976120"/>
                <a:gd name="connsiteY4" fmla="*/ 0 h 2538221"/>
                <a:gd name="connsiteX5" fmla="*/ 1554480 w 1976120"/>
                <a:gd name="connsiteY5" fmla="*/ 213360 h 2538221"/>
                <a:gd name="connsiteX6" fmla="*/ 1950720 w 1976120"/>
                <a:gd name="connsiteY6" fmla="*/ 838200 h 2538221"/>
                <a:gd name="connsiteX7" fmla="*/ 1706880 w 1976120"/>
                <a:gd name="connsiteY7" fmla="*/ 2026920 h 2538221"/>
                <a:gd name="connsiteX8" fmla="*/ 952500 w 1976120"/>
                <a:gd name="connsiteY8" fmla="*/ 2476500 h 2538221"/>
                <a:gd name="connsiteX9" fmla="*/ 655320 w 1976120"/>
                <a:gd name="connsiteY9" fmla="*/ 2397244 h 2538221"/>
                <a:gd name="connsiteX10" fmla="*/ 411480 w 1976120"/>
                <a:gd name="connsiteY10" fmla="*/ 2194560 h 2538221"/>
                <a:gd name="connsiteX11" fmla="*/ 190500 w 1976120"/>
                <a:gd name="connsiteY11" fmla="*/ 1981200 h 2538221"/>
                <a:gd name="connsiteX0" fmla="*/ 190500 w 1976120"/>
                <a:gd name="connsiteY0" fmla="*/ 1981200 h 2504440"/>
                <a:gd name="connsiteX1" fmla="*/ 129540 w 1976120"/>
                <a:gd name="connsiteY1" fmla="*/ 1744980 h 2504440"/>
                <a:gd name="connsiteX2" fmla="*/ 38100 w 1976120"/>
                <a:gd name="connsiteY2" fmla="*/ 1013460 h 2504440"/>
                <a:gd name="connsiteX3" fmla="*/ 0 w 1976120"/>
                <a:gd name="connsiteY3" fmla="*/ 518160 h 2504440"/>
                <a:gd name="connsiteX4" fmla="*/ 739140 w 1976120"/>
                <a:gd name="connsiteY4" fmla="*/ 0 h 2504440"/>
                <a:gd name="connsiteX5" fmla="*/ 1554480 w 1976120"/>
                <a:gd name="connsiteY5" fmla="*/ 213360 h 2504440"/>
                <a:gd name="connsiteX6" fmla="*/ 1950720 w 1976120"/>
                <a:gd name="connsiteY6" fmla="*/ 838200 h 2504440"/>
                <a:gd name="connsiteX7" fmla="*/ 1706880 w 1976120"/>
                <a:gd name="connsiteY7" fmla="*/ 2026920 h 2504440"/>
                <a:gd name="connsiteX8" fmla="*/ 952500 w 1976120"/>
                <a:gd name="connsiteY8" fmla="*/ 2476500 h 2504440"/>
                <a:gd name="connsiteX9" fmla="*/ 411480 w 1976120"/>
                <a:gd name="connsiteY9" fmla="*/ 2194560 h 2504440"/>
                <a:gd name="connsiteX10" fmla="*/ 190500 w 1976120"/>
                <a:gd name="connsiteY10" fmla="*/ 1981200 h 2504440"/>
                <a:gd name="connsiteX0" fmla="*/ 190500 w 1976120"/>
                <a:gd name="connsiteY0" fmla="*/ 1981200 h 2497192"/>
                <a:gd name="connsiteX1" fmla="*/ 129540 w 1976120"/>
                <a:gd name="connsiteY1" fmla="*/ 1744980 h 2497192"/>
                <a:gd name="connsiteX2" fmla="*/ 38100 w 1976120"/>
                <a:gd name="connsiteY2" fmla="*/ 1013460 h 2497192"/>
                <a:gd name="connsiteX3" fmla="*/ 0 w 1976120"/>
                <a:gd name="connsiteY3" fmla="*/ 518160 h 2497192"/>
                <a:gd name="connsiteX4" fmla="*/ 739140 w 1976120"/>
                <a:gd name="connsiteY4" fmla="*/ 0 h 2497192"/>
                <a:gd name="connsiteX5" fmla="*/ 1554480 w 1976120"/>
                <a:gd name="connsiteY5" fmla="*/ 213360 h 2497192"/>
                <a:gd name="connsiteX6" fmla="*/ 1950720 w 1976120"/>
                <a:gd name="connsiteY6" fmla="*/ 838200 h 2497192"/>
                <a:gd name="connsiteX7" fmla="*/ 1706880 w 1976120"/>
                <a:gd name="connsiteY7" fmla="*/ 2026920 h 2497192"/>
                <a:gd name="connsiteX8" fmla="*/ 943352 w 1976120"/>
                <a:gd name="connsiteY8" fmla="*/ 2469252 h 2497192"/>
                <a:gd name="connsiteX9" fmla="*/ 411480 w 1976120"/>
                <a:gd name="connsiteY9" fmla="*/ 2194560 h 2497192"/>
                <a:gd name="connsiteX10" fmla="*/ 190500 w 1976120"/>
                <a:gd name="connsiteY10" fmla="*/ 1981200 h 2497192"/>
                <a:gd name="connsiteX0" fmla="*/ 190500 w 1976120"/>
                <a:gd name="connsiteY0" fmla="*/ 1981200 h 2497192"/>
                <a:gd name="connsiteX1" fmla="*/ 129540 w 1976120"/>
                <a:gd name="connsiteY1" fmla="*/ 1744980 h 2497192"/>
                <a:gd name="connsiteX2" fmla="*/ 38100 w 1976120"/>
                <a:gd name="connsiteY2" fmla="*/ 1013460 h 2497192"/>
                <a:gd name="connsiteX3" fmla="*/ 0 w 1976120"/>
                <a:gd name="connsiteY3" fmla="*/ 518160 h 2497192"/>
                <a:gd name="connsiteX4" fmla="*/ 739140 w 1976120"/>
                <a:gd name="connsiteY4" fmla="*/ 0 h 2497192"/>
                <a:gd name="connsiteX5" fmla="*/ 1554480 w 1976120"/>
                <a:gd name="connsiteY5" fmla="*/ 213360 h 2497192"/>
                <a:gd name="connsiteX6" fmla="*/ 1950720 w 1976120"/>
                <a:gd name="connsiteY6" fmla="*/ 838200 h 2497192"/>
                <a:gd name="connsiteX7" fmla="*/ 1706880 w 1976120"/>
                <a:gd name="connsiteY7" fmla="*/ 2026920 h 2497192"/>
                <a:gd name="connsiteX8" fmla="*/ 943352 w 1976120"/>
                <a:gd name="connsiteY8" fmla="*/ 2469252 h 2497192"/>
                <a:gd name="connsiteX9" fmla="*/ 411480 w 1976120"/>
                <a:gd name="connsiteY9" fmla="*/ 2194560 h 2497192"/>
                <a:gd name="connsiteX10" fmla="*/ 190500 w 1976120"/>
                <a:gd name="connsiteY10" fmla="*/ 1981200 h 2497192"/>
                <a:gd name="connsiteX0" fmla="*/ 190500 w 1976120"/>
                <a:gd name="connsiteY0" fmla="*/ 198120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90500 w 1976120"/>
                <a:gd name="connsiteY10" fmla="*/ 1981200 h 2469252"/>
                <a:gd name="connsiteX0" fmla="*/ 190500 w 1976120"/>
                <a:gd name="connsiteY0" fmla="*/ 198120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90500 w 1976120"/>
                <a:gd name="connsiteY10" fmla="*/ 1981200 h 2469252"/>
                <a:gd name="connsiteX0" fmla="*/ 151264 w 1976120"/>
                <a:gd name="connsiteY0" fmla="*/ 1965196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51264 w 1976120"/>
                <a:gd name="connsiteY10" fmla="*/ 1965196 h 2469252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511938"/>
                <a:gd name="connsiteX1" fmla="*/ 129540 w 1976120"/>
                <a:gd name="connsiteY1" fmla="*/ 1744980 h 2511938"/>
                <a:gd name="connsiteX2" fmla="*/ 38100 w 1976120"/>
                <a:gd name="connsiteY2" fmla="*/ 1013460 h 2511938"/>
                <a:gd name="connsiteX3" fmla="*/ 0 w 1976120"/>
                <a:gd name="connsiteY3" fmla="*/ 518160 h 2511938"/>
                <a:gd name="connsiteX4" fmla="*/ 739140 w 1976120"/>
                <a:gd name="connsiteY4" fmla="*/ 0 h 2511938"/>
                <a:gd name="connsiteX5" fmla="*/ 1554480 w 1976120"/>
                <a:gd name="connsiteY5" fmla="*/ 213360 h 2511938"/>
                <a:gd name="connsiteX6" fmla="*/ 1950720 w 1976120"/>
                <a:gd name="connsiteY6" fmla="*/ 838200 h 2511938"/>
                <a:gd name="connsiteX7" fmla="*/ 1706880 w 1976120"/>
                <a:gd name="connsiteY7" fmla="*/ 2026920 h 2511938"/>
                <a:gd name="connsiteX8" fmla="*/ 943352 w 1976120"/>
                <a:gd name="connsiteY8" fmla="*/ 2469252 h 2511938"/>
                <a:gd name="connsiteX9" fmla="*/ 411480 w 1976120"/>
                <a:gd name="connsiteY9" fmla="*/ 2194560 h 2511938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373380 w 1938020"/>
                <a:gd name="connsiteY0" fmla="*/ 2194560 h 2397244"/>
                <a:gd name="connsiteX1" fmla="*/ 91440 w 1938020"/>
                <a:gd name="connsiteY1" fmla="*/ 1744980 h 2397244"/>
                <a:gd name="connsiteX2" fmla="*/ 0 w 1938020"/>
                <a:gd name="connsiteY2" fmla="*/ 1013460 h 2397244"/>
                <a:gd name="connsiteX3" fmla="*/ 185172 w 1938020"/>
                <a:gd name="connsiteY3" fmla="*/ 381020 h 2397244"/>
                <a:gd name="connsiteX4" fmla="*/ 701040 w 1938020"/>
                <a:gd name="connsiteY4" fmla="*/ 0 h 2397244"/>
                <a:gd name="connsiteX5" fmla="*/ 1516380 w 1938020"/>
                <a:gd name="connsiteY5" fmla="*/ 213360 h 2397244"/>
                <a:gd name="connsiteX6" fmla="*/ 1912620 w 1938020"/>
                <a:gd name="connsiteY6" fmla="*/ 838200 h 2397244"/>
                <a:gd name="connsiteX7" fmla="*/ 1668780 w 1938020"/>
                <a:gd name="connsiteY7" fmla="*/ 2026920 h 2397244"/>
                <a:gd name="connsiteX8" fmla="*/ 905252 w 1938020"/>
                <a:gd name="connsiteY8" fmla="*/ 2397244 h 2397244"/>
                <a:gd name="connsiteX9" fmla="*/ 373380 w 1938020"/>
                <a:gd name="connsiteY9" fmla="*/ 2194560 h 2397244"/>
                <a:gd name="connsiteX0" fmla="*/ 373380 w 1938020"/>
                <a:gd name="connsiteY0" fmla="*/ 2194560 h 2397244"/>
                <a:gd name="connsiteX1" fmla="*/ 91440 w 1938020"/>
                <a:gd name="connsiteY1" fmla="*/ 1744980 h 2397244"/>
                <a:gd name="connsiteX2" fmla="*/ 0 w 1938020"/>
                <a:gd name="connsiteY2" fmla="*/ 1013460 h 2397244"/>
                <a:gd name="connsiteX3" fmla="*/ 185172 w 1938020"/>
                <a:gd name="connsiteY3" fmla="*/ 381020 h 2397244"/>
                <a:gd name="connsiteX4" fmla="*/ 701040 w 1938020"/>
                <a:gd name="connsiteY4" fmla="*/ 0 h 2397244"/>
                <a:gd name="connsiteX5" fmla="*/ 1516380 w 1938020"/>
                <a:gd name="connsiteY5" fmla="*/ 213360 h 2397244"/>
                <a:gd name="connsiteX6" fmla="*/ 1912620 w 1938020"/>
                <a:gd name="connsiteY6" fmla="*/ 838200 h 2397244"/>
                <a:gd name="connsiteX7" fmla="*/ 1668780 w 1938020"/>
                <a:gd name="connsiteY7" fmla="*/ 2026920 h 2397244"/>
                <a:gd name="connsiteX8" fmla="*/ 905252 w 1938020"/>
                <a:gd name="connsiteY8" fmla="*/ 2397244 h 2397244"/>
                <a:gd name="connsiteX9" fmla="*/ 373380 w 1938020"/>
                <a:gd name="connsiteY9" fmla="*/ 2194560 h 2397244"/>
                <a:gd name="connsiteX0" fmla="*/ 373380 w 1938020"/>
                <a:gd name="connsiteY0" fmla="*/ 2222503 h 2425187"/>
                <a:gd name="connsiteX1" fmla="*/ 91440 w 1938020"/>
                <a:gd name="connsiteY1" fmla="*/ 1772923 h 2425187"/>
                <a:gd name="connsiteX2" fmla="*/ 0 w 1938020"/>
                <a:gd name="connsiteY2" fmla="*/ 1041403 h 2425187"/>
                <a:gd name="connsiteX3" fmla="*/ 185172 w 1938020"/>
                <a:gd name="connsiteY3" fmla="*/ 408963 h 2425187"/>
                <a:gd name="connsiteX4" fmla="*/ 701040 w 1938020"/>
                <a:gd name="connsiteY4" fmla="*/ 27943 h 2425187"/>
                <a:gd name="connsiteX5" fmla="*/ 1516380 w 1938020"/>
                <a:gd name="connsiteY5" fmla="*/ 241303 h 2425187"/>
                <a:gd name="connsiteX6" fmla="*/ 1912620 w 1938020"/>
                <a:gd name="connsiteY6" fmla="*/ 866143 h 2425187"/>
                <a:gd name="connsiteX7" fmla="*/ 1668780 w 1938020"/>
                <a:gd name="connsiteY7" fmla="*/ 2054863 h 2425187"/>
                <a:gd name="connsiteX8" fmla="*/ 905252 w 1938020"/>
                <a:gd name="connsiteY8" fmla="*/ 2425187 h 2425187"/>
                <a:gd name="connsiteX9" fmla="*/ 373380 w 1938020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281940 w 1844481"/>
                <a:gd name="connsiteY0" fmla="*/ 2222503 h 2425187"/>
                <a:gd name="connsiteX1" fmla="*/ 0 w 1844481"/>
                <a:gd name="connsiteY1" fmla="*/ 1772923 h 2425187"/>
                <a:gd name="connsiteX2" fmla="*/ 93732 w 1844481"/>
                <a:gd name="connsiteY2" fmla="*/ 408963 h 2425187"/>
                <a:gd name="connsiteX3" fmla="*/ 609600 w 1844481"/>
                <a:gd name="connsiteY3" fmla="*/ 27943 h 2425187"/>
                <a:gd name="connsiteX4" fmla="*/ 1424940 w 1844481"/>
                <a:gd name="connsiteY4" fmla="*/ 241303 h 2425187"/>
                <a:gd name="connsiteX5" fmla="*/ 1821180 w 1844481"/>
                <a:gd name="connsiteY5" fmla="*/ 866143 h 2425187"/>
                <a:gd name="connsiteX6" fmla="*/ 1564744 w 1844481"/>
                <a:gd name="connsiteY6" fmla="*/ 2088232 h 2425187"/>
                <a:gd name="connsiteX7" fmla="*/ 813812 w 1844481"/>
                <a:gd name="connsiteY7" fmla="*/ 2425187 h 2425187"/>
                <a:gd name="connsiteX8" fmla="*/ 281940 w 1844481"/>
                <a:gd name="connsiteY8" fmla="*/ 2222503 h 2425187"/>
                <a:gd name="connsiteX0" fmla="*/ 313308 w 1875849"/>
                <a:gd name="connsiteY0" fmla="*/ 2222503 h 2425187"/>
                <a:gd name="connsiteX1" fmla="*/ 31368 w 1875849"/>
                <a:gd name="connsiteY1" fmla="*/ 1772923 h 2425187"/>
                <a:gd name="connsiteX2" fmla="*/ 125100 w 1875849"/>
                <a:gd name="connsiteY2" fmla="*/ 408963 h 2425187"/>
                <a:gd name="connsiteX3" fmla="*/ 640968 w 1875849"/>
                <a:gd name="connsiteY3" fmla="*/ 27943 h 2425187"/>
                <a:gd name="connsiteX4" fmla="*/ 1456308 w 1875849"/>
                <a:gd name="connsiteY4" fmla="*/ 241303 h 2425187"/>
                <a:gd name="connsiteX5" fmla="*/ 1852548 w 1875849"/>
                <a:gd name="connsiteY5" fmla="*/ 866143 h 2425187"/>
                <a:gd name="connsiteX6" fmla="*/ 1596112 w 1875849"/>
                <a:gd name="connsiteY6" fmla="*/ 2088232 h 2425187"/>
                <a:gd name="connsiteX7" fmla="*/ 845180 w 1875849"/>
                <a:gd name="connsiteY7" fmla="*/ 2425187 h 2425187"/>
                <a:gd name="connsiteX8" fmla="*/ 313308 w 1875849"/>
                <a:gd name="connsiteY8" fmla="*/ 2222503 h 2425187"/>
                <a:gd name="connsiteX0" fmla="*/ 313308 w 1852036"/>
                <a:gd name="connsiteY0" fmla="*/ 2222503 h 2425187"/>
                <a:gd name="connsiteX1" fmla="*/ 31368 w 1852036"/>
                <a:gd name="connsiteY1" fmla="*/ 1772923 h 2425187"/>
                <a:gd name="connsiteX2" fmla="*/ 125100 w 1852036"/>
                <a:gd name="connsiteY2" fmla="*/ 408963 h 2425187"/>
                <a:gd name="connsiteX3" fmla="*/ 640968 w 1852036"/>
                <a:gd name="connsiteY3" fmla="*/ 27943 h 2425187"/>
                <a:gd name="connsiteX4" fmla="*/ 1456308 w 1852036"/>
                <a:gd name="connsiteY4" fmla="*/ 241303 h 2425187"/>
                <a:gd name="connsiteX5" fmla="*/ 1828735 w 1852036"/>
                <a:gd name="connsiteY5" fmla="*/ 866143 h 2425187"/>
                <a:gd name="connsiteX6" fmla="*/ 1596112 w 1852036"/>
                <a:gd name="connsiteY6" fmla="*/ 2088232 h 2425187"/>
                <a:gd name="connsiteX7" fmla="*/ 845180 w 1852036"/>
                <a:gd name="connsiteY7" fmla="*/ 2425187 h 2425187"/>
                <a:gd name="connsiteX8" fmla="*/ 313308 w 1852036"/>
                <a:gd name="connsiteY8" fmla="*/ 2222503 h 2425187"/>
                <a:gd name="connsiteX0" fmla="*/ 313308 w 1804009"/>
                <a:gd name="connsiteY0" fmla="*/ 2222503 h 2425187"/>
                <a:gd name="connsiteX1" fmla="*/ 31368 w 1804009"/>
                <a:gd name="connsiteY1" fmla="*/ 1772923 h 2425187"/>
                <a:gd name="connsiteX2" fmla="*/ 125100 w 1804009"/>
                <a:gd name="connsiteY2" fmla="*/ 408963 h 2425187"/>
                <a:gd name="connsiteX3" fmla="*/ 640968 w 1804009"/>
                <a:gd name="connsiteY3" fmla="*/ 27943 h 2425187"/>
                <a:gd name="connsiteX4" fmla="*/ 1456308 w 1804009"/>
                <a:gd name="connsiteY4" fmla="*/ 241303 h 2425187"/>
                <a:gd name="connsiteX5" fmla="*/ 1780708 w 1804009"/>
                <a:gd name="connsiteY5" fmla="*/ 816297 h 2425187"/>
                <a:gd name="connsiteX6" fmla="*/ 1596112 w 1804009"/>
                <a:gd name="connsiteY6" fmla="*/ 2088232 h 2425187"/>
                <a:gd name="connsiteX7" fmla="*/ 845180 w 1804009"/>
                <a:gd name="connsiteY7" fmla="*/ 2425187 h 2425187"/>
                <a:gd name="connsiteX8" fmla="*/ 313308 w 1804009"/>
                <a:gd name="connsiteY8" fmla="*/ 2222503 h 2425187"/>
                <a:gd name="connsiteX0" fmla="*/ 313308 w 1784959"/>
                <a:gd name="connsiteY0" fmla="*/ 2222503 h 2425187"/>
                <a:gd name="connsiteX1" fmla="*/ 31368 w 1784959"/>
                <a:gd name="connsiteY1" fmla="*/ 1772923 h 2425187"/>
                <a:gd name="connsiteX2" fmla="*/ 125100 w 1784959"/>
                <a:gd name="connsiteY2" fmla="*/ 408963 h 2425187"/>
                <a:gd name="connsiteX3" fmla="*/ 640968 w 1784959"/>
                <a:gd name="connsiteY3" fmla="*/ 27943 h 2425187"/>
                <a:gd name="connsiteX4" fmla="*/ 1456308 w 1784959"/>
                <a:gd name="connsiteY4" fmla="*/ 241303 h 2425187"/>
                <a:gd name="connsiteX5" fmla="*/ 1761658 w 1784959"/>
                <a:gd name="connsiteY5" fmla="*/ 816297 h 2425187"/>
                <a:gd name="connsiteX6" fmla="*/ 1596112 w 1784959"/>
                <a:gd name="connsiteY6" fmla="*/ 2088232 h 2425187"/>
                <a:gd name="connsiteX7" fmla="*/ 845180 w 1784959"/>
                <a:gd name="connsiteY7" fmla="*/ 2425187 h 2425187"/>
                <a:gd name="connsiteX8" fmla="*/ 313308 w 1784959"/>
                <a:gd name="connsiteY8" fmla="*/ 2222503 h 2425187"/>
                <a:gd name="connsiteX0" fmla="*/ 313308 w 1794484"/>
                <a:gd name="connsiteY0" fmla="*/ 2222503 h 2425187"/>
                <a:gd name="connsiteX1" fmla="*/ 31368 w 1794484"/>
                <a:gd name="connsiteY1" fmla="*/ 1772923 h 2425187"/>
                <a:gd name="connsiteX2" fmla="*/ 125100 w 1794484"/>
                <a:gd name="connsiteY2" fmla="*/ 408963 h 2425187"/>
                <a:gd name="connsiteX3" fmla="*/ 640968 w 1794484"/>
                <a:gd name="connsiteY3" fmla="*/ 27943 h 2425187"/>
                <a:gd name="connsiteX4" fmla="*/ 1456308 w 1794484"/>
                <a:gd name="connsiteY4" fmla="*/ 241303 h 2425187"/>
                <a:gd name="connsiteX5" fmla="*/ 1761658 w 1794484"/>
                <a:gd name="connsiteY5" fmla="*/ 816297 h 2425187"/>
                <a:gd name="connsiteX6" fmla="*/ 1596112 w 1794484"/>
                <a:gd name="connsiteY6" fmla="*/ 2088232 h 2425187"/>
                <a:gd name="connsiteX7" fmla="*/ 845180 w 1794484"/>
                <a:gd name="connsiteY7" fmla="*/ 2425187 h 2425187"/>
                <a:gd name="connsiteX8" fmla="*/ 313308 w 1794484"/>
                <a:gd name="connsiteY8" fmla="*/ 2222503 h 2425187"/>
                <a:gd name="connsiteX0" fmla="*/ 506348 w 1987524"/>
                <a:gd name="connsiteY0" fmla="*/ 2228891 h 2431575"/>
                <a:gd name="connsiteX1" fmla="*/ 224408 w 1987524"/>
                <a:gd name="connsiteY1" fmla="*/ 1779311 h 2431575"/>
                <a:gd name="connsiteX2" fmla="*/ 116840 w 1987524"/>
                <a:gd name="connsiteY2" fmla="*/ 453676 h 2431575"/>
                <a:gd name="connsiteX3" fmla="*/ 834008 w 1987524"/>
                <a:gd name="connsiteY3" fmla="*/ 34331 h 2431575"/>
                <a:gd name="connsiteX4" fmla="*/ 1649348 w 1987524"/>
                <a:gd name="connsiteY4" fmla="*/ 247691 h 2431575"/>
                <a:gd name="connsiteX5" fmla="*/ 1954698 w 1987524"/>
                <a:gd name="connsiteY5" fmla="*/ 822685 h 2431575"/>
                <a:gd name="connsiteX6" fmla="*/ 1789152 w 1987524"/>
                <a:gd name="connsiteY6" fmla="*/ 2094620 h 2431575"/>
                <a:gd name="connsiteX7" fmla="*/ 1038220 w 1987524"/>
                <a:gd name="connsiteY7" fmla="*/ 2431575 h 2431575"/>
                <a:gd name="connsiteX8" fmla="*/ 506348 w 1987524"/>
                <a:gd name="connsiteY8" fmla="*/ 2228891 h 2431575"/>
                <a:gd name="connsiteX0" fmla="*/ 515873 w 1997049"/>
                <a:gd name="connsiteY0" fmla="*/ 2262228 h 2464912"/>
                <a:gd name="connsiteX1" fmla="*/ 233933 w 1997049"/>
                <a:gd name="connsiteY1" fmla="*/ 1812648 h 2464912"/>
                <a:gd name="connsiteX2" fmla="*/ 116840 w 1997049"/>
                <a:gd name="connsiteY2" fmla="*/ 687038 h 2464912"/>
                <a:gd name="connsiteX3" fmla="*/ 843533 w 1997049"/>
                <a:gd name="connsiteY3" fmla="*/ 67668 h 2464912"/>
                <a:gd name="connsiteX4" fmla="*/ 1658873 w 1997049"/>
                <a:gd name="connsiteY4" fmla="*/ 281028 h 2464912"/>
                <a:gd name="connsiteX5" fmla="*/ 1964223 w 1997049"/>
                <a:gd name="connsiteY5" fmla="*/ 856022 h 2464912"/>
                <a:gd name="connsiteX6" fmla="*/ 1798677 w 1997049"/>
                <a:gd name="connsiteY6" fmla="*/ 2127957 h 2464912"/>
                <a:gd name="connsiteX7" fmla="*/ 1047745 w 1997049"/>
                <a:gd name="connsiteY7" fmla="*/ 2464912 h 2464912"/>
                <a:gd name="connsiteX8" fmla="*/ 515873 w 1997049"/>
                <a:gd name="connsiteY8" fmla="*/ 2262228 h 2464912"/>
                <a:gd name="connsiteX0" fmla="*/ 399033 w 1880209"/>
                <a:gd name="connsiteY0" fmla="*/ 2262228 h 2464912"/>
                <a:gd name="connsiteX1" fmla="*/ 117093 w 1880209"/>
                <a:gd name="connsiteY1" fmla="*/ 1812648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153542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930905 w 1880209"/>
                <a:gd name="connsiteY0" fmla="*/ 2464912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0" fmla="*/ 916618 w 1880209"/>
                <a:gd name="connsiteY0" fmla="*/ 2469674 h 2469674"/>
                <a:gd name="connsiteX1" fmla="*/ 81534 w 1880209"/>
                <a:gd name="connsiteY1" fmla="*/ 1999181 h 2469674"/>
                <a:gd name="connsiteX2" fmla="*/ 0 w 1880209"/>
                <a:gd name="connsiteY2" fmla="*/ 687038 h 2469674"/>
                <a:gd name="connsiteX3" fmla="*/ 726693 w 1880209"/>
                <a:gd name="connsiteY3" fmla="*/ 67668 h 2469674"/>
                <a:gd name="connsiteX4" fmla="*/ 1542033 w 1880209"/>
                <a:gd name="connsiteY4" fmla="*/ 281028 h 2469674"/>
                <a:gd name="connsiteX5" fmla="*/ 1847383 w 1880209"/>
                <a:gd name="connsiteY5" fmla="*/ 856022 h 2469674"/>
                <a:gd name="connsiteX6" fmla="*/ 1681837 w 1880209"/>
                <a:gd name="connsiteY6" fmla="*/ 2127957 h 2469674"/>
                <a:gd name="connsiteX7" fmla="*/ 916618 w 1880209"/>
                <a:gd name="connsiteY7" fmla="*/ 2469674 h 2469674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0058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33921 w 1880209"/>
                <a:gd name="connsiteY1" fmla="*/ 2003944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96507 w 1911006"/>
                <a:gd name="connsiteY6" fmla="*/ 1999181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66027 w 1911006"/>
                <a:gd name="connsiteY6" fmla="*/ 1968701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66027 w 1911006"/>
                <a:gd name="connsiteY6" fmla="*/ 1968701 h 2503237"/>
                <a:gd name="connsiteX7" fmla="*/ 904419 w 1911006"/>
                <a:gd name="connsiteY7" fmla="*/ 2503237 h 2503237"/>
                <a:gd name="connsiteX0" fmla="*/ 904419 w 1777429"/>
                <a:gd name="connsiteY0" fmla="*/ 2539048 h 2539048"/>
                <a:gd name="connsiteX1" fmla="*/ 112331 w 1777429"/>
                <a:gd name="connsiteY1" fmla="*/ 2034992 h 2539048"/>
                <a:gd name="connsiteX2" fmla="*/ 30797 w 1777429"/>
                <a:gd name="connsiteY2" fmla="*/ 722849 h 2539048"/>
                <a:gd name="connsiteX3" fmla="*/ 757490 w 1777429"/>
                <a:gd name="connsiteY3" fmla="*/ 103479 h 2539048"/>
                <a:gd name="connsiteX4" fmla="*/ 1572830 w 1777429"/>
                <a:gd name="connsiteY4" fmla="*/ 316839 h 2539048"/>
                <a:gd name="connsiteX5" fmla="*/ 1666027 w 1777429"/>
                <a:gd name="connsiteY5" fmla="*/ 2004512 h 2539048"/>
                <a:gd name="connsiteX6" fmla="*/ 904419 w 1777429"/>
                <a:gd name="connsiteY6" fmla="*/ 2539048 h 2539048"/>
                <a:gd name="connsiteX0" fmla="*/ 904419 w 1846009"/>
                <a:gd name="connsiteY0" fmla="*/ 2539048 h 2539048"/>
                <a:gd name="connsiteX1" fmla="*/ 112331 w 1846009"/>
                <a:gd name="connsiteY1" fmla="*/ 2034992 h 2539048"/>
                <a:gd name="connsiteX2" fmla="*/ 30797 w 1846009"/>
                <a:gd name="connsiteY2" fmla="*/ 722849 h 2539048"/>
                <a:gd name="connsiteX3" fmla="*/ 757490 w 1846009"/>
                <a:gd name="connsiteY3" fmla="*/ 103479 h 2539048"/>
                <a:gd name="connsiteX4" fmla="*/ 1572830 w 1846009"/>
                <a:gd name="connsiteY4" fmla="*/ 316839 h 2539048"/>
                <a:gd name="connsiteX5" fmla="*/ 1666027 w 1846009"/>
                <a:gd name="connsiteY5" fmla="*/ 2004512 h 2539048"/>
                <a:gd name="connsiteX6" fmla="*/ 904419 w 1846009"/>
                <a:gd name="connsiteY6" fmla="*/ 2539048 h 2539048"/>
                <a:gd name="connsiteX0" fmla="*/ 904419 w 1965677"/>
                <a:gd name="connsiteY0" fmla="*/ 2539048 h 2539048"/>
                <a:gd name="connsiteX1" fmla="*/ 112331 w 1965677"/>
                <a:gd name="connsiteY1" fmla="*/ 2034992 h 2539048"/>
                <a:gd name="connsiteX2" fmla="*/ 30797 w 1965677"/>
                <a:gd name="connsiteY2" fmla="*/ 722849 h 2539048"/>
                <a:gd name="connsiteX3" fmla="*/ 757490 w 1965677"/>
                <a:gd name="connsiteY3" fmla="*/ 103479 h 2539048"/>
                <a:gd name="connsiteX4" fmla="*/ 1572830 w 1965677"/>
                <a:gd name="connsiteY4" fmla="*/ 316839 h 2539048"/>
                <a:gd name="connsiteX5" fmla="*/ 1666027 w 1965677"/>
                <a:gd name="connsiteY5" fmla="*/ 2004512 h 2539048"/>
                <a:gd name="connsiteX6" fmla="*/ 904419 w 1965677"/>
                <a:gd name="connsiteY6" fmla="*/ 2539048 h 2539048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58653"/>
                <a:gd name="connsiteY0" fmla="*/ 2448272 h 2448272"/>
                <a:gd name="connsiteX1" fmla="*/ 112331 w 1958653"/>
                <a:gd name="connsiteY1" fmla="*/ 1988853 h 2448272"/>
                <a:gd name="connsiteX2" fmla="*/ 30797 w 1958653"/>
                <a:gd name="connsiteY2" fmla="*/ 676710 h 2448272"/>
                <a:gd name="connsiteX3" fmla="*/ 757490 w 1958653"/>
                <a:gd name="connsiteY3" fmla="*/ 57340 h 2448272"/>
                <a:gd name="connsiteX4" fmla="*/ 1696508 w 1958653"/>
                <a:gd name="connsiteY4" fmla="*/ 332669 h 2448272"/>
                <a:gd name="connsiteX5" fmla="*/ 1666027 w 1958653"/>
                <a:gd name="connsiteY5" fmla="*/ 1958373 h 2448272"/>
                <a:gd name="connsiteX6" fmla="*/ 864096 w 1958653"/>
                <a:gd name="connsiteY6" fmla="*/ 2448272 h 2448272"/>
                <a:gd name="connsiteX0" fmla="*/ 864096 w 1907679"/>
                <a:gd name="connsiteY0" fmla="*/ 2448272 h 2448272"/>
                <a:gd name="connsiteX1" fmla="*/ 112331 w 1907679"/>
                <a:gd name="connsiteY1" fmla="*/ 1988853 h 2448272"/>
                <a:gd name="connsiteX2" fmla="*/ 30797 w 1907679"/>
                <a:gd name="connsiteY2" fmla="*/ 676710 h 2448272"/>
                <a:gd name="connsiteX3" fmla="*/ 757490 w 1907679"/>
                <a:gd name="connsiteY3" fmla="*/ 57340 h 2448272"/>
                <a:gd name="connsiteX4" fmla="*/ 1696508 w 1907679"/>
                <a:gd name="connsiteY4" fmla="*/ 332669 h 2448272"/>
                <a:gd name="connsiteX5" fmla="*/ 1666027 w 1907679"/>
                <a:gd name="connsiteY5" fmla="*/ 1958373 h 2448272"/>
                <a:gd name="connsiteX6" fmla="*/ 864096 w 1907679"/>
                <a:gd name="connsiteY6" fmla="*/ 2448272 h 2448272"/>
                <a:gd name="connsiteX0" fmla="*/ 864096 w 1888232"/>
                <a:gd name="connsiteY0" fmla="*/ 2448272 h 2448272"/>
                <a:gd name="connsiteX1" fmla="*/ 112331 w 1888232"/>
                <a:gd name="connsiteY1" fmla="*/ 1988853 h 2448272"/>
                <a:gd name="connsiteX2" fmla="*/ 30797 w 1888232"/>
                <a:gd name="connsiteY2" fmla="*/ 676710 h 2448272"/>
                <a:gd name="connsiteX3" fmla="*/ 757490 w 1888232"/>
                <a:gd name="connsiteY3" fmla="*/ 57340 h 2448272"/>
                <a:gd name="connsiteX4" fmla="*/ 1696508 w 1888232"/>
                <a:gd name="connsiteY4" fmla="*/ 332669 h 2448272"/>
                <a:gd name="connsiteX5" fmla="*/ 1666027 w 1888232"/>
                <a:gd name="connsiteY5" fmla="*/ 1958373 h 2448272"/>
                <a:gd name="connsiteX6" fmla="*/ 864096 w 1888232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926132 w 1937965"/>
                <a:gd name="connsiteY0" fmla="*/ 2448272 h 2448272"/>
                <a:gd name="connsiteX1" fmla="*/ 174367 w 1937965"/>
                <a:gd name="connsiteY1" fmla="*/ 1988853 h 2448272"/>
                <a:gd name="connsiteX2" fmla="*/ 92833 w 1937965"/>
                <a:gd name="connsiteY2" fmla="*/ 676710 h 2448272"/>
                <a:gd name="connsiteX3" fmla="*/ 819526 w 1937965"/>
                <a:gd name="connsiteY3" fmla="*/ 57340 h 2448272"/>
                <a:gd name="connsiteX4" fmla="*/ 1758544 w 1937965"/>
                <a:gd name="connsiteY4" fmla="*/ 332669 h 2448272"/>
                <a:gd name="connsiteX5" fmla="*/ 1728063 w 1937965"/>
                <a:gd name="connsiteY5" fmla="*/ 1958373 h 2448272"/>
                <a:gd name="connsiteX6" fmla="*/ 926132 w 1937965"/>
                <a:gd name="connsiteY6" fmla="*/ 2448272 h 2448272"/>
                <a:gd name="connsiteX0" fmla="*/ 926132 w 1937965"/>
                <a:gd name="connsiteY0" fmla="*/ 2448272 h 2448272"/>
                <a:gd name="connsiteX1" fmla="*/ 174367 w 1937965"/>
                <a:gd name="connsiteY1" fmla="*/ 1988853 h 2448272"/>
                <a:gd name="connsiteX2" fmla="*/ 92833 w 1937965"/>
                <a:gd name="connsiteY2" fmla="*/ 676710 h 2448272"/>
                <a:gd name="connsiteX3" fmla="*/ 819526 w 1937965"/>
                <a:gd name="connsiteY3" fmla="*/ 57340 h 2448272"/>
                <a:gd name="connsiteX4" fmla="*/ 1758544 w 1937965"/>
                <a:gd name="connsiteY4" fmla="*/ 332669 h 2448272"/>
                <a:gd name="connsiteX5" fmla="*/ 1728063 w 1937965"/>
                <a:gd name="connsiteY5" fmla="*/ 1958373 h 2448272"/>
                <a:gd name="connsiteX6" fmla="*/ 926132 w 1937965"/>
                <a:gd name="connsiteY6" fmla="*/ 2448272 h 2448272"/>
                <a:gd name="connsiteX0" fmla="*/ 926132 w 1903291"/>
                <a:gd name="connsiteY0" fmla="*/ 2448272 h 2448272"/>
                <a:gd name="connsiteX1" fmla="*/ 174367 w 1903291"/>
                <a:gd name="connsiteY1" fmla="*/ 1988853 h 2448272"/>
                <a:gd name="connsiteX2" fmla="*/ 92833 w 1903291"/>
                <a:gd name="connsiteY2" fmla="*/ 676710 h 2448272"/>
                <a:gd name="connsiteX3" fmla="*/ 819526 w 1903291"/>
                <a:gd name="connsiteY3" fmla="*/ 57340 h 2448272"/>
                <a:gd name="connsiteX4" fmla="*/ 1758544 w 1903291"/>
                <a:gd name="connsiteY4" fmla="*/ 332669 h 2448272"/>
                <a:gd name="connsiteX5" fmla="*/ 1688009 w 1903291"/>
                <a:gd name="connsiteY5" fmla="*/ 1986948 h 2448272"/>
                <a:gd name="connsiteX6" fmla="*/ 926132 w 1903291"/>
                <a:gd name="connsiteY6" fmla="*/ 2448272 h 2448272"/>
                <a:gd name="connsiteX0" fmla="*/ 926132 w 1900176"/>
                <a:gd name="connsiteY0" fmla="*/ 2448272 h 2448272"/>
                <a:gd name="connsiteX1" fmla="*/ 174367 w 1900176"/>
                <a:gd name="connsiteY1" fmla="*/ 1988853 h 2448272"/>
                <a:gd name="connsiteX2" fmla="*/ 92833 w 1900176"/>
                <a:gd name="connsiteY2" fmla="*/ 676710 h 2448272"/>
                <a:gd name="connsiteX3" fmla="*/ 819526 w 1900176"/>
                <a:gd name="connsiteY3" fmla="*/ 57340 h 2448272"/>
                <a:gd name="connsiteX4" fmla="*/ 1758544 w 1900176"/>
                <a:gd name="connsiteY4" fmla="*/ 332669 h 2448272"/>
                <a:gd name="connsiteX5" fmla="*/ 1669318 w 1900176"/>
                <a:gd name="connsiteY5" fmla="*/ 1979804 h 2448272"/>
                <a:gd name="connsiteX6" fmla="*/ 926132 w 1900176"/>
                <a:gd name="connsiteY6" fmla="*/ 2448272 h 2448272"/>
                <a:gd name="connsiteX0" fmla="*/ 926132 w 1900176"/>
                <a:gd name="connsiteY0" fmla="*/ 2448272 h 2448272"/>
                <a:gd name="connsiteX1" fmla="*/ 174367 w 1900176"/>
                <a:gd name="connsiteY1" fmla="*/ 1988853 h 2448272"/>
                <a:gd name="connsiteX2" fmla="*/ 92833 w 1900176"/>
                <a:gd name="connsiteY2" fmla="*/ 676710 h 2448272"/>
                <a:gd name="connsiteX3" fmla="*/ 819526 w 1900176"/>
                <a:gd name="connsiteY3" fmla="*/ 57340 h 2448272"/>
                <a:gd name="connsiteX4" fmla="*/ 1758544 w 1900176"/>
                <a:gd name="connsiteY4" fmla="*/ 332669 h 2448272"/>
                <a:gd name="connsiteX5" fmla="*/ 1669318 w 1900176"/>
                <a:gd name="connsiteY5" fmla="*/ 1979804 h 2448272"/>
                <a:gd name="connsiteX6" fmla="*/ 926132 w 1900176"/>
                <a:gd name="connsiteY6" fmla="*/ 2448272 h 2448272"/>
                <a:gd name="connsiteX0" fmla="*/ 926132 w 1891117"/>
                <a:gd name="connsiteY0" fmla="*/ 2448272 h 2448272"/>
                <a:gd name="connsiteX1" fmla="*/ 174367 w 1891117"/>
                <a:gd name="connsiteY1" fmla="*/ 1988853 h 2448272"/>
                <a:gd name="connsiteX2" fmla="*/ 92833 w 1891117"/>
                <a:gd name="connsiteY2" fmla="*/ 676710 h 2448272"/>
                <a:gd name="connsiteX3" fmla="*/ 819526 w 1891117"/>
                <a:gd name="connsiteY3" fmla="*/ 57340 h 2448272"/>
                <a:gd name="connsiteX4" fmla="*/ 1758544 w 1891117"/>
                <a:gd name="connsiteY4" fmla="*/ 332669 h 2448272"/>
                <a:gd name="connsiteX5" fmla="*/ 1614972 w 1891117"/>
                <a:gd name="connsiteY5" fmla="*/ 2016787 h 2448272"/>
                <a:gd name="connsiteX6" fmla="*/ 926132 w 1891117"/>
                <a:gd name="connsiteY6" fmla="*/ 2448272 h 2448272"/>
                <a:gd name="connsiteX0" fmla="*/ 915451 w 1880437"/>
                <a:gd name="connsiteY0" fmla="*/ 2448272 h 2448272"/>
                <a:gd name="connsiteX1" fmla="*/ 174367 w 1880437"/>
                <a:gd name="connsiteY1" fmla="*/ 1988853 h 2448272"/>
                <a:gd name="connsiteX2" fmla="*/ 82152 w 1880437"/>
                <a:gd name="connsiteY2" fmla="*/ 676710 h 2448272"/>
                <a:gd name="connsiteX3" fmla="*/ 808845 w 1880437"/>
                <a:gd name="connsiteY3" fmla="*/ 57340 h 2448272"/>
                <a:gd name="connsiteX4" fmla="*/ 1747863 w 1880437"/>
                <a:gd name="connsiteY4" fmla="*/ 332669 h 2448272"/>
                <a:gd name="connsiteX5" fmla="*/ 1604291 w 1880437"/>
                <a:gd name="connsiteY5" fmla="*/ 2016787 h 2448272"/>
                <a:gd name="connsiteX6" fmla="*/ 915451 w 1880437"/>
                <a:gd name="connsiteY6" fmla="*/ 2448272 h 2448272"/>
                <a:gd name="connsiteX0" fmla="*/ 894088 w 1859074"/>
                <a:gd name="connsiteY0" fmla="*/ 2448272 h 2448272"/>
                <a:gd name="connsiteX1" fmla="*/ 174367 w 1859074"/>
                <a:gd name="connsiteY1" fmla="*/ 1986472 h 2448272"/>
                <a:gd name="connsiteX2" fmla="*/ 60789 w 1859074"/>
                <a:gd name="connsiteY2" fmla="*/ 676710 h 2448272"/>
                <a:gd name="connsiteX3" fmla="*/ 787482 w 1859074"/>
                <a:gd name="connsiteY3" fmla="*/ 57340 h 2448272"/>
                <a:gd name="connsiteX4" fmla="*/ 1726500 w 1859074"/>
                <a:gd name="connsiteY4" fmla="*/ 332669 h 2448272"/>
                <a:gd name="connsiteX5" fmla="*/ 1582928 w 1859074"/>
                <a:gd name="connsiteY5" fmla="*/ 2016787 h 2448272"/>
                <a:gd name="connsiteX6" fmla="*/ 894088 w 1859074"/>
                <a:gd name="connsiteY6" fmla="*/ 2448272 h 2448272"/>
                <a:gd name="connsiteX0" fmla="*/ 878067 w 1859074"/>
                <a:gd name="connsiteY0" fmla="*/ 2405410 h 2405410"/>
                <a:gd name="connsiteX1" fmla="*/ 174367 w 1859074"/>
                <a:gd name="connsiteY1" fmla="*/ 1986472 h 2405410"/>
                <a:gd name="connsiteX2" fmla="*/ 60789 w 1859074"/>
                <a:gd name="connsiteY2" fmla="*/ 676710 h 2405410"/>
                <a:gd name="connsiteX3" fmla="*/ 787482 w 1859074"/>
                <a:gd name="connsiteY3" fmla="*/ 57340 h 2405410"/>
                <a:gd name="connsiteX4" fmla="*/ 1726500 w 1859074"/>
                <a:gd name="connsiteY4" fmla="*/ 332669 h 2405410"/>
                <a:gd name="connsiteX5" fmla="*/ 1582928 w 1859074"/>
                <a:gd name="connsiteY5" fmla="*/ 2016787 h 2405410"/>
                <a:gd name="connsiteX6" fmla="*/ 878067 w 1859074"/>
                <a:gd name="connsiteY6" fmla="*/ 2405410 h 2405410"/>
                <a:gd name="connsiteX0" fmla="*/ 1059647 w 2040654"/>
                <a:gd name="connsiteY0" fmla="*/ 2405410 h 2405410"/>
                <a:gd name="connsiteX1" fmla="*/ 174367 w 2040654"/>
                <a:gd name="connsiteY1" fmla="*/ 1795972 h 2405410"/>
                <a:gd name="connsiteX2" fmla="*/ 242369 w 2040654"/>
                <a:gd name="connsiteY2" fmla="*/ 676710 h 2405410"/>
                <a:gd name="connsiteX3" fmla="*/ 969062 w 2040654"/>
                <a:gd name="connsiteY3" fmla="*/ 57340 h 2405410"/>
                <a:gd name="connsiteX4" fmla="*/ 1908080 w 2040654"/>
                <a:gd name="connsiteY4" fmla="*/ 332669 h 2405410"/>
                <a:gd name="connsiteX5" fmla="*/ 1764508 w 2040654"/>
                <a:gd name="connsiteY5" fmla="*/ 2016787 h 2405410"/>
                <a:gd name="connsiteX6" fmla="*/ 1059647 w 2040654"/>
                <a:gd name="connsiteY6" fmla="*/ 2405410 h 2405410"/>
                <a:gd name="connsiteX0" fmla="*/ 1059647 w 2051335"/>
                <a:gd name="connsiteY0" fmla="*/ 2405410 h 2405410"/>
                <a:gd name="connsiteX1" fmla="*/ 174367 w 2051335"/>
                <a:gd name="connsiteY1" fmla="*/ 1795972 h 2405410"/>
                <a:gd name="connsiteX2" fmla="*/ 242369 w 2051335"/>
                <a:gd name="connsiteY2" fmla="*/ 676710 h 2405410"/>
                <a:gd name="connsiteX3" fmla="*/ 969062 w 2051335"/>
                <a:gd name="connsiteY3" fmla="*/ 57340 h 2405410"/>
                <a:gd name="connsiteX4" fmla="*/ 1908080 w 2051335"/>
                <a:gd name="connsiteY4" fmla="*/ 332669 h 2405410"/>
                <a:gd name="connsiteX5" fmla="*/ 1828595 w 2051335"/>
                <a:gd name="connsiteY5" fmla="*/ 1978687 h 2405410"/>
                <a:gd name="connsiteX6" fmla="*/ 1059647 w 2051335"/>
                <a:gd name="connsiteY6" fmla="*/ 2405410 h 2405410"/>
                <a:gd name="connsiteX0" fmla="*/ 1059647 w 2087202"/>
                <a:gd name="connsiteY0" fmla="*/ 2405410 h 2405410"/>
                <a:gd name="connsiteX1" fmla="*/ 174367 w 2087202"/>
                <a:gd name="connsiteY1" fmla="*/ 1795972 h 2405410"/>
                <a:gd name="connsiteX2" fmla="*/ 242369 w 2087202"/>
                <a:gd name="connsiteY2" fmla="*/ 676710 h 2405410"/>
                <a:gd name="connsiteX3" fmla="*/ 969062 w 2087202"/>
                <a:gd name="connsiteY3" fmla="*/ 57340 h 2405410"/>
                <a:gd name="connsiteX4" fmla="*/ 1908080 w 2087202"/>
                <a:gd name="connsiteY4" fmla="*/ 332669 h 2405410"/>
                <a:gd name="connsiteX5" fmla="*/ 1877300 w 2087202"/>
                <a:gd name="connsiteY5" fmla="*/ 1944216 h 2405410"/>
                <a:gd name="connsiteX6" fmla="*/ 1059647 w 2087202"/>
                <a:gd name="connsiteY6" fmla="*/ 2405410 h 2405410"/>
                <a:gd name="connsiteX0" fmla="*/ 1059647 w 2129927"/>
                <a:gd name="connsiteY0" fmla="*/ 2405410 h 2405410"/>
                <a:gd name="connsiteX1" fmla="*/ 174367 w 2129927"/>
                <a:gd name="connsiteY1" fmla="*/ 1795972 h 2405410"/>
                <a:gd name="connsiteX2" fmla="*/ 242369 w 2129927"/>
                <a:gd name="connsiteY2" fmla="*/ 676710 h 2405410"/>
                <a:gd name="connsiteX3" fmla="*/ 969062 w 2129927"/>
                <a:gd name="connsiteY3" fmla="*/ 57340 h 2405410"/>
                <a:gd name="connsiteX4" fmla="*/ 1908080 w 2129927"/>
                <a:gd name="connsiteY4" fmla="*/ 332669 h 2405410"/>
                <a:gd name="connsiteX5" fmla="*/ 1920025 w 2129927"/>
                <a:gd name="connsiteY5" fmla="*/ 1915641 h 2405410"/>
                <a:gd name="connsiteX6" fmla="*/ 1059647 w 2129927"/>
                <a:gd name="connsiteY6" fmla="*/ 2405410 h 2405410"/>
                <a:gd name="connsiteX0" fmla="*/ 1059647 w 2167950"/>
                <a:gd name="connsiteY0" fmla="*/ 2405410 h 2405410"/>
                <a:gd name="connsiteX1" fmla="*/ 174367 w 2167950"/>
                <a:gd name="connsiteY1" fmla="*/ 1795972 h 2405410"/>
                <a:gd name="connsiteX2" fmla="*/ 242369 w 2167950"/>
                <a:gd name="connsiteY2" fmla="*/ 676710 h 2405410"/>
                <a:gd name="connsiteX3" fmla="*/ 969062 w 2167950"/>
                <a:gd name="connsiteY3" fmla="*/ 57340 h 2405410"/>
                <a:gd name="connsiteX4" fmla="*/ 1908080 w 2167950"/>
                <a:gd name="connsiteY4" fmla="*/ 332669 h 2405410"/>
                <a:gd name="connsiteX5" fmla="*/ 1958048 w 2167950"/>
                <a:gd name="connsiteY5" fmla="*/ 1872208 h 2405410"/>
                <a:gd name="connsiteX6" fmla="*/ 1059647 w 2167950"/>
                <a:gd name="connsiteY6" fmla="*/ 2405410 h 2405410"/>
                <a:gd name="connsiteX0" fmla="*/ 1070329 w 2167950"/>
                <a:gd name="connsiteY0" fmla="*/ 2362548 h 2362548"/>
                <a:gd name="connsiteX1" fmla="*/ 174367 w 2167950"/>
                <a:gd name="connsiteY1" fmla="*/ 1795972 h 2362548"/>
                <a:gd name="connsiteX2" fmla="*/ 242369 w 2167950"/>
                <a:gd name="connsiteY2" fmla="*/ 676710 h 2362548"/>
                <a:gd name="connsiteX3" fmla="*/ 969062 w 2167950"/>
                <a:gd name="connsiteY3" fmla="*/ 57340 h 2362548"/>
                <a:gd name="connsiteX4" fmla="*/ 1908080 w 2167950"/>
                <a:gd name="connsiteY4" fmla="*/ 332669 h 2362548"/>
                <a:gd name="connsiteX5" fmla="*/ 1958048 w 2167950"/>
                <a:gd name="connsiteY5" fmla="*/ 1872208 h 2362548"/>
                <a:gd name="connsiteX6" fmla="*/ 1070329 w 2167950"/>
                <a:gd name="connsiteY6" fmla="*/ 2362548 h 2362548"/>
                <a:gd name="connsiteX0" fmla="*/ 1022264 w 2167950"/>
                <a:gd name="connsiteY0" fmla="*/ 2276823 h 2276823"/>
                <a:gd name="connsiteX1" fmla="*/ 174367 w 2167950"/>
                <a:gd name="connsiteY1" fmla="*/ 1795972 h 2276823"/>
                <a:gd name="connsiteX2" fmla="*/ 242369 w 2167950"/>
                <a:gd name="connsiteY2" fmla="*/ 676710 h 2276823"/>
                <a:gd name="connsiteX3" fmla="*/ 969062 w 2167950"/>
                <a:gd name="connsiteY3" fmla="*/ 57340 h 2276823"/>
                <a:gd name="connsiteX4" fmla="*/ 1908080 w 2167950"/>
                <a:gd name="connsiteY4" fmla="*/ 332669 h 2276823"/>
                <a:gd name="connsiteX5" fmla="*/ 1958048 w 2167950"/>
                <a:gd name="connsiteY5" fmla="*/ 1872208 h 2276823"/>
                <a:gd name="connsiteX6" fmla="*/ 1022264 w 2167950"/>
                <a:gd name="connsiteY6" fmla="*/ 2276823 h 2276823"/>
                <a:gd name="connsiteX0" fmla="*/ 1022264 w 2103863"/>
                <a:gd name="connsiteY0" fmla="*/ 2276823 h 2276823"/>
                <a:gd name="connsiteX1" fmla="*/ 174367 w 2103863"/>
                <a:gd name="connsiteY1" fmla="*/ 1795972 h 2276823"/>
                <a:gd name="connsiteX2" fmla="*/ 242369 w 2103863"/>
                <a:gd name="connsiteY2" fmla="*/ 676710 h 2276823"/>
                <a:gd name="connsiteX3" fmla="*/ 969062 w 2103863"/>
                <a:gd name="connsiteY3" fmla="*/ 57340 h 2276823"/>
                <a:gd name="connsiteX4" fmla="*/ 1908080 w 2103863"/>
                <a:gd name="connsiteY4" fmla="*/ 332669 h 2276823"/>
                <a:gd name="connsiteX5" fmla="*/ 1893961 w 2103863"/>
                <a:gd name="connsiteY5" fmla="*/ 1867445 h 2276823"/>
                <a:gd name="connsiteX6" fmla="*/ 1022264 w 2103863"/>
                <a:gd name="connsiteY6" fmla="*/ 2276823 h 2276823"/>
                <a:gd name="connsiteX0" fmla="*/ 1038285 w 2119884"/>
                <a:gd name="connsiteY0" fmla="*/ 2276823 h 2276823"/>
                <a:gd name="connsiteX1" fmla="*/ 174367 w 2119884"/>
                <a:gd name="connsiteY1" fmla="*/ 1795972 h 2276823"/>
                <a:gd name="connsiteX2" fmla="*/ 258390 w 2119884"/>
                <a:gd name="connsiteY2" fmla="*/ 676710 h 2276823"/>
                <a:gd name="connsiteX3" fmla="*/ 985083 w 2119884"/>
                <a:gd name="connsiteY3" fmla="*/ 57340 h 2276823"/>
                <a:gd name="connsiteX4" fmla="*/ 1924101 w 2119884"/>
                <a:gd name="connsiteY4" fmla="*/ 332669 h 2276823"/>
                <a:gd name="connsiteX5" fmla="*/ 1909982 w 2119884"/>
                <a:gd name="connsiteY5" fmla="*/ 1867445 h 2276823"/>
                <a:gd name="connsiteX6" fmla="*/ 1038285 w 2119884"/>
                <a:gd name="connsiteY6" fmla="*/ 2276823 h 2276823"/>
                <a:gd name="connsiteX0" fmla="*/ 1059647 w 2141246"/>
                <a:gd name="connsiteY0" fmla="*/ 2276823 h 2276823"/>
                <a:gd name="connsiteX1" fmla="*/ 174367 w 2141246"/>
                <a:gd name="connsiteY1" fmla="*/ 1805497 h 2276823"/>
                <a:gd name="connsiteX2" fmla="*/ 279752 w 2141246"/>
                <a:gd name="connsiteY2" fmla="*/ 676710 h 2276823"/>
                <a:gd name="connsiteX3" fmla="*/ 1006445 w 2141246"/>
                <a:gd name="connsiteY3" fmla="*/ 57340 h 2276823"/>
                <a:gd name="connsiteX4" fmla="*/ 1945463 w 2141246"/>
                <a:gd name="connsiteY4" fmla="*/ 332669 h 2276823"/>
                <a:gd name="connsiteX5" fmla="*/ 1931344 w 2141246"/>
                <a:gd name="connsiteY5" fmla="*/ 1867445 h 2276823"/>
                <a:gd name="connsiteX6" fmla="*/ 1059647 w 2141246"/>
                <a:gd name="connsiteY6" fmla="*/ 2276823 h 2276823"/>
                <a:gd name="connsiteX0" fmla="*/ 1059647 w 2141246"/>
                <a:gd name="connsiteY0" fmla="*/ 2270473 h 2270473"/>
                <a:gd name="connsiteX1" fmla="*/ 174367 w 2141246"/>
                <a:gd name="connsiteY1" fmla="*/ 1799147 h 2270473"/>
                <a:gd name="connsiteX2" fmla="*/ 87491 w 2141246"/>
                <a:gd name="connsiteY2" fmla="*/ 632260 h 2270473"/>
                <a:gd name="connsiteX3" fmla="*/ 1006445 w 2141246"/>
                <a:gd name="connsiteY3" fmla="*/ 50990 h 2270473"/>
                <a:gd name="connsiteX4" fmla="*/ 1945463 w 2141246"/>
                <a:gd name="connsiteY4" fmla="*/ 326319 h 2270473"/>
                <a:gd name="connsiteX5" fmla="*/ 1931344 w 2141246"/>
                <a:gd name="connsiteY5" fmla="*/ 1861095 h 2270473"/>
                <a:gd name="connsiteX6" fmla="*/ 1059647 w 2141246"/>
                <a:gd name="connsiteY6" fmla="*/ 2270473 h 2270473"/>
                <a:gd name="connsiteX0" fmla="*/ 1059647 w 2141246"/>
                <a:gd name="connsiteY0" fmla="*/ 2270473 h 2270473"/>
                <a:gd name="connsiteX1" fmla="*/ 174367 w 2141246"/>
                <a:gd name="connsiteY1" fmla="*/ 1799147 h 2270473"/>
                <a:gd name="connsiteX2" fmla="*/ 87491 w 2141246"/>
                <a:gd name="connsiteY2" fmla="*/ 632260 h 2270473"/>
                <a:gd name="connsiteX3" fmla="*/ 1006445 w 2141246"/>
                <a:gd name="connsiteY3" fmla="*/ 50990 h 2270473"/>
                <a:gd name="connsiteX4" fmla="*/ 1945463 w 2141246"/>
                <a:gd name="connsiteY4" fmla="*/ 326319 h 2270473"/>
                <a:gd name="connsiteX5" fmla="*/ 1931344 w 2141246"/>
                <a:gd name="connsiteY5" fmla="*/ 1861095 h 2270473"/>
                <a:gd name="connsiteX6" fmla="*/ 1059647 w 2141246"/>
                <a:gd name="connsiteY6" fmla="*/ 2270473 h 2270473"/>
                <a:gd name="connsiteX0" fmla="*/ 1059647 w 2141246"/>
                <a:gd name="connsiteY0" fmla="*/ 2365723 h 2365723"/>
                <a:gd name="connsiteX1" fmla="*/ 174367 w 2141246"/>
                <a:gd name="connsiteY1" fmla="*/ 1894397 h 2365723"/>
                <a:gd name="connsiteX2" fmla="*/ 87491 w 2141246"/>
                <a:gd name="connsiteY2" fmla="*/ 727510 h 2365723"/>
                <a:gd name="connsiteX3" fmla="*/ 969061 w 2141246"/>
                <a:gd name="connsiteY3" fmla="*/ 50990 h 2365723"/>
                <a:gd name="connsiteX4" fmla="*/ 1945463 w 2141246"/>
                <a:gd name="connsiteY4" fmla="*/ 421569 h 2365723"/>
                <a:gd name="connsiteX5" fmla="*/ 1931344 w 2141246"/>
                <a:gd name="connsiteY5" fmla="*/ 1956345 h 2365723"/>
                <a:gd name="connsiteX6" fmla="*/ 1059647 w 2141246"/>
                <a:gd name="connsiteY6" fmla="*/ 2365723 h 2365723"/>
                <a:gd name="connsiteX0" fmla="*/ 1059647 w 2141246"/>
                <a:gd name="connsiteY0" fmla="*/ 2314733 h 2314733"/>
                <a:gd name="connsiteX1" fmla="*/ 174367 w 2141246"/>
                <a:gd name="connsiteY1" fmla="*/ 1843407 h 2314733"/>
                <a:gd name="connsiteX2" fmla="*/ 87491 w 2141246"/>
                <a:gd name="connsiteY2" fmla="*/ 676520 h 2314733"/>
                <a:gd name="connsiteX3" fmla="*/ 969061 w 2141246"/>
                <a:gd name="connsiteY3" fmla="*/ 0 h 2314733"/>
                <a:gd name="connsiteX4" fmla="*/ 1945463 w 2141246"/>
                <a:gd name="connsiteY4" fmla="*/ 370579 h 2314733"/>
                <a:gd name="connsiteX5" fmla="*/ 1931344 w 2141246"/>
                <a:gd name="connsiteY5" fmla="*/ 1905355 h 2314733"/>
                <a:gd name="connsiteX6" fmla="*/ 1059647 w 2141246"/>
                <a:gd name="connsiteY6" fmla="*/ 2314733 h 2314733"/>
                <a:gd name="connsiteX0" fmla="*/ 1059647 w 2141246"/>
                <a:gd name="connsiteY0" fmla="*/ 2314733 h 2314733"/>
                <a:gd name="connsiteX1" fmla="*/ 174367 w 2141246"/>
                <a:gd name="connsiteY1" fmla="*/ 1843407 h 2314733"/>
                <a:gd name="connsiteX2" fmla="*/ 87491 w 2141246"/>
                <a:gd name="connsiteY2" fmla="*/ 676520 h 2314733"/>
                <a:gd name="connsiteX3" fmla="*/ 969061 w 2141246"/>
                <a:gd name="connsiteY3" fmla="*/ 0 h 2314733"/>
                <a:gd name="connsiteX4" fmla="*/ 1945463 w 2141246"/>
                <a:gd name="connsiteY4" fmla="*/ 370579 h 2314733"/>
                <a:gd name="connsiteX5" fmla="*/ 1931344 w 2141246"/>
                <a:gd name="connsiteY5" fmla="*/ 1905355 h 2314733"/>
                <a:gd name="connsiteX6" fmla="*/ 1059647 w 2141246"/>
                <a:gd name="connsiteY6" fmla="*/ 2314733 h 2314733"/>
                <a:gd name="connsiteX0" fmla="*/ 1059647 w 2141246"/>
                <a:gd name="connsiteY0" fmla="*/ 2314733 h 2314733"/>
                <a:gd name="connsiteX1" fmla="*/ 174367 w 2141246"/>
                <a:gd name="connsiteY1" fmla="*/ 1843407 h 2314733"/>
                <a:gd name="connsiteX2" fmla="*/ 87491 w 2141246"/>
                <a:gd name="connsiteY2" fmla="*/ 676520 h 2314733"/>
                <a:gd name="connsiteX3" fmla="*/ 969061 w 2141246"/>
                <a:gd name="connsiteY3" fmla="*/ 0 h 2314733"/>
                <a:gd name="connsiteX4" fmla="*/ 1945463 w 2141246"/>
                <a:gd name="connsiteY4" fmla="*/ 370579 h 2314733"/>
                <a:gd name="connsiteX5" fmla="*/ 1931344 w 2141246"/>
                <a:gd name="connsiteY5" fmla="*/ 1905355 h 2314733"/>
                <a:gd name="connsiteX6" fmla="*/ 1059647 w 2141246"/>
                <a:gd name="connsiteY6" fmla="*/ 2314733 h 2314733"/>
                <a:gd name="connsiteX0" fmla="*/ 1059647 w 2141246"/>
                <a:gd name="connsiteY0" fmla="*/ 2314733 h 2314733"/>
                <a:gd name="connsiteX1" fmla="*/ 174367 w 2141246"/>
                <a:gd name="connsiteY1" fmla="*/ 1843407 h 2314733"/>
                <a:gd name="connsiteX2" fmla="*/ 87491 w 2141246"/>
                <a:gd name="connsiteY2" fmla="*/ 676520 h 2314733"/>
                <a:gd name="connsiteX3" fmla="*/ 969061 w 2141246"/>
                <a:gd name="connsiteY3" fmla="*/ 0 h 2314733"/>
                <a:gd name="connsiteX4" fmla="*/ 1945463 w 2141246"/>
                <a:gd name="connsiteY4" fmla="*/ 370579 h 2314733"/>
                <a:gd name="connsiteX5" fmla="*/ 1931344 w 2141246"/>
                <a:gd name="connsiteY5" fmla="*/ 1905355 h 2314733"/>
                <a:gd name="connsiteX6" fmla="*/ 1059647 w 2141246"/>
                <a:gd name="connsiteY6" fmla="*/ 2314733 h 2314733"/>
                <a:gd name="connsiteX0" fmla="*/ 1059647 w 2141246"/>
                <a:gd name="connsiteY0" fmla="*/ 2314733 h 2314733"/>
                <a:gd name="connsiteX1" fmla="*/ 174367 w 2141246"/>
                <a:gd name="connsiteY1" fmla="*/ 1843407 h 2314733"/>
                <a:gd name="connsiteX2" fmla="*/ 87491 w 2141246"/>
                <a:gd name="connsiteY2" fmla="*/ 676520 h 2314733"/>
                <a:gd name="connsiteX3" fmla="*/ 969061 w 2141246"/>
                <a:gd name="connsiteY3" fmla="*/ 0 h 2314733"/>
                <a:gd name="connsiteX4" fmla="*/ 1945463 w 2141246"/>
                <a:gd name="connsiteY4" fmla="*/ 370579 h 2314733"/>
                <a:gd name="connsiteX5" fmla="*/ 1931344 w 2141246"/>
                <a:gd name="connsiteY5" fmla="*/ 1905355 h 2314733"/>
                <a:gd name="connsiteX6" fmla="*/ 1059647 w 2141246"/>
                <a:gd name="connsiteY6" fmla="*/ 2314733 h 2314733"/>
                <a:gd name="connsiteX0" fmla="*/ 1059647 w 2141246"/>
                <a:gd name="connsiteY0" fmla="*/ 2314733 h 2314733"/>
                <a:gd name="connsiteX1" fmla="*/ 174367 w 2141246"/>
                <a:gd name="connsiteY1" fmla="*/ 1843407 h 2314733"/>
                <a:gd name="connsiteX2" fmla="*/ 87491 w 2141246"/>
                <a:gd name="connsiteY2" fmla="*/ 676520 h 2314733"/>
                <a:gd name="connsiteX3" fmla="*/ 969061 w 2141246"/>
                <a:gd name="connsiteY3" fmla="*/ 0 h 2314733"/>
                <a:gd name="connsiteX4" fmla="*/ 1945463 w 2141246"/>
                <a:gd name="connsiteY4" fmla="*/ 370579 h 2314733"/>
                <a:gd name="connsiteX5" fmla="*/ 1931344 w 2141246"/>
                <a:gd name="connsiteY5" fmla="*/ 1905355 h 2314733"/>
                <a:gd name="connsiteX6" fmla="*/ 1059647 w 2141246"/>
                <a:gd name="connsiteY6" fmla="*/ 2314733 h 2314733"/>
                <a:gd name="connsiteX0" fmla="*/ 1059647 w 2141246"/>
                <a:gd name="connsiteY0" fmla="*/ 2314733 h 2314733"/>
                <a:gd name="connsiteX1" fmla="*/ 174367 w 2141246"/>
                <a:gd name="connsiteY1" fmla="*/ 1843407 h 2314733"/>
                <a:gd name="connsiteX2" fmla="*/ 146238 w 2141246"/>
                <a:gd name="connsiteY2" fmla="*/ 609845 h 2314733"/>
                <a:gd name="connsiteX3" fmla="*/ 969061 w 2141246"/>
                <a:gd name="connsiteY3" fmla="*/ 0 h 2314733"/>
                <a:gd name="connsiteX4" fmla="*/ 1945463 w 2141246"/>
                <a:gd name="connsiteY4" fmla="*/ 370579 h 2314733"/>
                <a:gd name="connsiteX5" fmla="*/ 1931344 w 2141246"/>
                <a:gd name="connsiteY5" fmla="*/ 1905355 h 2314733"/>
                <a:gd name="connsiteX6" fmla="*/ 1059647 w 2141246"/>
                <a:gd name="connsiteY6" fmla="*/ 2314733 h 2314733"/>
                <a:gd name="connsiteX0" fmla="*/ 1059647 w 2141246"/>
                <a:gd name="connsiteY0" fmla="*/ 2261713 h 2261713"/>
                <a:gd name="connsiteX1" fmla="*/ 174367 w 2141246"/>
                <a:gd name="connsiteY1" fmla="*/ 1790387 h 2261713"/>
                <a:gd name="connsiteX2" fmla="*/ 146238 w 2141246"/>
                <a:gd name="connsiteY2" fmla="*/ 556825 h 2261713"/>
                <a:gd name="connsiteX3" fmla="*/ 1130480 w 2141246"/>
                <a:gd name="connsiteY3" fmla="*/ 2035212 h 2261713"/>
                <a:gd name="connsiteX4" fmla="*/ 1945463 w 2141246"/>
                <a:gd name="connsiteY4" fmla="*/ 317559 h 2261713"/>
                <a:gd name="connsiteX5" fmla="*/ 1931344 w 2141246"/>
                <a:gd name="connsiteY5" fmla="*/ 1852335 h 2261713"/>
                <a:gd name="connsiteX6" fmla="*/ 1059647 w 2141246"/>
                <a:gd name="connsiteY6" fmla="*/ 2261713 h 2261713"/>
                <a:gd name="connsiteX0" fmla="*/ 1059647 w 2141246"/>
                <a:gd name="connsiteY0" fmla="*/ 2261713 h 2261713"/>
                <a:gd name="connsiteX1" fmla="*/ 174367 w 2141246"/>
                <a:gd name="connsiteY1" fmla="*/ 1790387 h 2261713"/>
                <a:gd name="connsiteX2" fmla="*/ 89272 w 2141246"/>
                <a:gd name="connsiteY2" fmla="*/ 1020375 h 2261713"/>
                <a:gd name="connsiteX3" fmla="*/ 1130480 w 2141246"/>
                <a:gd name="connsiteY3" fmla="*/ 2035212 h 2261713"/>
                <a:gd name="connsiteX4" fmla="*/ 1945463 w 2141246"/>
                <a:gd name="connsiteY4" fmla="*/ 317559 h 2261713"/>
                <a:gd name="connsiteX5" fmla="*/ 1931344 w 2141246"/>
                <a:gd name="connsiteY5" fmla="*/ 1852335 h 2261713"/>
                <a:gd name="connsiteX6" fmla="*/ 1059647 w 2141246"/>
                <a:gd name="connsiteY6" fmla="*/ 2261713 h 2261713"/>
                <a:gd name="connsiteX0" fmla="*/ 1059647 w 2141246"/>
                <a:gd name="connsiteY0" fmla="*/ 2261713 h 2261713"/>
                <a:gd name="connsiteX1" fmla="*/ 174367 w 2141246"/>
                <a:gd name="connsiteY1" fmla="*/ 1790387 h 2261713"/>
                <a:gd name="connsiteX2" fmla="*/ 89272 w 2141246"/>
                <a:gd name="connsiteY2" fmla="*/ 1020375 h 2261713"/>
                <a:gd name="connsiteX3" fmla="*/ 1130480 w 2141246"/>
                <a:gd name="connsiteY3" fmla="*/ 2035212 h 2261713"/>
                <a:gd name="connsiteX4" fmla="*/ 1945463 w 2141246"/>
                <a:gd name="connsiteY4" fmla="*/ 317559 h 2261713"/>
                <a:gd name="connsiteX5" fmla="*/ 1931344 w 2141246"/>
                <a:gd name="connsiteY5" fmla="*/ 1852335 h 2261713"/>
                <a:gd name="connsiteX6" fmla="*/ 1059647 w 2141246"/>
                <a:gd name="connsiteY6" fmla="*/ 2261713 h 2261713"/>
                <a:gd name="connsiteX0" fmla="*/ 1059647 w 2141246"/>
                <a:gd name="connsiteY0" fmla="*/ 1624180 h 1624180"/>
                <a:gd name="connsiteX1" fmla="*/ 174367 w 2141246"/>
                <a:gd name="connsiteY1" fmla="*/ 1152854 h 1624180"/>
                <a:gd name="connsiteX2" fmla="*/ 89272 w 2141246"/>
                <a:gd name="connsiteY2" fmla="*/ 382842 h 1624180"/>
                <a:gd name="connsiteX3" fmla="*/ 1130480 w 2141246"/>
                <a:gd name="connsiteY3" fmla="*/ 1397679 h 1624180"/>
                <a:gd name="connsiteX4" fmla="*/ 2018714 w 2141246"/>
                <a:gd name="connsiteY4" fmla="*/ 317559 h 1624180"/>
                <a:gd name="connsiteX5" fmla="*/ 1931344 w 2141246"/>
                <a:gd name="connsiteY5" fmla="*/ 1214802 h 1624180"/>
                <a:gd name="connsiteX6" fmla="*/ 1059647 w 2141246"/>
                <a:gd name="connsiteY6" fmla="*/ 1624180 h 1624180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30480 w 2141246"/>
                <a:gd name="connsiteY3" fmla="*/ 1080120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30480 w 2141246"/>
                <a:gd name="connsiteY3" fmla="*/ 1080120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30480 w 2141246"/>
                <a:gd name="connsiteY3" fmla="*/ 1080120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30480 w 2141246"/>
                <a:gd name="connsiteY3" fmla="*/ 1080120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30480 w 2141246"/>
                <a:gd name="connsiteY3" fmla="*/ 1080120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30480 w 2141246"/>
                <a:gd name="connsiteY3" fmla="*/ 1080120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30480 w 2141246"/>
                <a:gd name="connsiteY3" fmla="*/ 1080120 h 1306621"/>
                <a:gd name="connsiteX4" fmla="*/ 1453474 w 2141246"/>
                <a:gd name="connsiteY4" fmla="*/ 1080119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30480 w 2141246"/>
                <a:gd name="connsiteY3" fmla="*/ 1080120 h 1306621"/>
                <a:gd name="connsiteX4" fmla="*/ 1453474 w 2141246"/>
                <a:gd name="connsiteY4" fmla="*/ 1080119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30480 w 2141246"/>
                <a:gd name="connsiteY3" fmla="*/ 1080120 h 1306621"/>
                <a:gd name="connsiteX4" fmla="*/ 1453474 w 2141246"/>
                <a:gd name="connsiteY4" fmla="*/ 1080119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66085 w 2141246"/>
                <a:gd name="connsiteY3" fmla="*/ 1099170 h 1306621"/>
                <a:gd name="connsiteX4" fmla="*/ 1453474 w 2141246"/>
                <a:gd name="connsiteY4" fmla="*/ 1080119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66085 w 2141246"/>
                <a:gd name="connsiteY3" fmla="*/ 1099170 h 1306621"/>
                <a:gd name="connsiteX4" fmla="*/ 1453474 w 2141246"/>
                <a:gd name="connsiteY4" fmla="*/ 1080119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66085 w 2141246"/>
                <a:gd name="connsiteY3" fmla="*/ 1099170 h 1306621"/>
                <a:gd name="connsiteX4" fmla="*/ 1453474 w 2141246"/>
                <a:gd name="connsiteY4" fmla="*/ 1080119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130480 w 2141246"/>
                <a:gd name="connsiteY3" fmla="*/ 1152127 h 1306621"/>
                <a:gd name="connsiteX4" fmla="*/ 1453474 w 2141246"/>
                <a:gd name="connsiteY4" fmla="*/ 1080119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453474 w 2141246"/>
                <a:gd name="connsiteY4" fmla="*/ 1080119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453474 w 2141246"/>
                <a:gd name="connsiteY4" fmla="*/ 1080119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453474 w 2141246"/>
                <a:gd name="connsiteY4" fmla="*/ 1080119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32147"/>
                <a:gd name="connsiteX1" fmla="*/ 174367 w 2141246"/>
                <a:gd name="connsiteY1" fmla="*/ 835295 h 1332147"/>
                <a:gd name="connsiteX2" fmla="*/ 89272 w 2141246"/>
                <a:gd name="connsiteY2" fmla="*/ 65283 h 1332147"/>
                <a:gd name="connsiteX3" fmla="*/ 1049731 w 2141246"/>
                <a:gd name="connsiteY3" fmla="*/ 1080119 h 1332147"/>
                <a:gd name="connsiteX4" fmla="*/ 1372725 w 2141246"/>
                <a:gd name="connsiteY4" fmla="*/ 1152127 h 1332147"/>
                <a:gd name="connsiteX5" fmla="*/ 2018714 w 2141246"/>
                <a:gd name="connsiteY5" fmla="*/ 0 h 1332147"/>
                <a:gd name="connsiteX6" fmla="*/ 1931344 w 2141246"/>
                <a:gd name="connsiteY6" fmla="*/ 897243 h 1332147"/>
                <a:gd name="connsiteX7" fmla="*/ 1059647 w 2141246"/>
                <a:gd name="connsiteY7" fmla="*/ 1306621 h 1332147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2018714 w 2141246"/>
                <a:gd name="connsiteY5" fmla="*/ 0 h 1306621"/>
                <a:gd name="connsiteX6" fmla="*/ 1931344 w 2141246"/>
                <a:gd name="connsiteY6" fmla="*/ 897243 h 1306621"/>
                <a:gd name="connsiteX7" fmla="*/ 1059647 w 2141246"/>
                <a:gd name="connsiteY7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1529582 w 2141246"/>
                <a:gd name="connsiteY5" fmla="*/ 951721 h 1306621"/>
                <a:gd name="connsiteX6" fmla="*/ 2018714 w 2141246"/>
                <a:gd name="connsiteY6" fmla="*/ 0 h 1306621"/>
                <a:gd name="connsiteX7" fmla="*/ 1931344 w 2141246"/>
                <a:gd name="connsiteY7" fmla="*/ 897243 h 1306621"/>
                <a:gd name="connsiteX8" fmla="*/ 1059647 w 2141246"/>
                <a:gd name="connsiteY8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1372725 w 2141246"/>
                <a:gd name="connsiteY5" fmla="*/ 864095 h 1306621"/>
                <a:gd name="connsiteX6" fmla="*/ 2018714 w 2141246"/>
                <a:gd name="connsiteY6" fmla="*/ 0 h 1306621"/>
                <a:gd name="connsiteX7" fmla="*/ 1931344 w 2141246"/>
                <a:gd name="connsiteY7" fmla="*/ 897243 h 1306621"/>
                <a:gd name="connsiteX8" fmla="*/ 1059647 w 2141246"/>
                <a:gd name="connsiteY8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1372725 w 2141246"/>
                <a:gd name="connsiteY5" fmla="*/ 864095 h 1306621"/>
                <a:gd name="connsiteX6" fmla="*/ 2018714 w 2141246"/>
                <a:gd name="connsiteY6" fmla="*/ 0 h 1306621"/>
                <a:gd name="connsiteX7" fmla="*/ 1931344 w 2141246"/>
                <a:gd name="connsiteY7" fmla="*/ 897243 h 1306621"/>
                <a:gd name="connsiteX8" fmla="*/ 1059647 w 2141246"/>
                <a:gd name="connsiteY8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1453474 w 2141246"/>
                <a:gd name="connsiteY5" fmla="*/ 864095 h 1306621"/>
                <a:gd name="connsiteX6" fmla="*/ 2018714 w 2141246"/>
                <a:gd name="connsiteY6" fmla="*/ 0 h 1306621"/>
                <a:gd name="connsiteX7" fmla="*/ 1931344 w 2141246"/>
                <a:gd name="connsiteY7" fmla="*/ 897243 h 1306621"/>
                <a:gd name="connsiteX8" fmla="*/ 1059647 w 2141246"/>
                <a:gd name="connsiteY8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1453474 w 2141246"/>
                <a:gd name="connsiteY5" fmla="*/ 864095 h 1306621"/>
                <a:gd name="connsiteX6" fmla="*/ 2018714 w 2141246"/>
                <a:gd name="connsiteY6" fmla="*/ 0 h 1306621"/>
                <a:gd name="connsiteX7" fmla="*/ 1931344 w 2141246"/>
                <a:gd name="connsiteY7" fmla="*/ 897243 h 1306621"/>
                <a:gd name="connsiteX8" fmla="*/ 1059647 w 2141246"/>
                <a:gd name="connsiteY8" fmla="*/ 1306621 h 1306621"/>
                <a:gd name="connsiteX0" fmla="*/ 1059647 w 2141246"/>
                <a:gd name="connsiteY0" fmla="*/ 1335972 h 1335972"/>
                <a:gd name="connsiteX1" fmla="*/ 174367 w 2141246"/>
                <a:gd name="connsiteY1" fmla="*/ 864646 h 1335972"/>
                <a:gd name="connsiteX2" fmla="*/ 89272 w 2141246"/>
                <a:gd name="connsiteY2" fmla="*/ 94634 h 1335972"/>
                <a:gd name="connsiteX3" fmla="*/ 1049731 w 2141246"/>
                <a:gd name="connsiteY3" fmla="*/ 1109470 h 1335972"/>
                <a:gd name="connsiteX4" fmla="*/ 1372725 w 2141246"/>
                <a:gd name="connsiteY4" fmla="*/ 1181478 h 1335972"/>
                <a:gd name="connsiteX5" fmla="*/ 1453474 w 2141246"/>
                <a:gd name="connsiteY5" fmla="*/ 893446 h 1335972"/>
                <a:gd name="connsiteX6" fmla="*/ 1542957 w 2141246"/>
                <a:gd name="connsiteY6" fmla="*/ 750485 h 1335972"/>
                <a:gd name="connsiteX7" fmla="*/ 2018714 w 2141246"/>
                <a:gd name="connsiteY7" fmla="*/ 29351 h 1335972"/>
                <a:gd name="connsiteX8" fmla="*/ 1931344 w 2141246"/>
                <a:gd name="connsiteY8" fmla="*/ 926594 h 1335972"/>
                <a:gd name="connsiteX9" fmla="*/ 1059647 w 2141246"/>
                <a:gd name="connsiteY9" fmla="*/ 1335972 h 1335972"/>
                <a:gd name="connsiteX0" fmla="*/ 1059647 w 2141246"/>
                <a:gd name="connsiteY0" fmla="*/ 1335972 h 1335972"/>
                <a:gd name="connsiteX1" fmla="*/ 174367 w 2141246"/>
                <a:gd name="connsiteY1" fmla="*/ 864646 h 1335972"/>
                <a:gd name="connsiteX2" fmla="*/ 89272 w 2141246"/>
                <a:gd name="connsiteY2" fmla="*/ 94634 h 1335972"/>
                <a:gd name="connsiteX3" fmla="*/ 1049731 w 2141246"/>
                <a:gd name="connsiteY3" fmla="*/ 1109470 h 1335972"/>
                <a:gd name="connsiteX4" fmla="*/ 1372725 w 2141246"/>
                <a:gd name="connsiteY4" fmla="*/ 1181478 h 1335972"/>
                <a:gd name="connsiteX5" fmla="*/ 1453474 w 2141246"/>
                <a:gd name="connsiteY5" fmla="*/ 893446 h 1335972"/>
                <a:gd name="connsiteX6" fmla="*/ 807485 w 2141246"/>
                <a:gd name="connsiteY6" fmla="*/ 821438 h 1335972"/>
                <a:gd name="connsiteX7" fmla="*/ 2018714 w 2141246"/>
                <a:gd name="connsiteY7" fmla="*/ 29351 h 1335972"/>
                <a:gd name="connsiteX8" fmla="*/ 1931344 w 2141246"/>
                <a:gd name="connsiteY8" fmla="*/ 926594 h 1335972"/>
                <a:gd name="connsiteX9" fmla="*/ 1059647 w 2141246"/>
                <a:gd name="connsiteY9" fmla="*/ 1335972 h 1335972"/>
                <a:gd name="connsiteX0" fmla="*/ 1059647 w 2141246"/>
                <a:gd name="connsiteY0" fmla="*/ 1335972 h 1335972"/>
                <a:gd name="connsiteX1" fmla="*/ 174367 w 2141246"/>
                <a:gd name="connsiteY1" fmla="*/ 864646 h 1335972"/>
                <a:gd name="connsiteX2" fmla="*/ 89272 w 2141246"/>
                <a:gd name="connsiteY2" fmla="*/ 94634 h 1335972"/>
                <a:gd name="connsiteX3" fmla="*/ 1049731 w 2141246"/>
                <a:gd name="connsiteY3" fmla="*/ 1109470 h 1335972"/>
                <a:gd name="connsiteX4" fmla="*/ 1372725 w 2141246"/>
                <a:gd name="connsiteY4" fmla="*/ 1181478 h 1335972"/>
                <a:gd name="connsiteX5" fmla="*/ 1372725 w 2141246"/>
                <a:gd name="connsiteY5" fmla="*/ 821438 h 1335972"/>
                <a:gd name="connsiteX6" fmla="*/ 807485 w 2141246"/>
                <a:gd name="connsiteY6" fmla="*/ 821438 h 1335972"/>
                <a:gd name="connsiteX7" fmla="*/ 2018714 w 2141246"/>
                <a:gd name="connsiteY7" fmla="*/ 29351 h 1335972"/>
                <a:gd name="connsiteX8" fmla="*/ 1931344 w 2141246"/>
                <a:gd name="connsiteY8" fmla="*/ 926594 h 1335972"/>
                <a:gd name="connsiteX9" fmla="*/ 1059647 w 2141246"/>
                <a:gd name="connsiteY9" fmla="*/ 1335972 h 1335972"/>
                <a:gd name="connsiteX0" fmla="*/ 1059647 w 2141246"/>
                <a:gd name="connsiteY0" fmla="*/ 1335972 h 1335972"/>
                <a:gd name="connsiteX1" fmla="*/ 174367 w 2141246"/>
                <a:gd name="connsiteY1" fmla="*/ 864646 h 1335972"/>
                <a:gd name="connsiteX2" fmla="*/ 89272 w 2141246"/>
                <a:gd name="connsiteY2" fmla="*/ 94634 h 1335972"/>
                <a:gd name="connsiteX3" fmla="*/ 1049731 w 2141246"/>
                <a:gd name="connsiteY3" fmla="*/ 1109470 h 1335972"/>
                <a:gd name="connsiteX4" fmla="*/ 1372725 w 2141246"/>
                <a:gd name="connsiteY4" fmla="*/ 1181478 h 1335972"/>
                <a:gd name="connsiteX5" fmla="*/ 1453474 w 2141246"/>
                <a:gd name="connsiteY5" fmla="*/ 893446 h 1335972"/>
                <a:gd name="connsiteX6" fmla="*/ 807485 w 2141246"/>
                <a:gd name="connsiteY6" fmla="*/ 821438 h 1335972"/>
                <a:gd name="connsiteX7" fmla="*/ 2018714 w 2141246"/>
                <a:gd name="connsiteY7" fmla="*/ 29351 h 1335972"/>
                <a:gd name="connsiteX8" fmla="*/ 1931344 w 2141246"/>
                <a:gd name="connsiteY8" fmla="*/ 926594 h 1335972"/>
                <a:gd name="connsiteX9" fmla="*/ 1059647 w 2141246"/>
                <a:gd name="connsiteY9" fmla="*/ 1335972 h 1335972"/>
                <a:gd name="connsiteX0" fmla="*/ 1059647 w 2141246"/>
                <a:gd name="connsiteY0" fmla="*/ 1335972 h 1335972"/>
                <a:gd name="connsiteX1" fmla="*/ 174367 w 2141246"/>
                <a:gd name="connsiteY1" fmla="*/ 864646 h 1335972"/>
                <a:gd name="connsiteX2" fmla="*/ 89272 w 2141246"/>
                <a:gd name="connsiteY2" fmla="*/ 94634 h 1335972"/>
                <a:gd name="connsiteX3" fmla="*/ 1049731 w 2141246"/>
                <a:gd name="connsiteY3" fmla="*/ 1109470 h 1335972"/>
                <a:gd name="connsiteX4" fmla="*/ 1372725 w 2141246"/>
                <a:gd name="connsiteY4" fmla="*/ 1181478 h 1335972"/>
                <a:gd name="connsiteX5" fmla="*/ 1453474 w 2141246"/>
                <a:gd name="connsiteY5" fmla="*/ 893446 h 1335972"/>
                <a:gd name="connsiteX6" fmla="*/ 807485 w 2141246"/>
                <a:gd name="connsiteY6" fmla="*/ 821438 h 1335972"/>
                <a:gd name="connsiteX7" fmla="*/ 2018714 w 2141246"/>
                <a:gd name="connsiteY7" fmla="*/ 29351 h 1335972"/>
                <a:gd name="connsiteX8" fmla="*/ 1931344 w 2141246"/>
                <a:gd name="connsiteY8" fmla="*/ 926594 h 1335972"/>
                <a:gd name="connsiteX9" fmla="*/ 1059647 w 2141246"/>
                <a:gd name="connsiteY9" fmla="*/ 1335972 h 1335972"/>
                <a:gd name="connsiteX0" fmla="*/ 1059647 w 2141246"/>
                <a:gd name="connsiteY0" fmla="*/ 1335972 h 1335972"/>
                <a:gd name="connsiteX1" fmla="*/ 174367 w 2141246"/>
                <a:gd name="connsiteY1" fmla="*/ 864646 h 1335972"/>
                <a:gd name="connsiteX2" fmla="*/ 89272 w 2141246"/>
                <a:gd name="connsiteY2" fmla="*/ 94634 h 1335972"/>
                <a:gd name="connsiteX3" fmla="*/ 1049731 w 2141246"/>
                <a:gd name="connsiteY3" fmla="*/ 1109470 h 1335972"/>
                <a:gd name="connsiteX4" fmla="*/ 1372725 w 2141246"/>
                <a:gd name="connsiteY4" fmla="*/ 1181478 h 1335972"/>
                <a:gd name="connsiteX5" fmla="*/ 1453474 w 2141246"/>
                <a:gd name="connsiteY5" fmla="*/ 893446 h 1335972"/>
                <a:gd name="connsiteX6" fmla="*/ 726737 w 2141246"/>
                <a:gd name="connsiteY6" fmla="*/ 821438 h 1335972"/>
                <a:gd name="connsiteX7" fmla="*/ 2018714 w 2141246"/>
                <a:gd name="connsiteY7" fmla="*/ 29351 h 1335972"/>
                <a:gd name="connsiteX8" fmla="*/ 1931344 w 2141246"/>
                <a:gd name="connsiteY8" fmla="*/ 926594 h 1335972"/>
                <a:gd name="connsiteX9" fmla="*/ 1059647 w 2141246"/>
                <a:gd name="connsiteY9" fmla="*/ 1335972 h 1335972"/>
                <a:gd name="connsiteX0" fmla="*/ 1059647 w 2141246"/>
                <a:gd name="connsiteY0" fmla="*/ 1335972 h 1335972"/>
                <a:gd name="connsiteX1" fmla="*/ 174367 w 2141246"/>
                <a:gd name="connsiteY1" fmla="*/ 864646 h 1335972"/>
                <a:gd name="connsiteX2" fmla="*/ 89272 w 2141246"/>
                <a:gd name="connsiteY2" fmla="*/ 94634 h 1335972"/>
                <a:gd name="connsiteX3" fmla="*/ 1049731 w 2141246"/>
                <a:gd name="connsiteY3" fmla="*/ 1109470 h 1335972"/>
                <a:gd name="connsiteX4" fmla="*/ 1372725 w 2141246"/>
                <a:gd name="connsiteY4" fmla="*/ 1181478 h 1335972"/>
                <a:gd name="connsiteX5" fmla="*/ 1453474 w 2141246"/>
                <a:gd name="connsiteY5" fmla="*/ 893446 h 1335972"/>
                <a:gd name="connsiteX6" fmla="*/ 726737 w 2141246"/>
                <a:gd name="connsiteY6" fmla="*/ 821438 h 1335972"/>
                <a:gd name="connsiteX7" fmla="*/ 2018714 w 2141246"/>
                <a:gd name="connsiteY7" fmla="*/ 29351 h 1335972"/>
                <a:gd name="connsiteX8" fmla="*/ 1931344 w 2141246"/>
                <a:gd name="connsiteY8" fmla="*/ 926594 h 1335972"/>
                <a:gd name="connsiteX9" fmla="*/ 1059647 w 2141246"/>
                <a:gd name="connsiteY9" fmla="*/ 1335972 h 1335972"/>
                <a:gd name="connsiteX0" fmla="*/ 1059647 w 2141246"/>
                <a:gd name="connsiteY0" fmla="*/ 1365790 h 1365790"/>
                <a:gd name="connsiteX1" fmla="*/ 174367 w 2141246"/>
                <a:gd name="connsiteY1" fmla="*/ 894464 h 1365790"/>
                <a:gd name="connsiteX2" fmla="*/ 89272 w 2141246"/>
                <a:gd name="connsiteY2" fmla="*/ 124452 h 1365790"/>
                <a:gd name="connsiteX3" fmla="*/ 1049731 w 2141246"/>
                <a:gd name="connsiteY3" fmla="*/ 1139288 h 1365790"/>
                <a:gd name="connsiteX4" fmla="*/ 1372725 w 2141246"/>
                <a:gd name="connsiteY4" fmla="*/ 1211296 h 1365790"/>
                <a:gd name="connsiteX5" fmla="*/ 1453474 w 2141246"/>
                <a:gd name="connsiteY5" fmla="*/ 923264 h 1365790"/>
                <a:gd name="connsiteX6" fmla="*/ 726737 w 2141246"/>
                <a:gd name="connsiteY6" fmla="*/ 851256 h 1365790"/>
                <a:gd name="connsiteX7" fmla="*/ 1052551 w 2141246"/>
                <a:gd name="connsiteY7" fmla="*/ 601398 h 1365790"/>
                <a:gd name="connsiteX8" fmla="*/ 2018714 w 2141246"/>
                <a:gd name="connsiteY8" fmla="*/ 59169 h 1365790"/>
                <a:gd name="connsiteX9" fmla="*/ 1931344 w 2141246"/>
                <a:gd name="connsiteY9" fmla="*/ 956412 h 1365790"/>
                <a:gd name="connsiteX10" fmla="*/ 1059647 w 2141246"/>
                <a:gd name="connsiteY10" fmla="*/ 1365790 h 1365790"/>
                <a:gd name="connsiteX0" fmla="*/ 1059647 w 2141246"/>
                <a:gd name="connsiteY0" fmla="*/ 1365790 h 1365790"/>
                <a:gd name="connsiteX1" fmla="*/ 174367 w 2141246"/>
                <a:gd name="connsiteY1" fmla="*/ 894464 h 1365790"/>
                <a:gd name="connsiteX2" fmla="*/ 89272 w 2141246"/>
                <a:gd name="connsiteY2" fmla="*/ 124452 h 1365790"/>
                <a:gd name="connsiteX3" fmla="*/ 1049731 w 2141246"/>
                <a:gd name="connsiteY3" fmla="*/ 1139288 h 1365790"/>
                <a:gd name="connsiteX4" fmla="*/ 1372725 w 2141246"/>
                <a:gd name="connsiteY4" fmla="*/ 1211296 h 1365790"/>
                <a:gd name="connsiteX5" fmla="*/ 1453474 w 2141246"/>
                <a:gd name="connsiteY5" fmla="*/ 923264 h 1365790"/>
                <a:gd name="connsiteX6" fmla="*/ 762402 w 2141246"/>
                <a:gd name="connsiteY6" fmla="*/ 1157382 h 1365790"/>
                <a:gd name="connsiteX7" fmla="*/ 1052551 w 2141246"/>
                <a:gd name="connsiteY7" fmla="*/ 601398 h 1365790"/>
                <a:gd name="connsiteX8" fmla="*/ 2018714 w 2141246"/>
                <a:gd name="connsiteY8" fmla="*/ 59169 h 1365790"/>
                <a:gd name="connsiteX9" fmla="*/ 1931344 w 2141246"/>
                <a:gd name="connsiteY9" fmla="*/ 956412 h 1365790"/>
                <a:gd name="connsiteX10" fmla="*/ 1059647 w 2141246"/>
                <a:gd name="connsiteY10" fmla="*/ 1365790 h 1365790"/>
                <a:gd name="connsiteX0" fmla="*/ 1059647 w 2141246"/>
                <a:gd name="connsiteY0" fmla="*/ 1365790 h 1365790"/>
                <a:gd name="connsiteX1" fmla="*/ 174367 w 2141246"/>
                <a:gd name="connsiteY1" fmla="*/ 894464 h 1365790"/>
                <a:gd name="connsiteX2" fmla="*/ 89272 w 2141246"/>
                <a:gd name="connsiteY2" fmla="*/ 124452 h 1365790"/>
                <a:gd name="connsiteX3" fmla="*/ 1049731 w 2141246"/>
                <a:gd name="connsiteY3" fmla="*/ 1139288 h 1365790"/>
                <a:gd name="connsiteX4" fmla="*/ 1372725 w 2141246"/>
                <a:gd name="connsiteY4" fmla="*/ 1211296 h 1365790"/>
                <a:gd name="connsiteX5" fmla="*/ 1453474 w 2141246"/>
                <a:gd name="connsiteY5" fmla="*/ 923264 h 1365790"/>
                <a:gd name="connsiteX6" fmla="*/ 726737 w 2141246"/>
                <a:gd name="connsiteY6" fmla="*/ 851256 h 1365790"/>
                <a:gd name="connsiteX7" fmla="*/ 1052551 w 2141246"/>
                <a:gd name="connsiteY7" fmla="*/ 601398 h 1365790"/>
                <a:gd name="connsiteX8" fmla="*/ 2018714 w 2141246"/>
                <a:gd name="connsiteY8" fmla="*/ 59169 h 1365790"/>
                <a:gd name="connsiteX9" fmla="*/ 1931344 w 2141246"/>
                <a:gd name="connsiteY9" fmla="*/ 956412 h 1365790"/>
                <a:gd name="connsiteX10" fmla="*/ 1059647 w 2141246"/>
                <a:gd name="connsiteY10" fmla="*/ 1365790 h 1365790"/>
                <a:gd name="connsiteX0" fmla="*/ 1059647 w 2141246"/>
                <a:gd name="connsiteY0" fmla="*/ 1365790 h 1365790"/>
                <a:gd name="connsiteX1" fmla="*/ 174367 w 2141246"/>
                <a:gd name="connsiteY1" fmla="*/ 894464 h 1365790"/>
                <a:gd name="connsiteX2" fmla="*/ 89272 w 2141246"/>
                <a:gd name="connsiteY2" fmla="*/ 124452 h 1365790"/>
                <a:gd name="connsiteX3" fmla="*/ 1049731 w 2141246"/>
                <a:gd name="connsiteY3" fmla="*/ 1139288 h 1365790"/>
                <a:gd name="connsiteX4" fmla="*/ 1372725 w 2141246"/>
                <a:gd name="connsiteY4" fmla="*/ 1211296 h 1365790"/>
                <a:gd name="connsiteX5" fmla="*/ 1453474 w 2141246"/>
                <a:gd name="connsiteY5" fmla="*/ 923264 h 1365790"/>
                <a:gd name="connsiteX6" fmla="*/ 726737 w 2141246"/>
                <a:gd name="connsiteY6" fmla="*/ 851256 h 1365790"/>
                <a:gd name="connsiteX7" fmla="*/ 807485 w 2141246"/>
                <a:gd name="connsiteY7" fmla="*/ 1067280 h 1365790"/>
                <a:gd name="connsiteX8" fmla="*/ 2018714 w 2141246"/>
                <a:gd name="connsiteY8" fmla="*/ 59169 h 1365790"/>
                <a:gd name="connsiteX9" fmla="*/ 1931344 w 2141246"/>
                <a:gd name="connsiteY9" fmla="*/ 956412 h 1365790"/>
                <a:gd name="connsiteX10" fmla="*/ 1059647 w 2141246"/>
                <a:gd name="connsiteY10" fmla="*/ 1365790 h 1365790"/>
                <a:gd name="connsiteX0" fmla="*/ 1059647 w 2141246"/>
                <a:gd name="connsiteY0" fmla="*/ 1365790 h 1365790"/>
                <a:gd name="connsiteX1" fmla="*/ 174367 w 2141246"/>
                <a:gd name="connsiteY1" fmla="*/ 894464 h 1365790"/>
                <a:gd name="connsiteX2" fmla="*/ 89272 w 2141246"/>
                <a:gd name="connsiteY2" fmla="*/ 124452 h 1365790"/>
                <a:gd name="connsiteX3" fmla="*/ 1049731 w 2141246"/>
                <a:gd name="connsiteY3" fmla="*/ 1139288 h 1365790"/>
                <a:gd name="connsiteX4" fmla="*/ 1372725 w 2141246"/>
                <a:gd name="connsiteY4" fmla="*/ 1211296 h 1365790"/>
                <a:gd name="connsiteX5" fmla="*/ 1453474 w 2141246"/>
                <a:gd name="connsiteY5" fmla="*/ 923264 h 1365790"/>
                <a:gd name="connsiteX6" fmla="*/ 806985 w 2141246"/>
                <a:gd name="connsiteY6" fmla="*/ 859207 h 1365790"/>
                <a:gd name="connsiteX7" fmla="*/ 807485 w 2141246"/>
                <a:gd name="connsiteY7" fmla="*/ 1067280 h 1365790"/>
                <a:gd name="connsiteX8" fmla="*/ 2018714 w 2141246"/>
                <a:gd name="connsiteY8" fmla="*/ 59169 h 1365790"/>
                <a:gd name="connsiteX9" fmla="*/ 1931344 w 2141246"/>
                <a:gd name="connsiteY9" fmla="*/ 956412 h 1365790"/>
                <a:gd name="connsiteX10" fmla="*/ 1059647 w 2141246"/>
                <a:gd name="connsiteY10" fmla="*/ 1365790 h 1365790"/>
                <a:gd name="connsiteX0" fmla="*/ 1059647 w 2141246"/>
                <a:gd name="connsiteY0" fmla="*/ 1365790 h 1365790"/>
                <a:gd name="connsiteX1" fmla="*/ 174367 w 2141246"/>
                <a:gd name="connsiteY1" fmla="*/ 894464 h 1365790"/>
                <a:gd name="connsiteX2" fmla="*/ 89272 w 2141246"/>
                <a:gd name="connsiteY2" fmla="*/ 124452 h 1365790"/>
                <a:gd name="connsiteX3" fmla="*/ 1049731 w 2141246"/>
                <a:gd name="connsiteY3" fmla="*/ 1139288 h 1365790"/>
                <a:gd name="connsiteX4" fmla="*/ 1372725 w 2141246"/>
                <a:gd name="connsiteY4" fmla="*/ 1211296 h 1365790"/>
                <a:gd name="connsiteX5" fmla="*/ 1453474 w 2141246"/>
                <a:gd name="connsiteY5" fmla="*/ 923264 h 1365790"/>
                <a:gd name="connsiteX6" fmla="*/ 806985 w 2141246"/>
                <a:gd name="connsiteY6" fmla="*/ 859207 h 1365790"/>
                <a:gd name="connsiteX7" fmla="*/ 888234 w 2141246"/>
                <a:gd name="connsiteY7" fmla="*/ 1067280 h 1365790"/>
                <a:gd name="connsiteX8" fmla="*/ 2018714 w 2141246"/>
                <a:gd name="connsiteY8" fmla="*/ 59169 h 1365790"/>
                <a:gd name="connsiteX9" fmla="*/ 1931344 w 2141246"/>
                <a:gd name="connsiteY9" fmla="*/ 956412 h 1365790"/>
                <a:gd name="connsiteX10" fmla="*/ 1059647 w 2141246"/>
                <a:gd name="connsiteY10" fmla="*/ 1365790 h 1365790"/>
                <a:gd name="connsiteX0" fmla="*/ 1059647 w 2141246"/>
                <a:gd name="connsiteY0" fmla="*/ 1365790 h 1365790"/>
                <a:gd name="connsiteX1" fmla="*/ 174367 w 2141246"/>
                <a:gd name="connsiteY1" fmla="*/ 894464 h 1365790"/>
                <a:gd name="connsiteX2" fmla="*/ 89272 w 2141246"/>
                <a:gd name="connsiteY2" fmla="*/ 124452 h 1365790"/>
                <a:gd name="connsiteX3" fmla="*/ 1049731 w 2141246"/>
                <a:gd name="connsiteY3" fmla="*/ 1139288 h 1365790"/>
                <a:gd name="connsiteX4" fmla="*/ 1372725 w 2141246"/>
                <a:gd name="connsiteY4" fmla="*/ 1211296 h 1365790"/>
                <a:gd name="connsiteX5" fmla="*/ 1453474 w 2141246"/>
                <a:gd name="connsiteY5" fmla="*/ 923264 h 1365790"/>
                <a:gd name="connsiteX6" fmla="*/ 806985 w 2141246"/>
                <a:gd name="connsiteY6" fmla="*/ 859207 h 1365790"/>
                <a:gd name="connsiteX7" fmla="*/ 807485 w 2141246"/>
                <a:gd name="connsiteY7" fmla="*/ 1139288 h 1365790"/>
                <a:gd name="connsiteX8" fmla="*/ 2018714 w 2141246"/>
                <a:gd name="connsiteY8" fmla="*/ 59169 h 1365790"/>
                <a:gd name="connsiteX9" fmla="*/ 1931344 w 2141246"/>
                <a:gd name="connsiteY9" fmla="*/ 956412 h 1365790"/>
                <a:gd name="connsiteX10" fmla="*/ 1059647 w 2141246"/>
                <a:gd name="connsiteY10" fmla="*/ 1365790 h 1365790"/>
                <a:gd name="connsiteX0" fmla="*/ 1059647 w 2141246"/>
                <a:gd name="connsiteY0" fmla="*/ 1365790 h 1365790"/>
                <a:gd name="connsiteX1" fmla="*/ 174367 w 2141246"/>
                <a:gd name="connsiteY1" fmla="*/ 894464 h 1365790"/>
                <a:gd name="connsiteX2" fmla="*/ 89272 w 2141246"/>
                <a:gd name="connsiteY2" fmla="*/ 124452 h 1365790"/>
                <a:gd name="connsiteX3" fmla="*/ 1049731 w 2141246"/>
                <a:gd name="connsiteY3" fmla="*/ 1139288 h 1365790"/>
                <a:gd name="connsiteX4" fmla="*/ 1372725 w 2141246"/>
                <a:gd name="connsiteY4" fmla="*/ 1211296 h 1365790"/>
                <a:gd name="connsiteX5" fmla="*/ 1453474 w 2141246"/>
                <a:gd name="connsiteY5" fmla="*/ 923264 h 1365790"/>
                <a:gd name="connsiteX6" fmla="*/ 806985 w 2141246"/>
                <a:gd name="connsiteY6" fmla="*/ 859207 h 1365790"/>
                <a:gd name="connsiteX7" fmla="*/ 726737 w 2141246"/>
                <a:gd name="connsiteY7" fmla="*/ 1139288 h 1365790"/>
                <a:gd name="connsiteX8" fmla="*/ 2018714 w 2141246"/>
                <a:gd name="connsiteY8" fmla="*/ 59169 h 1365790"/>
                <a:gd name="connsiteX9" fmla="*/ 1931344 w 2141246"/>
                <a:gd name="connsiteY9" fmla="*/ 956412 h 1365790"/>
                <a:gd name="connsiteX10" fmla="*/ 1059647 w 2141246"/>
                <a:gd name="connsiteY10" fmla="*/ 1365790 h 1365790"/>
                <a:gd name="connsiteX0" fmla="*/ 1059647 w 2141246"/>
                <a:gd name="connsiteY0" fmla="*/ 1365790 h 1365790"/>
                <a:gd name="connsiteX1" fmla="*/ 174367 w 2141246"/>
                <a:gd name="connsiteY1" fmla="*/ 894464 h 1365790"/>
                <a:gd name="connsiteX2" fmla="*/ 89272 w 2141246"/>
                <a:gd name="connsiteY2" fmla="*/ 124452 h 1365790"/>
                <a:gd name="connsiteX3" fmla="*/ 1049731 w 2141246"/>
                <a:gd name="connsiteY3" fmla="*/ 1139288 h 1365790"/>
                <a:gd name="connsiteX4" fmla="*/ 1372725 w 2141246"/>
                <a:gd name="connsiteY4" fmla="*/ 1211296 h 1365790"/>
                <a:gd name="connsiteX5" fmla="*/ 1453474 w 2141246"/>
                <a:gd name="connsiteY5" fmla="*/ 923264 h 1365790"/>
                <a:gd name="connsiteX6" fmla="*/ 806985 w 2141246"/>
                <a:gd name="connsiteY6" fmla="*/ 859207 h 1365790"/>
                <a:gd name="connsiteX7" fmla="*/ 726737 w 2141246"/>
                <a:gd name="connsiteY7" fmla="*/ 1139288 h 1365790"/>
                <a:gd name="connsiteX8" fmla="*/ 2018714 w 2141246"/>
                <a:gd name="connsiteY8" fmla="*/ 59169 h 1365790"/>
                <a:gd name="connsiteX9" fmla="*/ 1931344 w 2141246"/>
                <a:gd name="connsiteY9" fmla="*/ 956412 h 1365790"/>
                <a:gd name="connsiteX10" fmla="*/ 1059647 w 2141246"/>
                <a:gd name="connsiteY10" fmla="*/ 1365790 h 1365790"/>
                <a:gd name="connsiteX0" fmla="*/ 1059647 w 2141246"/>
                <a:gd name="connsiteY0" fmla="*/ 1365790 h 1365790"/>
                <a:gd name="connsiteX1" fmla="*/ 174367 w 2141246"/>
                <a:gd name="connsiteY1" fmla="*/ 894464 h 1365790"/>
                <a:gd name="connsiteX2" fmla="*/ 89272 w 2141246"/>
                <a:gd name="connsiteY2" fmla="*/ 124452 h 1365790"/>
                <a:gd name="connsiteX3" fmla="*/ 1049731 w 2141246"/>
                <a:gd name="connsiteY3" fmla="*/ 1139288 h 1365790"/>
                <a:gd name="connsiteX4" fmla="*/ 1372725 w 2141246"/>
                <a:gd name="connsiteY4" fmla="*/ 1211296 h 1365790"/>
                <a:gd name="connsiteX5" fmla="*/ 1453474 w 2141246"/>
                <a:gd name="connsiteY5" fmla="*/ 923264 h 1365790"/>
                <a:gd name="connsiteX6" fmla="*/ 806985 w 2141246"/>
                <a:gd name="connsiteY6" fmla="*/ 859207 h 1365790"/>
                <a:gd name="connsiteX7" fmla="*/ 726737 w 2141246"/>
                <a:gd name="connsiteY7" fmla="*/ 1139288 h 1365790"/>
                <a:gd name="connsiteX8" fmla="*/ 2018714 w 2141246"/>
                <a:gd name="connsiteY8" fmla="*/ 59169 h 1365790"/>
                <a:gd name="connsiteX9" fmla="*/ 1931344 w 2141246"/>
                <a:gd name="connsiteY9" fmla="*/ 956412 h 1365790"/>
                <a:gd name="connsiteX10" fmla="*/ 1059647 w 2141246"/>
                <a:gd name="connsiteY10" fmla="*/ 1365790 h 1365790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1453474 w 2141246"/>
                <a:gd name="connsiteY5" fmla="*/ 864095 h 1306621"/>
                <a:gd name="connsiteX6" fmla="*/ 806985 w 2141246"/>
                <a:gd name="connsiteY6" fmla="*/ 800038 h 1306621"/>
                <a:gd name="connsiteX7" fmla="*/ 726737 w 2141246"/>
                <a:gd name="connsiteY7" fmla="*/ 1080119 h 1306621"/>
                <a:gd name="connsiteX8" fmla="*/ 972303 w 2141246"/>
                <a:gd name="connsiteY8" fmla="*/ 947746 h 1306621"/>
                <a:gd name="connsiteX9" fmla="*/ 2018714 w 2141246"/>
                <a:gd name="connsiteY9" fmla="*/ 0 h 1306621"/>
                <a:gd name="connsiteX10" fmla="*/ 1931344 w 2141246"/>
                <a:gd name="connsiteY10" fmla="*/ 897243 h 1306621"/>
                <a:gd name="connsiteX11" fmla="*/ 1059647 w 2141246"/>
                <a:gd name="connsiteY11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1453474 w 2141246"/>
                <a:gd name="connsiteY5" fmla="*/ 864095 h 1306621"/>
                <a:gd name="connsiteX6" fmla="*/ 806985 w 2141246"/>
                <a:gd name="connsiteY6" fmla="*/ 800038 h 1306621"/>
                <a:gd name="connsiteX7" fmla="*/ 726737 w 2141246"/>
                <a:gd name="connsiteY7" fmla="*/ 1080119 h 1306621"/>
                <a:gd name="connsiteX8" fmla="*/ 645988 w 2141246"/>
                <a:gd name="connsiteY8" fmla="*/ 1080119 h 1306621"/>
                <a:gd name="connsiteX9" fmla="*/ 2018714 w 2141246"/>
                <a:gd name="connsiteY9" fmla="*/ 0 h 1306621"/>
                <a:gd name="connsiteX10" fmla="*/ 1931344 w 2141246"/>
                <a:gd name="connsiteY10" fmla="*/ 897243 h 1306621"/>
                <a:gd name="connsiteX11" fmla="*/ 1059647 w 2141246"/>
                <a:gd name="connsiteY11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1453474 w 2141246"/>
                <a:gd name="connsiteY5" fmla="*/ 864095 h 1306621"/>
                <a:gd name="connsiteX6" fmla="*/ 806985 w 2141246"/>
                <a:gd name="connsiteY6" fmla="*/ 800038 h 1306621"/>
                <a:gd name="connsiteX7" fmla="*/ 726737 w 2141246"/>
                <a:gd name="connsiteY7" fmla="*/ 1080119 h 1306621"/>
                <a:gd name="connsiteX8" fmla="*/ 645988 w 2141246"/>
                <a:gd name="connsiteY8" fmla="*/ 1080119 h 1306621"/>
                <a:gd name="connsiteX9" fmla="*/ 2018714 w 2141246"/>
                <a:gd name="connsiteY9" fmla="*/ 0 h 1306621"/>
                <a:gd name="connsiteX10" fmla="*/ 1931344 w 2141246"/>
                <a:gd name="connsiteY10" fmla="*/ 897243 h 1306621"/>
                <a:gd name="connsiteX11" fmla="*/ 1059647 w 2141246"/>
                <a:gd name="connsiteY11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1453474 w 2141246"/>
                <a:gd name="connsiteY5" fmla="*/ 864095 h 1306621"/>
                <a:gd name="connsiteX6" fmla="*/ 806985 w 2141246"/>
                <a:gd name="connsiteY6" fmla="*/ 800038 h 1306621"/>
                <a:gd name="connsiteX7" fmla="*/ 726737 w 2141246"/>
                <a:gd name="connsiteY7" fmla="*/ 1080119 h 1306621"/>
                <a:gd name="connsiteX8" fmla="*/ 645988 w 2141246"/>
                <a:gd name="connsiteY8" fmla="*/ 1080119 h 1306621"/>
                <a:gd name="connsiteX9" fmla="*/ 2018714 w 2141246"/>
                <a:gd name="connsiteY9" fmla="*/ 0 h 1306621"/>
                <a:gd name="connsiteX10" fmla="*/ 1931344 w 2141246"/>
                <a:gd name="connsiteY10" fmla="*/ 897243 h 1306621"/>
                <a:gd name="connsiteX11" fmla="*/ 1059647 w 2141246"/>
                <a:gd name="connsiteY11" fmla="*/ 1306621 h 1306621"/>
                <a:gd name="connsiteX0" fmla="*/ 1059647 w 2141246"/>
                <a:gd name="connsiteY0" fmla="*/ 1326034 h 1326034"/>
                <a:gd name="connsiteX1" fmla="*/ 174367 w 2141246"/>
                <a:gd name="connsiteY1" fmla="*/ 854708 h 1326034"/>
                <a:gd name="connsiteX2" fmla="*/ 89272 w 2141246"/>
                <a:gd name="connsiteY2" fmla="*/ 84696 h 1326034"/>
                <a:gd name="connsiteX3" fmla="*/ 1049731 w 2141246"/>
                <a:gd name="connsiteY3" fmla="*/ 1099532 h 1326034"/>
                <a:gd name="connsiteX4" fmla="*/ 1372725 w 2141246"/>
                <a:gd name="connsiteY4" fmla="*/ 1171540 h 1326034"/>
                <a:gd name="connsiteX5" fmla="*/ 1453474 w 2141246"/>
                <a:gd name="connsiteY5" fmla="*/ 883508 h 1326034"/>
                <a:gd name="connsiteX6" fmla="*/ 806985 w 2141246"/>
                <a:gd name="connsiteY6" fmla="*/ 819451 h 1326034"/>
                <a:gd name="connsiteX7" fmla="*/ 726737 w 2141246"/>
                <a:gd name="connsiteY7" fmla="*/ 1099532 h 1326034"/>
                <a:gd name="connsiteX8" fmla="*/ 645988 w 2141246"/>
                <a:gd name="connsiteY8" fmla="*/ 1099532 h 1326034"/>
                <a:gd name="connsiteX9" fmla="*/ 660227 w 2141246"/>
                <a:gd name="connsiteY9" fmla="*/ 800181 h 1326034"/>
                <a:gd name="connsiteX10" fmla="*/ 2018714 w 2141246"/>
                <a:gd name="connsiteY10" fmla="*/ 19413 h 1326034"/>
                <a:gd name="connsiteX11" fmla="*/ 1931344 w 2141246"/>
                <a:gd name="connsiteY11" fmla="*/ 916656 h 1326034"/>
                <a:gd name="connsiteX12" fmla="*/ 1059647 w 2141246"/>
                <a:gd name="connsiteY12" fmla="*/ 1326034 h 1326034"/>
                <a:gd name="connsiteX0" fmla="*/ 1059647 w 2141246"/>
                <a:gd name="connsiteY0" fmla="*/ 1326034 h 1326034"/>
                <a:gd name="connsiteX1" fmla="*/ 174367 w 2141246"/>
                <a:gd name="connsiteY1" fmla="*/ 854708 h 1326034"/>
                <a:gd name="connsiteX2" fmla="*/ 89272 w 2141246"/>
                <a:gd name="connsiteY2" fmla="*/ 84696 h 1326034"/>
                <a:gd name="connsiteX3" fmla="*/ 1049731 w 2141246"/>
                <a:gd name="connsiteY3" fmla="*/ 1099532 h 1326034"/>
                <a:gd name="connsiteX4" fmla="*/ 1372725 w 2141246"/>
                <a:gd name="connsiteY4" fmla="*/ 1171540 h 1326034"/>
                <a:gd name="connsiteX5" fmla="*/ 1453474 w 2141246"/>
                <a:gd name="connsiteY5" fmla="*/ 883508 h 1326034"/>
                <a:gd name="connsiteX6" fmla="*/ 806985 w 2141246"/>
                <a:gd name="connsiteY6" fmla="*/ 819451 h 1326034"/>
                <a:gd name="connsiteX7" fmla="*/ 726737 w 2141246"/>
                <a:gd name="connsiteY7" fmla="*/ 1099532 h 1326034"/>
                <a:gd name="connsiteX8" fmla="*/ 645988 w 2141246"/>
                <a:gd name="connsiteY8" fmla="*/ 1099532 h 1326034"/>
                <a:gd name="connsiteX9" fmla="*/ 660227 w 2141246"/>
                <a:gd name="connsiteY9" fmla="*/ 800181 h 1326034"/>
                <a:gd name="connsiteX10" fmla="*/ 2018714 w 2141246"/>
                <a:gd name="connsiteY10" fmla="*/ 19413 h 1326034"/>
                <a:gd name="connsiteX11" fmla="*/ 1931344 w 2141246"/>
                <a:gd name="connsiteY11" fmla="*/ 916656 h 1326034"/>
                <a:gd name="connsiteX12" fmla="*/ 1059647 w 2141246"/>
                <a:gd name="connsiteY12" fmla="*/ 1326034 h 1326034"/>
                <a:gd name="connsiteX0" fmla="*/ 1059647 w 2141246"/>
                <a:gd name="connsiteY0" fmla="*/ 1326034 h 1326034"/>
                <a:gd name="connsiteX1" fmla="*/ 174367 w 2141246"/>
                <a:gd name="connsiteY1" fmla="*/ 854708 h 1326034"/>
                <a:gd name="connsiteX2" fmla="*/ 89272 w 2141246"/>
                <a:gd name="connsiteY2" fmla="*/ 84696 h 1326034"/>
                <a:gd name="connsiteX3" fmla="*/ 1049731 w 2141246"/>
                <a:gd name="connsiteY3" fmla="*/ 1099532 h 1326034"/>
                <a:gd name="connsiteX4" fmla="*/ 1372725 w 2141246"/>
                <a:gd name="connsiteY4" fmla="*/ 1171540 h 1326034"/>
                <a:gd name="connsiteX5" fmla="*/ 1453474 w 2141246"/>
                <a:gd name="connsiteY5" fmla="*/ 883508 h 1326034"/>
                <a:gd name="connsiteX6" fmla="*/ 806985 w 2141246"/>
                <a:gd name="connsiteY6" fmla="*/ 819451 h 1326034"/>
                <a:gd name="connsiteX7" fmla="*/ 726737 w 2141246"/>
                <a:gd name="connsiteY7" fmla="*/ 1099532 h 1326034"/>
                <a:gd name="connsiteX8" fmla="*/ 645988 w 2141246"/>
                <a:gd name="connsiteY8" fmla="*/ 1099532 h 1326034"/>
                <a:gd name="connsiteX9" fmla="*/ 660227 w 2141246"/>
                <a:gd name="connsiteY9" fmla="*/ 800181 h 1326034"/>
                <a:gd name="connsiteX10" fmla="*/ 2018714 w 2141246"/>
                <a:gd name="connsiteY10" fmla="*/ 19413 h 1326034"/>
                <a:gd name="connsiteX11" fmla="*/ 1931344 w 2141246"/>
                <a:gd name="connsiteY11" fmla="*/ 916656 h 1326034"/>
                <a:gd name="connsiteX12" fmla="*/ 1059647 w 2141246"/>
                <a:gd name="connsiteY12" fmla="*/ 1326034 h 1326034"/>
                <a:gd name="connsiteX0" fmla="*/ 1059647 w 2141246"/>
                <a:gd name="connsiteY0" fmla="*/ 1381030 h 1381030"/>
                <a:gd name="connsiteX1" fmla="*/ 174367 w 2141246"/>
                <a:gd name="connsiteY1" fmla="*/ 909704 h 1381030"/>
                <a:gd name="connsiteX2" fmla="*/ 89272 w 2141246"/>
                <a:gd name="connsiteY2" fmla="*/ 139692 h 1381030"/>
                <a:gd name="connsiteX3" fmla="*/ 1049731 w 2141246"/>
                <a:gd name="connsiteY3" fmla="*/ 1154528 h 1381030"/>
                <a:gd name="connsiteX4" fmla="*/ 1372725 w 2141246"/>
                <a:gd name="connsiteY4" fmla="*/ 1226536 h 1381030"/>
                <a:gd name="connsiteX5" fmla="*/ 1453474 w 2141246"/>
                <a:gd name="connsiteY5" fmla="*/ 938504 h 1381030"/>
                <a:gd name="connsiteX6" fmla="*/ 806985 w 2141246"/>
                <a:gd name="connsiteY6" fmla="*/ 874447 h 1381030"/>
                <a:gd name="connsiteX7" fmla="*/ 726737 w 2141246"/>
                <a:gd name="connsiteY7" fmla="*/ 1154528 h 1381030"/>
                <a:gd name="connsiteX8" fmla="*/ 645988 w 2141246"/>
                <a:gd name="connsiteY8" fmla="*/ 1154528 h 1381030"/>
                <a:gd name="connsiteX9" fmla="*/ 660227 w 2141246"/>
                <a:gd name="connsiteY9" fmla="*/ 855177 h 1381030"/>
                <a:gd name="connsiteX10" fmla="*/ 1130480 w 2141246"/>
                <a:gd name="connsiteY10" fmla="*/ 578464 h 1381030"/>
                <a:gd name="connsiteX11" fmla="*/ 2018714 w 2141246"/>
                <a:gd name="connsiteY11" fmla="*/ 74409 h 1381030"/>
                <a:gd name="connsiteX12" fmla="*/ 1931344 w 2141246"/>
                <a:gd name="connsiteY12" fmla="*/ 971652 h 1381030"/>
                <a:gd name="connsiteX13" fmla="*/ 1059647 w 2141246"/>
                <a:gd name="connsiteY13" fmla="*/ 1381030 h 1381030"/>
                <a:gd name="connsiteX0" fmla="*/ 1059647 w 2141246"/>
                <a:gd name="connsiteY0" fmla="*/ 1381030 h 1381030"/>
                <a:gd name="connsiteX1" fmla="*/ 174367 w 2141246"/>
                <a:gd name="connsiteY1" fmla="*/ 909704 h 1381030"/>
                <a:gd name="connsiteX2" fmla="*/ 89272 w 2141246"/>
                <a:gd name="connsiteY2" fmla="*/ 139692 h 1381030"/>
                <a:gd name="connsiteX3" fmla="*/ 1049731 w 2141246"/>
                <a:gd name="connsiteY3" fmla="*/ 1154528 h 1381030"/>
                <a:gd name="connsiteX4" fmla="*/ 1372725 w 2141246"/>
                <a:gd name="connsiteY4" fmla="*/ 1226536 h 1381030"/>
                <a:gd name="connsiteX5" fmla="*/ 1453474 w 2141246"/>
                <a:gd name="connsiteY5" fmla="*/ 938504 h 1381030"/>
                <a:gd name="connsiteX6" fmla="*/ 806985 w 2141246"/>
                <a:gd name="connsiteY6" fmla="*/ 874447 h 1381030"/>
                <a:gd name="connsiteX7" fmla="*/ 726737 w 2141246"/>
                <a:gd name="connsiteY7" fmla="*/ 1154528 h 1381030"/>
                <a:gd name="connsiteX8" fmla="*/ 645988 w 2141246"/>
                <a:gd name="connsiteY8" fmla="*/ 1154528 h 1381030"/>
                <a:gd name="connsiteX9" fmla="*/ 660227 w 2141246"/>
                <a:gd name="connsiteY9" fmla="*/ 855177 h 1381030"/>
                <a:gd name="connsiteX10" fmla="*/ 1453474 w 2141246"/>
                <a:gd name="connsiteY10" fmla="*/ 794488 h 1381030"/>
                <a:gd name="connsiteX11" fmla="*/ 2018714 w 2141246"/>
                <a:gd name="connsiteY11" fmla="*/ 74409 h 1381030"/>
                <a:gd name="connsiteX12" fmla="*/ 1931344 w 2141246"/>
                <a:gd name="connsiteY12" fmla="*/ 971652 h 1381030"/>
                <a:gd name="connsiteX13" fmla="*/ 1059647 w 2141246"/>
                <a:gd name="connsiteY13" fmla="*/ 1381030 h 1381030"/>
                <a:gd name="connsiteX0" fmla="*/ 1059647 w 2141246"/>
                <a:gd name="connsiteY0" fmla="*/ 1381030 h 1381030"/>
                <a:gd name="connsiteX1" fmla="*/ 174367 w 2141246"/>
                <a:gd name="connsiteY1" fmla="*/ 909704 h 1381030"/>
                <a:gd name="connsiteX2" fmla="*/ 89272 w 2141246"/>
                <a:gd name="connsiteY2" fmla="*/ 139692 h 1381030"/>
                <a:gd name="connsiteX3" fmla="*/ 1049731 w 2141246"/>
                <a:gd name="connsiteY3" fmla="*/ 1154528 h 1381030"/>
                <a:gd name="connsiteX4" fmla="*/ 1372725 w 2141246"/>
                <a:gd name="connsiteY4" fmla="*/ 1226536 h 1381030"/>
                <a:gd name="connsiteX5" fmla="*/ 1453474 w 2141246"/>
                <a:gd name="connsiteY5" fmla="*/ 938504 h 1381030"/>
                <a:gd name="connsiteX6" fmla="*/ 806985 w 2141246"/>
                <a:gd name="connsiteY6" fmla="*/ 874447 h 1381030"/>
                <a:gd name="connsiteX7" fmla="*/ 726737 w 2141246"/>
                <a:gd name="connsiteY7" fmla="*/ 1154528 h 1381030"/>
                <a:gd name="connsiteX8" fmla="*/ 645988 w 2141246"/>
                <a:gd name="connsiteY8" fmla="*/ 1154528 h 1381030"/>
                <a:gd name="connsiteX9" fmla="*/ 660227 w 2141246"/>
                <a:gd name="connsiteY9" fmla="*/ 855177 h 1381030"/>
                <a:gd name="connsiteX10" fmla="*/ 1453474 w 2141246"/>
                <a:gd name="connsiteY10" fmla="*/ 794488 h 1381030"/>
                <a:gd name="connsiteX11" fmla="*/ 2018714 w 2141246"/>
                <a:gd name="connsiteY11" fmla="*/ 74409 h 1381030"/>
                <a:gd name="connsiteX12" fmla="*/ 1931344 w 2141246"/>
                <a:gd name="connsiteY12" fmla="*/ 971652 h 1381030"/>
                <a:gd name="connsiteX13" fmla="*/ 1059647 w 2141246"/>
                <a:gd name="connsiteY13" fmla="*/ 1381030 h 1381030"/>
                <a:gd name="connsiteX0" fmla="*/ 1059647 w 2141246"/>
                <a:gd name="connsiteY0" fmla="*/ 1376392 h 1376392"/>
                <a:gd name="connsiteX1" fmla="*/ 174367 w 2141246"/>
                <a:gd name="connsiteY1" fmla="*/ 905066 h 1376392"/>
                <a:gd name="connsiteX2" fmla="*/ 89272 w 2141246"/>
                <a:gd name="connsiteY2" fmla="*/ 135054 h 1376392"/>
                <a:gd name="connsiteX3" fmla="*/ 1049731 w 2141246"/>
                <a:gd name="connsiteY3" fmla="*/ 1149890 h 1376392"/>
                <a:gd name="connsiteX4" fmla="*/ 1372725 w 2141246"/>
                <a:gd name="connsiteY4" fmla="*/ 1221898 h 1376392"/>
                <a:gd name="connsiteX5" fmla="*/ 1453474 w 2141246"/>
                <a:gd name="connsiteY5" fmla="*/ 933866 h 1376392"/>
                <a:gd name="connsiteX6" fmla="*/ 806985 w 2141246"/>
                <a:gd name="connsiteY6" fmla="*/ 869809 h 1376392"/>
                <a:gd name="connsiteX7" fmla="*/ 726737 w 2141246"/>
                <a:gd name="connsiteY7" fmla="*/ 1149890 h 1376392"/>
                <a:gd name="connsiteX8" fmla="*/ 645988 w 2141246"/>
                <a:gd name="connsiteY8" fmla="*/ 1149890 h 1376392"/>
                <a:gd name="connsiteX9" fmla="*/ 660227 w 2141246"/>
                <a:gd name="connsiteY9" fmla="*/ 850539 h 1376392"/>
                <a:gd name="connsiteX10" fmla="*/ 1453474 w 2141246"/>
                <a:gd name="connsiteY10" fmla="*/ 789850 h 1376392"/>
                <a:gd name="connsiteX11" fmla="*/ 1667787 w 2141246"/>
                <a:gd name="connsiteY11" fmla="*/ 548390 h 1376392"/>
                <a:gd name="connsiteX12" fmla="*/ 2018714 w 2141246"/>
                <a:gd name="connsiteY12" fmla="*/ 69771 h 1376392"/>
                <a:gd name="connsiteX13" fmla="*/ 1931344 w 2141246"/>
                <a:gd name="connsiteY13" fmla="*/ 967014 h 1376392"/>
                <a:gd name="connsiteX14" fmla="*/ 1059647 w 2141246"/>
                <a:gd name="connsiteY14" fmla="*/ 1376392 h 1376392"/>
                <a:gd name="connsiteX0" fmla="*/ 1059647 w 2141246"/>
                <a:gd name="connsiteY0" fmla="*/ 1376392 h 1376392"/>
                <a:gd name="connsiteX1" fmla="*/ 174367 w 2141246"/>
                <a:gd name="connsiteY1" fmla="*/ 905066 h 1376392"/>
                <a:gd name="connsiteX2" fmla="*/ 89272 w 2141246"/>
                <a:gd name="connsiteY2" fmla="*/ 135054 h 1376392"/>
                <a:gd name="connsiteX3" fmla="*/ 1049731 w 2141246"/>
                <a:gd name="connsiteY3" fmla="*/ 1149890 h 1376392"/>
                <a:gd name="connsiteX4" fmla="*/ 1372725 w 2141246"/>
                <a:gd name="connsiteY4" fmla="*/ 1221898 h 1376392"/>
                <a:gd name="connsiteX5" fmla="*/ 1453474 w 2141246"/>
                <a:gd name="connsiteY5" fmla="*/ 933866 h 1376392"/>
                <a:gd name="connsiteX6" fmla="*/ 806985 w 2141246"/>
                <a:gd name="connsiteY6" fmla="*/ 869809 h 1376392"/>
                <a:gd name="connsiteX7" fmla="*/ 726737 w 2141246"/>
                <a:gd name="connsiteY7" fmla="*/ 1149890 h 1376392"/>
                <a:gd name="connsiteX8" fmla="*/ 645988 w 2141246"/>
                <a:gd name="connsiteY8" fmla="*/ 1149890 h 1376392"/>
                <a:gd name="connsiteX9" fmla="*/ 660227 w 2141246"/>
                <a:gd name="connsiteY9" fmla="*/ 850539 h 1376392"/>
                <a:gd name="connsiteX10" fmla="*/ 1453474 w 2141246"/>
                <a:gd name="connsiteY10" fmla="*/ 789850 h 1376392"/>
                <a:gd name="connsiteX11" fmla="*/ 1534222 w 2141246"/>
                <a:gd name="connsiteY11" fmla="*/ 1149890 h 1376392"/>
                <a:gd name="connsiteX12" fmla="*/ 2018714 w 2141246"/>
                <a:gd name="connsiteY12" fmla="*/ 69771 h 1376392"/>
                <a:gd name="connsiteX13" fmla="*/ 1931344 w 2141246"/>
                <a:gd name="connsiteY13" fmla="*/ 967014 h 1376392"/>
                <a:gd name="connsiteX14" fmla="*/ 1059647 w 2141246"/>
                <a:gd name="connsiteY14" fmla="*/ 1376392 h 1376392"/>
                <a:gd name="connsiteX0" fmla="*/ 1059647 w 2141246"/>
                <a:gd name="connsiteY0" fmla="*/ 1376392 h 1376392"/>
                <a:gd name="connsiteX1" fmla="*/ 174367 w 2141246"/>
                <a:gd name="connsiteY1" fmla="*/ 905066 h 1376392"/>
                <a:gd name="connsiteX2" fmla="*/ 89272 w 2141246"/>
                <a:gd name="connsiteY2" fmla="*/ 135054 h 1376392"/>
                <a:gd name="connsiteX3" fmla="*/ 1049731 w 2141246"/>
                <a:gd name="connsiteY3" fmla="*/ 1149890 h 1376392"/>
                <a:gd name="connsiteX4" fmla="*/ 1372725 w 2141246"/>
                <a:gd name="connsiteY4" fmla="*/ 1221898 h 1376392"/>
                <a:gd name="connsiteX5" fmla="*/ 1453474 w 2141246"/>
                <a:gd name="connsiteY5" fmla="*/ 933866 h 1376392"/>
                <a:gd name="connsiteX6" fmla="*/ 806985 w 2141246"/>
                <a:gd name="connsiteY6" fmla="*/ 869809 h 1376392"/>
                <a:gd name="connsiteX7" fmla="*/ 726737 w 2141246"/>
                <a:gd name="connsiteY7" fmla="*/ 1149890 h 1376392"/>
                <a:gd name="connsiteX8" fmla="*/ 645988 w 2141246"/>
                <a:gd name="connsiteY8" fmla="*/ 1149890 h 1376392"/>
                <a:gd name="connsiteX9" fmla="*/ 660227 w 2141246"/>
                <a:gd name="connsiteY9" fmla="*/ 850539 h 1376392"/>
                <a:gd name="connsiteX10" fmla="*/ 1453474 w 2141246"/>
                <a:gd name="connsiteY10" fmla="*/ 789850 h 1376392"/>
                <a:gd name="connsiteX11" fmla="*/ 1534222 w 2141246"/>
                <a:gd name="connsiteY11" fmla="*/ 1149890 h 1376392"/>
                <a:gd name="connsiteX12" fmla="*/ 2018714 w 2141246"/>
                <a:gd name="connsiteY12" fmla="*/ 69771 h 1376392"/>
                <a:gd name="connsiteX13" fmla="*/ 1931344 w 2141246"/>
                <a:gd name="connsiteY13" fmla="*/ 967014 h 1376392"/>
                <a:gd name="connsiteX14" fmla="*/ 1059647 w 2141246"/>
                <a:gd name="connsiteY14" fmla="*/ 1376392 h 1376392"/>
                <a:gd name="connsiteX0" fmla="*/ 1059647 w 2141246"/>
                <a:gd name="connsiteY0" fmla="*/ 1376392 h 1376392"/>
                <a:gd name="connsiteX1" fmla="*/ 174367 w 2141246"/>
                <a:gd name="connsiteY1" fmla="*/ 905066 h 1376392"/>
                <a:gd name="connsiteX2" fmla="*/ 89272 w 2141246"/>
                <a:gd name="connsiteY2" fmla="*/ 135054 h 1376392"/>
                <a:gd name="connsiteX3" fmla="*/ 1049731 w 2141246"/>
                <a:gd name="connsiteY3" fmla="*/ 1149890 h 1376392"/>
                <a:gd name="connsiteX4" fmla="*/ 1372725 w 2141246"/>
                <a:gd name="connsiteY4" fmla="*/ 1221898 h 1376392"/>
                <a:gd name="connsiteX5" fmla="*/ 1453474 w 2141246"/>
                <a:gd name="connsiteY5" fmla="*/ 933866 h 1376392"/>
                <a:gd name="connsiteX6" fmla="*/ 806985 w 2141246"/>
                <a:gd name="connsiteY6" fmla="*/ 869809 h 1376392"/>
                <a:gd name="connsiteX7" fmla="*/ 726737 w 2141246"/>
                <a:gd name="connsiteY7" fmla="*/ 1149890 h 1376392"/>
                <a:gd name="connsiteX8" fmla="*/ 645988 w 2141246"/>
                <a:gd name="connsiteY8" fmla="*/ 1149890 h 1376392"/>
                <a:gd name="connsiteX9" fmla="*/ 660227 w 2141246"/>
                <a:gd name="connsiteY9" fmla="*/ 850539 h 1376392"/>
                <a:gd name="connsiteX10" fmla="*/ 1453474 w 2141246"/>
                <a:gd name="connsiteY10" fmla="*/ 789850 h 1376392"/>
                <a:gd name="connsiteX11" fmla="*/ 1534222 w 2141246"/>
                <a:gd name="connsiteY11" fmla="*/ 1149890 h 1376392"/>
                <a:gd name="connsiteX12" fmla="*/ 2018714 w 2141246"/>
                <a:gd name="connsiteY12" fmla="*/ 69771 h 1376392"/>
                <a:gd name="connsiteX13" fmla="*/ 1931344 w 2141246"/>
                <a:gd name="connsiteY13" fmla="*/ 967014 h 1376392"/>
                <a:gd name="connsiteX14" fmla="*/ 1059647 w 2141246"/>
                <a:gd name="connsiteY14" fmla="*/ 1376392 h 1376392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1049731 w 2141246"/>
                <a:gd name="connsiteY3" fmla="*/ 1080119 h 1306621"/>
                <a:gd name="connsiteX4" fmla="*/ 1372725 w 2141246"/>
                <a:gd name="connsiteY4" fmla="*/ 1152127 h 1306621"/>
                <a:gd name="connsiteX5" fmla="*/ 1453474 w 2141246"/>
                <a:gd name="connsiteY5" fmla="*/ 864095 h 1306621"/>
                <a:gd name="connsiteX6" fmla="*/ 806985 w 2141246"/>
                <a:gd name="connsiteY6" fmla="*/ 800038 h 1306621"/>
                <a:gd name="connsiteX7" fmla="*/ 726737 w 2141246"/>
                <a:gd name="connsiteY7" fmla="*/ 1080119 h 1306621"/>
                <a:gd name="connsiteX8" fmla="*/ 645988 w 2141246"/>
                <a:gd name="connsiteY8" fmla="*/ 1080119 h 1306621"/>
                <a:gd name="connsiteX9" fmla="*/ 660227 w 2141246"/>
                <a:gd name="connsiteY9" fmla="*/ 780768 h 1306621"/>
                <a:gd name="connsiteX10" fmla="*/ 1453474 w 2141246"/>
                <a:gd name="connsiteY10" fmla="*/ 720079 h 1306621"/>
                <a:gd name="connsiteX11" fmla="*/ 1534222 w 2141246"/>
                <a:gd name="connsiteY11" fmla="*/ 1080119 h 1306621"/>
                <a:gd name="connsiteX12" fmla="*/ 2018714 w 2141246"/>
                <a:gd name="connsiteY12" fmla="*/ 0 h 1306621"/>
                <a:gd name="connsiteX13" fmla="*/ 1931344 w 2141246"/>
                <a:gd name="connsiteY13" fmla="*/ 897243 h 1306621"/>
                <a:gd name="connsiteX14" fmla="*/ 1059647 w 2141246"/>
                <a:gd name="connsiteY14" fmla="*/ 1306621 h 1306621"/>
                <a:gd name="connsiteX0" fmla="*/ 1059647 w 2141246"/>
                <a:gd name="connsiteY0" fmla="*/ 1306621 h 1306621"/>
                <a:gd name="connsiteX1" fmla="*/ 174367 w 2141246"/>
                <a:gd name="connsiteY1" fmla="*/ 835295 h 1306621"/>
                <a:gd name="connsiteX2" fmla="*/ 89272 w 2141246"/>
                <a:gd name="connsiteY2" fmla="*/ 65283 h 1306621"/>
                <a:gd name="connsiteX3" fmla="*/ 798433 w 2141246"/>
                <a:gd name="connsiteY3" fmla="*/ 1114723 h 1306621"/>
                <a:gd name="connsiteX4" fmla="*/ 1049731 w 2141246"/>
                <a:gd name="connsiteY4" fmla="*/ 1080119 h 1306621"/>
                <a:gd name="connsiteX5" fmla="*/ 1372725 w 2141246"/>
                <a:gd name="connsiteY5" fmla="*/ 1152127 h 1306621"/>
                <a:gd name="connsiteX6" fmla="*/ 1453474 w 2141246"/>
                <a:gd name="connsiteY6" fmla="*/ 864095 h 1306621"/>
                <a:gd name="connsiteX7" fmla="*/ 806985 w 2141246"/>
                <a:gd name="connsiteY7" fmla="*/ 800038 h 1306621"/>
                <a:gd name="connsiteX8" fmla="*/ 726737 w 2141246"/>
                <a:gd name="connsiteY8" fmla="*/ 1080119 h 1306621"/>
                <a:gd name="connsiteX9" fmla="*/ 645988 w 2141246"/>
                <a:gd name="connsiteY9" fmla="*/ 1080119 h 1306621"/>
                <a:gd name="connsiteX10" fmla="*/ 660227 w 2141246"/>
                <a:gd name="connsiteY10" fmla="*/ 780768 h 1306621"/>
                <a:gd name="connsiteX11" fmla="*/ 1453474 w 2141246"/>
                <a:gd name="connsiteY11" fmla="*/ 720079 h 1306621"/>
                <a:gd name="connsiteX12" fmla="*/ 1534222 w 2141246"/>
                <a:gd name="connsiteY12" fmla="*/ 1080119 h 1306621"/>
                <a:gd name="connsiteX13" fmla="*/ 2018714 w 2141246"/>
                <a:gd name="connsiteY13" fmla="*/ 0 h 1306621"/>
                <a:gd name="connsiteX14" fmla="*/ 1931344 w 2141246"/>
                <a:gd name="connsiteY14" fmla="*/ 897243 h 1306621"/>
                <a:gd name="connsiteX15" fmla="*/ 1059647 w 2141246"/>
                <a:gd name="connsiteY15" fmla="*/ 1306621 h 1306621"/>
                <a:gd name="connsiteX0" fmla="*/ 1059647 w 2141246"/>
                <a:gd name="connsiteY0" fmla="*/ 1306621 h 1321266"/>
                <a:gd name="connsiteX1" fmla="*/ 174367 w 2141246"/>
                <a:gd name="connsiteY1" fmla="*/ 835295 h 1321266"/>
                <a:gd name="connsiteX2" fmla="*/ 89272 w 2141246"/>
                <a:gd name="connsiteY2" fmla="*/ 65283 h 1321266"/>
                <a:gd name="connsiteX3" fmla="*/ 807485 w 2141246"/>
                <a:gd name="connsiteY3" fmla="*/ 1152127 h 1321266"/>
                <a:gd name="connsiteX4" fmla="*/ 1049731 w 2141246"/>
                <a:gd name="connsiteY4" fmla="*/ 1080119 h 1321266"/>
                <a:gd name="connsiteX5" fmla="*/ 1372725 w 2141246"/>
                <a:gd name="connsiteY5" fmla="*/ 1152127 h 1321266"/>
                <a:gd name="connsiteX6" fmla="*/ 1453474 w 2141246"/>
                <a:gd name="connsiteY6" fmla="*/ 864095 h 1321266"/>
                <a:gd name="connsiteX7" fmla="*/ 806985 w 2141246"/>
                <a:gd name="connsiteY7" fmla="*/ 800038 h 1321266"/>
                <a:gd name="connsiteX8" fmla="*/ 726737 w 2141246"/>
                <a:gd name="connsiteY8" fmla="*/ 1080119 h 1321266"/>
                <a:gd name="connsiteX9" fmla="*/ 645988 w 2141246"/>
                <a:gd name="connsiteY9" fmla="*/ 1080119 h 1321266"/>
                <a:gd name="connsiteX10" fmla="*/ 660227 w 2141246"/>
                <a:gd name="connsiteY10" fmla="*/ 780768 h 1321266"/>
                <a:gd name="connsiteX11" fmla="*/ 1453474 w 2141246"/>
                <a:gd name="connsiteY11" fmla="*/ 720079 h 1321266"/>
                <a:gd name="connsiteX12" fmla="*/ 1534222 w 2141246"/>
                <a:gd name="connsiteY12" fmla="*/ 1080119 h 1321266"/>
                <a:gd name="connsiteX13" fmla="*/ 2018714 w 2141246"/>
                <a:gd name="connsiteY13" fmla="*/ 0 h 1321266"/>
                <a:gd name="connsiteX14" fmla="*/ 1931344 w 2141246"/>
                <a:gd name="connsiteY14" fmla="*/ 897243 h 1321266"/>
                <a:gd name="connsiteX15" fmla="*/ 1059647 w 2141246"/>
                <a:gd name="connsiteY15" fmla="*/ 1306621 h 1321266"/>
                <a:gd name="connsiteX0" fmla="*/ 1178190 w 2259789"/>
                <a:gd name="connsiteY0" fmla="*/ 1306621 h 1321266"/>
                <a:gd name="connsiteX1" fmla="*/ 292910 w 2259789"/>
                <a:gd name="connsiteY1" fmla="*/ 835295 h 1321266"/>
                <a:gd name="connsiteX2" fmla="*/ 207815 w 2259789"/>
                <a:gd name="connsiteY2" fmla="*/ 65283 h 1321266"/>
                <a:gd name="connsiteX3" fmla="*/ 926028 w 2259789"/>
                <a:gd name="connsiteY3" fmla="*/ 1152127 h 1321266"/>
                <a:gd name="connsiteX4" fmla="*/ 1168274 w 2259789"/>
                <a:gd name="connsiteY4" fmla="*/ 1080119 h 1321266"/>
                <a:gd name="connsiteX5" fmla="*/ 1491268 w 2259789"/>
                <a:gd name="connsiteY5" fmla="*/ 1152127 h 1321266"/>
                <a:gd name="connsiteX6" fmla="*/ 1572017 w 2259789"/>
                <a:gd name="connsiteY6" fmla="*/ 864095 h 1321266"/>
                <a:gd name="connsiteX7" fmla="*/ 925528 w 2259789"/>
                <a:gd name="connsiteY7" fmla="*/ 800038 h 1321266"/>
                <a:gd name="connsiteX8" fmla="*/ 845280 w 2259789"/>
                <a:gd name="connsiteY8" fmla="*/ 1080119 h 1321266"/>
                <a:gd name="connsiteX9" fmla="*/ 764531 w 2259789"/>
                <a:gd name="connsiteY9" fmla="*/ 1080119 h 1321266"/>
                <a:gd name="connsiteX10" fmla="*/ 778770 w 2259789"/>
                <a:gd name="connsiteY10" fmla="*/ 780768 h 1321266"/>
                <a:gd name="connsiteX11" fmla="*/ 1572017 w 2259789"/>
                <a:gd name="connsiteY11" fmla="*/ 720079 h 1321266"/>
                <a:gd name="connsiteX12" fmla="*/ 1652765 w 2259789"/>
                <a:gd name="connsiteY12" fmla="*/ 1080119 h 1321266"/>
                <a:gd name="connsiteX13" fmla="*/ 2137257 w 2259789"/>
                <a:gd name="connsiteY13" fmla="*/ 0 h 1321266"/>
                <a:gd name="connsiteX14" fmla="*/ 2049887 w 2259789"/>
                <a:gd name="connsiteY14" fmla="*/ 897243 h 1321266"/>
                <a:gd name="connsiteX15" fmla="*/ 1178190 w 2259789"/>
                <a:gd name="connsiteY15" fmla="*/ 1306621 h 1321266"/>
                <a:gd name="connsiteX0" fmla="*/ 1178190 w 2259789"/>
                <a:gd name="connsiteY0" fmla="*/ 1306621 h 1321266"/>
                <a:gd name="connsiteX1" fmla="*/ 292910 w 2259789"/>
                <a:gd name="connsiteY1" fmla="*/ 835295 h 1321266"/>
                <a:gd name="connsiteX2" fmla="*/ 207815 w 2259789"/>
                <a:gd name="connsiteY2" fmla="*/ 65283 h 1321266"/>
                <a:gd name="connsiteX3" fmla="*/ 926028 w 2259789"/>
                <a:gd name="connsiteY3" fmla="*/ 1152127 h 1321266"/>
                <a:gd name="connsiteX4" fmla="*/ 1168274 w 2259789"/>
                <a:gd name="connsiteY4" fmla="*/ 1080119 h 1321266"/>
                <a:gd name="connsiteX5" fmla="*/ 1491268 w 2259789"/>
                <a:gd name="connsiteY5" fmla="*/ 1152127 h 1321266"/>
                <a:gd name="connsiteX6" fmla="*/ 1572017 w 2259789"/>
                <a:gd name="connsiteY6" fmla="*/ 864095 h 1321266"/>
                <a:gd name="connsiteX7" fmla="*/ 925528 w 2259789"/>
                <a:gd name="connsiteY7" fmla="*/ 800038 h 1321266"/>
                <a:gd name="connsiteX8" fmla="*/ 845280 w 2259789"/>
                <a:gd name="connsiteY8" fmla="*/ 1080119 h 1321266"/>
                <a:gd name="connsiteX9" fmla="*/ 764531 w 2259789"/>
                <a:gd name="connsiteY9" fmla="*/ 1080119 h 1321266"/>
                <a:gd name="connsiteX10" fmla="*/ 778770 w 2259789"/>
                <a:gd name="connsiteY10" fmla="*/ 780768 h 1321266"/>
                <a:gd name="connsiteX11" fmla="*/ 1572017 w 2259789"/>
                <a:gd name="connsiteY11" fmla="*/ 720079 h 1321266"/>
                <a:gd name="connsiteX12" fmla="*/ 1652765 w 2259789"/>
                <a:gd name="connsiteY12" fmla="*/ 1080119 h 1321266"/>
                <a:gd name="connsiteX13" fmla="*/ 2137257 w 2259789"/>
                <a:gd name="connsiteY13" fmla="*/ 0 h 1321266"/>
                <a:gd name="connsiteX14" fmla="*/ 2049887 w 2259789"/>
                <a:gd name="connsiteY14" fmla="*/ 897243 h 1321266"/>
                <a:gd name="connsiteX15" fmla="*/ 1178190 w 2259789"/>
                <a:gd name="connsiteY15" fmla="*/ 1306621 h 1321266"/>
                <a:gd name="connsiteX0" fmla="*/ 1178190 w 2259789"/>
                <a:gd name="connsiteY0" fmla="*/ 1306621 h 1306621"/>
                <a:gd name="connsiteX1" fmla="*/ 292910 w 2259789"/>
                <a:gd name="connsiteY1" fmla="*/ 835295 h 1306621"/>
                <a:gd name="connsiteX2" fmla="*/ 207815 w 2259789"/>
                <a:gd name="connsiteY2" fmla="*/ 65283 h 1306621"/>
                <a:gd name="connsiteX3" fmla="*/ 926028 w 2259789"/>
                <a:gd name="connsiteY3" fmla="*/ 1152127 h 1306621"/>
                <a:gd name="connsiteX4" fmla="*/ 1168274 w 2259789"/>
                <a:gd name="connsiteY4" fmla="*/ 1080119 h 1306621"/>
                <a:gd name="connsiteX5" fmla="*/ 1491268 w 2259789"/>
                <a:gd name="connsiteY5" fmla="*/ 1152127 h 1306621"/>
                <a:gd name="connsiteX6" fmla="*/ 1572017 w 2259789"/>
                <a:gd name="connsiteY6" fmla="*/ 864095 h 1306621"/>
                <a:gd name="connsiteX7" fmla="*/ 925528 w 2259789"/>
                <a:gd name="connsiteY7" fmla="*/ 800038 h 1306621"/>
                <a:gd name="connsiteX8" fmla="*/ 845280 w 2259789"/>
                <a:gd name="connsiteY8" fmla="*/ 1080119 h 1306621"/>
                <a:gd name="connsiteX9" fmla="*/ 764531 w 2259789"/>
                <a:gd name="connsiteY9" fmla="*/ 1080119 h 1306621"/>
                <a:gd name="connsiteX10" fmla="*/ 778770 w 2259789"/>
                <a:gd name="connsiteY10" fmla="*/ 780768 h 1306621"/>
                <a:gd name="connsiteX11" fmla="*/ 1572017 w 2259789"/>
                <a:gd name="connsiteY11" fmla="*/ 720079 h 1306621"/>
                <a:gd name="connsiteX12" fmla="*/ 1652765 w 2259789"/>
                <a:gd name="connsiteY12" fmla="*/ 1080119 h 1306621"/>
                <a:gd name="connsiteX13" fmla="*/ 2137257 w 2259789"/>
                <a:gd name="connsiteY13" fmla="*/ 0 h 1306621"/>
                <a:gd name="connsiteX14" fmla="*/ 2049887 w 2259789"/>
                <a:gd name="connsiteY14" fmla="*/ 897243 h 1306621"/>
                <a:gd name="connsiteX15" fmla="*/ 1178190 w 2259789"/>
                <a:gd name="connsiteY15" fmla="*/ 1306621 h 1306621"/>
                <a:gd name="connsiteX0" fmla="*/ 1178190 w 2259789"/>
                <a:gd name="connsiteY0" fmla="*/ 1306621 h 1306621"/>
                <a:gd name="connsiteX1" fmla="*/ 292910 w 2259789"/>
                <a:gd name="connsiteY1" fmla="*/ 835295 h 1306621"/>
                <a:gd name="connsiteX2" fmla="*/ 207815 w 2259789"/>
                <a:gd name="connsiteY2" fmla="*/ 65283 h 1306621"/>
                <a:gd name="connsiteX3" fmla="*/ 926028 w 2259789"/>
                <a:gd name="connsiteY3" fmla="*/ 1152127 h 1306621"/>
                <a:gd name="connsiteX4" fmla="*/ 1168274 w 2259789"/>
                <a:gd name="connsiteY4" fmla="*/ 1080119 h 1306621"/>
                <a:gd name="connsiteX5" fmla="*/ 1491268 w 2259789"/>
                <a:gd name="connsiteY5" fmla="*/ 1152127 h 1306621"/>
                <a:gd name="connsiteX6" fmla="*/ 1572017 w 2259789"/>
                <a:gd name="connsiteY6" fmla="*/ 864095 h 1306621"/>
                <a:gd name="connsiteX7" fmla="*/ 925528 w 2259789"/>
                <a:gd name="connsiteY7" fmla="*/ 800038 h 1306621"/>
                <a:gd name="connsiteX8" fmla="*/ 845280 w 2259789"/>
                <a:gd name="connsiteY8" fmla="*/ 1080119 h 1306621"/>
                <a:gd name="connsiteX9" fmla="*/ 764531 w 2259789"/>
                <a:gd name="connsiteY9" fmla="*/ 1080119 h 1306621"/>
                <a:gd name="connsiteX10" fmla="*/ 778770 w 2259789"/>
                <a:gd name="connsiteY10" fmla="*/ 780768 h 1306621"/>
                <a:gd name="connsiteX11" fmla="*/ 1572017 w 2259789"/>
                <a:gd name="connsiteY11" fmla="*/ 720079 h 1306621"/>
                <a:gd name="connsiteX12" fmla="*/ 1652765 w 2259789"/>
                <a:gd name="connsiteY12" fmla="*/ 1080119 h 1306621"/>
                <a:gd name="connsiteX13" fmla="*/ 2137257 w 2259789"/>
                <a:gd name="connsiteY13" fmla="*/ 0 h 1306621"/>
                <a:gd name="connsiteX14" fmla="*/ 2049887 w 2259789"/>
                <a:gd name="connsiteY14" fmla="*/ 897243 h 1306621"/>
                <a:gd name="connsiteX15" fmla="*/ 1178190 w 2259789"/>
                <a:gd name="connsiteY15" fmla="*/ 1306621 h 1306621"/>
                <a:gd name="connsiteX0" fmla="*/ 1258937 w 2340536"/>
                <a:gd name="connsiteY0" fmla="*/ 1306621 h 1306621"/>
                <a:gd name="connsiteX1" fmla="*/ 373657 w 2340536"/>
                <a:gd name="connsiteY1" fmla="*/ 835295 h 1306621"/>
                <a:gd name="connsiteX2" fmla="*/ 288562 w 2340536"/>
                <a:gd name="connsiteY2" fmla="*/ 65283 h 1306621"/>
                <a:gd name="connsiteX3" fmla="*/ 926027 w 2340536"/>
                <a:gd name="connsiteY3" fmla="*/ 1080119 h 1306621"/>
                <a:gd name="connsiteX4" fmla="*/ 1249021 w 2340536"/>
                <a:gd name="connsiteY4" fmla="*/ 1080119 h 1306621"/>
                <a:gd name="connsiteX5" fmla="*/ 1572015 w 2340536"/>
                <a:gd name="connsiteY5" fmla="*/ 1152127 h 1306621"/>
                <a:gd name="connsiteX6" fmla="*/ 1652764 w 2340536"/>
                <a:gd name="connsiteY6" fmla="*/ 864095 h 1306621"/>
                <a:gd name="connsiteX7" fmla="*/ 1006275 w 2340536"/>
                <a:gd name="connsiteY7" fmla="*/ 800038 h 1306621"/>
                <a:gd name="connsiteX8" fmla="*/ 926027 w 2340536"/>
                <a:gd name="connsiteY8" fmla="*/ 1080119 h 1306621"/>
                <a:gd name="connsiteX9" fmla="*/ 845278 w 2340536"/>
                <a:gd name="connsiteY9" fmla="*/ 1080119 h 1306621"/>
                <a:gd name="connsiteX10" fmla="*/ 859517 w 2340536"/>
                <a:gd name="connsiteY10" fmla="*/ 780768 h 1306621"/>
                <a:gd name="connsiteX11" fmla="*/ 1652764 w 2340536"/>
                <a:gd name="connsiteY11" fmla="*/ 720079 h 1306621"/>
                <a:gd name="connsiteX12" fmla="*/ 1733512 w 2340536"/>
                <a:gd name="connsiteY12" fmla="*/ 1080119 h 1306621"/>
                <a:gd name="connsiteX13" fmla="*/ 2218004 w 2340536"/>
                <a:gd name="connsiteY13" fmla="*/ 0 h 1306621"/>
                <a:gd name="connsiteX14" fmla="*/ 2130634 w 2340536"/>
                <a:gd name="connsiteY14" fmla="*/ 897243 h 1306621"/>
                <a:gd name="connsiteX15" fmla="*/ 1258937 w 2340536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2 w 2340537"/>
                <a:gd name="connsiteY4" fmla="*/ 1080119 h 1306621"/>
                <a:gd name="connsiteX5" fmla="*/ 1572016 w 2340537"/>
                <a:gd name="connsiteY5" fmla="*/ 1152127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52765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2 w 2340537"/>
                <a:gd name="connsiteY4" fmla="*/ 1080119 h 1306621"/>
                <a:gd name="connsiteX5" fmla="*/ 1572016 w 2340537"/>
                <a:gd name="connsiteY5" fmla="*/ 1152127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52765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72016 w 2340537"/>
                <a:gd name="connsiteY5" fmla="*/ 1152127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52765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72016 w 2340537"/>
                <a:gd name="connsiteY5" fmla="*/ 1152127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52765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72016 w 2340537"/>
                <a:gd name="connsiteY5" fmla="*/ 1152127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52765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52765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52765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733514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733514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733514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733514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733514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733514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733514 w 2340537"/>
                <a:gd name="connsiteY11" fmla="*/ 720079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52765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572017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572017 w 2340537"/>
                <a:gd name="connsiteY6" fmla="*/ 864095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16600 w 2340537"/>
                <a:gd name="connsiteY6" fmla="*/ 852168 h 1306621"/>
                <a:gd name="connsiteX7" fmla="*/ 1006276 w 2340537"/>
                <a:gd name="connsiteY7" fmla="*/ 800038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16600 w 2340537"/>
                <a:gd name="connsiteY6" fmla="*/ 852168 h 1306621"/>
                <a:gd name="connsiteX7" fmla="*/ 1006778 w 2340537"/>
                <a:gd name="connsiteY7" fmla="*/ 792087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16600 w 2340537"/>
                <a:gd name="connsiteY6" fmla="*/ 852168 h 1306621"/>
                <a:gd name="connsiteX7" fmla="*/ 1006778 w 2340537"/>
                <a:gd name="connsiteY7" fmla="*/ 792087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59518 w 2340537"/>
                <a:gd name="connsiteY10" fmla="*/ 78076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16600 w 2340537"/>
                <a:gd name="connsiteY6" fmla="*/ 852168 h 1306621"/>
                <a:gd name="connsiteX7" fmla="*/ 1006778 w 2340537"/>
                <a:gd name="connsiteY7" fmla="*/ 792087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86268 w 2340537"/>
                <a:gd name="connsiteY10" fmla="*/ 75293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16600 w 2340537"/>
                <a:gd name="connsiteY6" fmla="*/ 852168 h 1306621"/>
                <a:gd name="connsiteX7" fmla="*/ 1006778 w 2340537"/>
                <a:gd name="connsiteY7" fmla="*/ 792087 h 1306621"/>
                <a:gd name="connsiteX8" fmla="*/ 926028 w 2340537"/>
                <a:gd name="connsiteY8" fmla="*/ 1080119 h 1306621"/>
                <a:gd name="connsiteX9" fmla="*/ 845279 w 2340537"/>
                <a:gd name="connsiteY9" fmla="*/ 1080119 h 1306621"/>
                <a:gd name="connsiteX10" fmla="*/ 886268 w 2340537"/>
                <a:gd name="connsiteY10" fmla="*/ 75293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1258938 w 2340537"/>
                <a:gd name="connsiteY0" fmla="*/ 1306621 h 1306621"/>
                <a:gd name="connsiteX1" fmla="*/ 373658 w 2340537"/>
                <a:gd name="connsiteY1" fmla="*/ 835295 h 1306621"/>
                <a:gd name="connsiteX2" fmla="*/ 288563 w 2340537"/>
                <a:gd name="connsiteY2" fmla="*/ 65283 h 1306621"/>
                <a:gd name="connsiteX3" fmla="*/ 926028 w 2340537"/>
                <a:gd name="connsiteY3" fmla="*/ 1080119 h 1306621"/>
                <a:gd name="connsiteX4" fmla="*/ 1249023 w 2340537"/>
                <a:gd name="connsiteY4" fmla="*/ 1080119 h 1306621"/>
                <a:gd name="connsiteX5" fmla="*/ 1540809 w 2340537"/>
                <a:gd name="connsiteY5" fmla="*/ 1164054 h 1306621"/>
                <a:gd name="connsiteX6" fmla="*/ 1616600 w 2340537"/>
                <a:gd name="connsiteY6" fmla="*/ 852168 h 1306621"/>
                <a:gd name="connsiteX7" fmla="*/ 1006778 w 2340537"/>
                <a:gd name="connsiteY7" fmla="*/ 792087 h 1306621"/>
                <a:gd name="connsiteX8" fmla="*/ 926029 w 2340537"/>
                <a:gd name="connsiteY8" fmla="*/ 1080119 h 1306621"/>
                <a:gd name="connsiteX9" fmla="*/ 845279 w 2340537"/>
                <a:gd name="connsiteY9" fmla="*/ 1080119 h 1306621"/>
                <a:gd name="connsiteX10" fmla="*/ 886268 w 2340537"/>
                <a:gd name="connsiteY10" fmla="*/ 752938 h 1306621"/>
                <a:gd name="connsiteX11" fmla="*/ 1693390 w 2340537"/>
                <a:gd name="connsiteY11" fmla="*/ 747908 h 1306621"/>
                <a:gd name="connsiteX12" fmla="*/ 1733513 w 2340537"/>
                <a:gd name="connsiteY12" fmla="*/ 1080119 h 1306621"/>
                <a:gd name="connsiteX13" fmla="*/ 2218005 w 2340537"/>
                <a:gd name="connsiteY13" fmla="*/ 0 h 1306621"/>
                <a:gd name="connsiteX14" fmla="*/ 2130635 w 2340537"/>
                <a:gd name="connsiteY14" fmla="*/ 897243 h 1306621"/>
                <a:gd name="connsiteX15" fmla="*/ 1258938 w 2340537"/>
                <a:gd name="connsiteY15" fmla="*/ 1306621 h 1306621"/>
                <a:gd name="connsiteX0" fmla="*/ 926029 w 2340537"/>
                <a:gd name="connsiteY0" fmla="*/ 1080119 h 1306621"/>
                <a:gd name="connsiteX1" fmla="*/ 845279 w 2340537"/>
                <a:gd name="connsiteY1" fmla="*/ 1080119 h 1306621"/>
                <a:gd name="connsiteX2" fmla="*/ 886268 w 2340537"/>
                <a:gd name="connsiteY2" fmla="*/ 752938 h 1306621"/>
                <a:gd name="connsiteX3" fmla="*/ 1693390 w 2340537"/>
                <a:gd name="connsiteY3" fmla="*/ 747908 h 1306621"/>
                <a:gd name="connsiteX4" fmla="*/ 1733513 w 2340537"/>
                <a:gd name="connsiteY4" fmla="*/ 1080119 h 1306621"/>
                <a:gd name="connsiteX5" fmla="*/ 2218005 w 2340537"/>
                <a:gd name="connsiteY5" fmla="*/ 0 h 1306621"/>
                <a:gd name="connsiteX6" fmla="*/ 2130635 w 2340537"/>
                <a:gd name="connsiteY6" fmla="*/ 897243 h 1306621"/>
                <a:gd name="connsiteX7" fmla="*/ 1258938 w 2340537"/>
                <a:gd name="connsiteY7" fmla="*/ 1306621 h 1306621"/>
                <a:gd name="connsiteX8" fmla="*/ 373658 w 2340537"/>
                <a:gd name="connsiteY8" fmla="*/ 835295 h 1306621"/>
                <a:gd name="connsiteX9" fmla="*/ 288563 w 2340537"/>
                <a:gd name="connsiteY9" fmla="*/ 65283 h 1306621"/>
                <a:gd name="connsiteX10" fmla="*/ 926028 w 2340537"/>
                <a:gd name="connsiteY10" fmla="*/ 1080119 h 1306621"/>
                <a:gd name="connsiteX11" fmla="*/ 1249023 w 2340537"/>
                <a:gd name="connsiteY11" fmla="*/ 1080119 h 1306621"/>
                <a:gd name="connsiteX12" fmla="*/ 1540809 w 2340537"/>
                <a:gd name="connsiteY12" fmla="*/ 1164054 h 1306621"/>
                <a:gd name="connsiteX13" fmla="*/ 1616600 w 2340537"/>
                <a:gd name="connsiteY13" fmla="*/ 852168 h 1306621"/>
                <a:gd name="connsiteX14" fmla="*/ 1006778 w 2340537"/>
                <a:gd name="connsiteY14" fmla="*/ 792087 h 1306621"/>
                <a:gd name="connsiteX15" fmla="*/ 1028568 w 2340537"/>
                <a:gd name="connsiteY15" fmla="*/ 1171559 h 1306621"/>
                <a:gd name="connsiteX0" fmla="*/ 1006776 w 2421284"/>
                <a:gd name="connsiteY0" fmla="*/ 1080119 h 1306621"/>
                <a:gd name="connsiteX1" fmla="*/ 926026 w 2421284"/>
                <a:gd name="connsiteY1" fmla="*/ 1080119 h 1306621"/>
                <a:gd name="connsiteX2" fmla="*/ 967015 w 2421284"/>
                <a:gd name="connsiteY2" fmla="*/ 752938 h 1306621"/>
                <a:gd name="connsiteX3" fmla="*/ 1774137 w 2421284"/>
                <a:gd name="connsiteY3" fmla="*/ 747908 h 1306621"/>
                <a:gd name="connsiteX4" fmla="*/ 1814260 w 2421284"/>
                <a:gd name="connsiteY4" fmla="*/ 1080119 h 1306621"/>
                <a:gd name="connsiteX5" fmla="*/ 2298752 w 2421284"/>
                <a:gd name="connsiteY5" fmla="*/ 0 h 1306621"/>
                <a:gd name="connsiteX6" fmla="*/ 2211382 w 2421284"/>
                <a:gd name="connsiteY6" fmla="*/ 897243 h 1306621"/>
                <a:gd name="connsiteX7" fmla="*/ 1339685 w 2421284"/>
                <a:gd name="connsiteY7" fmla="*/ 1306621 h 1306621"/>
                <a:gd name="connsiteX8" fmla="*/ 454405 w 2421284"/>
                <a:gd name="connsiteY8" fmla="*/ 835295 h 1306621"/>
                <a:gd name="connsiteX9" fmla="*/ 369310 w 2421284"/>
                <a:gd name="connsiteY9" fmla="*/ 65283 h 1306621"/>
                <a:gd name="connsiteX10" fmla="*/ 926028 w 2421284"/>
                <a:gd name="connsiteY10" fmla="*/ 1080119 h 1306621"/>
                <a:gd name="connsiteX11" fmla="*/ 1329770 w 2421284"/>
                <a:gd name="connsiteY11" fmla="*/ 1080119 h 1306621"/>
                <a:gd name="connsiteX12" fmla="*/ 1621556 w 2421284"/>
                <a:gd name="connsiteY12" fmla="*/ 1164054 h 1306621"/>
                <a:gd name="connsiteX13" fmla="*/ 1697347 w 2421284"/>
                <a:gd name="connsiteY13" fmla="*/ 852168 h 1306621"/>
                <a:gd name="connsiteX14" fmla="*/ 1087525 w 2421284"/>
                <a:gd name="connsiteY14" fmla="*/ 792087 h 1306621"/>
                <a:gd name="connsiteX15" fmla="*/ 1109315 w 2421284"/>
                <a:gd name="connsiteY15" fmla="*/ 1171559 h 1306621"/>
                <a:gd name="connsiteX0" fmla="*/ 1006775 w 2421283"/>
                <a:gd name="connsiteY0" fmla="*/ 1080119 h 1353639"/>
                <a:gd name="connsiteX1" fmla="*/ 926025 w 2421283"/>
                <a:gd name="connsiteY1" fmla="*/ 1080119 h 1353639"/>
                <a:gd name="connsiteX2" fmla="*/ 967014 w 2421283"/>
                <a:gd name="connsiteY2" fmla="*/ 752938 h 1353639"/>
                <a:gd name="connsiteX3" fmla="*/ 1774136 w 2421283"/>
                <a:gd name="connsiteY3" fmla="*/ 747908 h 1353639"/>
                <a:gd name="connsiteX4" fmla="*/ 1814259 w 2421283"/>
                <a:gd name="connsiteY4" fmla="*/ 1080119 h 1353639"/>
                <a:gd name="connsiteX5" fmla="*/ 2298751 w 2421283"/>
                <a:gd name="connsiteY5" fmla="*/ 0 h 1353639"/>
                <a:gd name="connsiteX6" fmla="*/ 2211381 w 2421283"/>
                <a:gd name="connsiteY6" fmla="*/ 897243 h 1353639"/>
                <a:gd name="connsiteX7" fmla="*/ 1339684 w 2421283"/>
                <a:gd name="connsiteY7" fmla="*/ 1306621 h 1353639"/>
                <a:gd name="connsiteX8" fmla="*/ 454404 w 2421283"/>
                <a:gd name="connsiteY8" fmla="*/ 835295 h 1353639"/>
                <a:gd name="connsiteX9" fmla="*/ 369309 w 2421283"/>
                <a:gd name="connsiteY9" fmla="*/ 65283 h 1353639"/>
                <a:gd name="connsiteX10" fmla="*/ 926028 w 2421283"/>
                <a:gd name="connsiteY10" fmla="*/ 1152127 h 1353639"/>
                <a:gd name="connsiteX11" fmla="*/ 1329769 w 2421283"/>
                <a:gd name="connsiteY11" fmla="*/ 1080119 h 1353639"/>
                <a:gd name="connsiteX12" fmla="*/ 1621555 w 2421283"/>
                <a:gd name="connsiteY12" fmla="*/ 1164054 h 1353639"/>
                <a:gd name="connsiteX13" fmla="*/ 1697346 w 2421283"/>
                <a:gd name="connsiteY13" fmla="*/ 852168 h 1353639"/>
                <a:gd name="connsiteX14" fmla="*/ 1087524 w 2421283"/>
                <a:gd name="connsiteY14" fmla="*/ 792087 h 1353639"/>
                <a:gd name="connsiteX15" fmla="*/ 1109314 w 2421283"/>
                <a:gd name="connsiteY15" fmla="*/ 1171559 h 1353639"/>
                <a:gd name="connsiteX0" fmla="*/ 1006775 w 2421283"/>
                <a:gd name="connsiteY0" fmla="*/ 1080119 h 1353639"/>
                <a:gd name="connsiteX1" fmla="*/ 967014 w 2421283"/>
                <a:gd name="connsiteY1" fmla="*/ 752938 h 1353639"/>
                <a:gd name="connsiteX2" fmla="*/ 1774136 w 2421283"/>
                <a:gd name="connsiteY2" fmla="*/ 747908 h 1353639"/>
                <a:gd name="connsiteX3" fmla="*/ 1814259 w 2421283"/>
                <a:gd name="connsiteY3" fmla="*/ 1080119 h 1353639"/>
                <a:gd name="connsiteX4" fmla="*/ 2298751 w 2421283"/>
                <a:gd name="connsiteY4" fmla="*/ 0 h 1353639"/>
                <a:gd name="connsiteX5" fmla="*/ 2211381 w 2421283"/>
                <a:gd name="connsiteY5" fmla="*/ 897243 h 1353639"/>
                <a:gd name="connsiteX6" fmla="*/ 1339684 w 2421283"/>
                <a:gd name="connsiteY6" fmla="*/ 1306621 h 1353639"/>
                <a:gd name="connsiteX7" fmla="*/ 454404 w 2421283"/>
                <a:gd name="connsiteY7" fmla="*/ 835295 h 1353639"/>
                <a:gd name="connsiteX8" fmla="*/ 369309 w 2421283"/>
                <a:gd name="connsiteY8" fmla="*/ 65283 h 1353639"/>
                <a:gd name="connsiteX9" fmla="*/ 926028 w 2421283"/>
                <a:gd name="connsiteY9" fmla="*/ 1152127 h 1353639"/>
                <a:gd name="connsiteX10" fmla="*/ 1329769 w 2421283"/>
                <a:gd name="connsiteY10" fmla="*/ 1080119 h 1353639"/>
                <a:gd name="connsiteX11" fmla="*/ 1621555 w 2421283"/>
                <a:gd name="connsiteY11" fmla="*/ 1164054 h 1353639"/>
                <a:gd name="connsiteX12" fmla="*/ 1697346 w 2421283"/>
                <a:gd name="connsiteY12" fmla="*/ 852168 h 1353639"/>
                <a:gd name="connsiteX13" fmla="*/ 1087524 w 2421283"/>
                <a:gd name="connsiteY13" fmla="*/ 792087 h 1353639"/>
                <a:gd name="connsiteX14" fmla="*/ 1109314 w 2421283"/>
                <a:gd name="connsiteY14" fmla="*/ 1171559 h 1353639"/>
                <a:gd name="connsiteX0" fmla="*/ 926027 w 2421283"/>
                <a:gd name="connsiteY0" fmla="*/ 1008111 h 1353639"/>
                <a:gd name="connsiteX1" fmla="*/ 967014 w 2421283"/>
                <a:gd name="connsiteY1" fmla="*/ 752938 h 1353639"/>
                <a:gd name="connsiteX2" fmla="*/ 1774136 w 2421283"/>
                <a:gd name="connsiteY2" fmla="*/ 747908 h 1353639"/>
                <a:gd name="connsiteX3" fmla="*/ 1814259 w 2421283"/>
                <a:gd name="connsiteY3" fmla="*/ 1080119 h 1353639"/>
                <a:gd name="connsiteX4" fmla="*/ 2298751 w 2421283"/>
                <a:gd name="connsiteY4" fmla="*/ 0 h 1353639"/>
                <a:gd name="connsiteX5" fmla="*/ 2211381 w 2421283"/>
                <a:gd name="connsiteY5" fmla="*/ 897243 h 1353639"/>
                <a:gd name="connsiteX6" fmla="*/ 1339684 w 2421283"/>
                <a:gd name="connsiteY6" fmla="*/ 1306621 h 1353639"/>
                <a:gd name="connsiteX7" fmla="*/ 454404 w 2421283"/>
                <a:gd name="connsiteY7" fmla="*/ 835295 h 1353639"/>
                <a:gd name="connsiteX8" fmla="*/ 369309 w 2421283"/>
                <a:gd name="connsiteY8" fmla="*/ 65283 h 1353639"/>
                <a:gd name="connsiteX9" fmla="*/ 926028 w 2421283"/>
                <a:gd name="connsiteY9" fmla="*/ 1152127 h 1353639"/>
                <a:gd name="connsiteX10" fmla="*/ 1329769 w 2421283"/>
                <a:gd name="connsiteY10" fmla="*/ 1080119 h 1353639"/>
                <a:gd name="connsiteX11" fmla="*/ 1621555 w 2421283"/>
                <a:gd name="connsiteY11" fmla="*/ 1164054 h 1353639"/>
                <a:gd name="connsiteX12" fmla="*/ 1697346 w 2421283"/>
                <a:gd name="connsiteY12" fmla="*/ 852168 h 1353639"/>
                <a:gd name="connsiteX13" fmla="*/ 1087524 w 2421283"/>
                <a:gd name="connsiteY13" fmla="*/ 792087 h 1353639"/>
                <a:gd name="connsiteX14" fmla="*/ 1109314 w 2421283"/>
                <a:gd name="connsiteY14" fmla="*/ 1171559 h 1353639"/>
                <a:gd name="connsiteX0" fmla="*/ 926027 w 2421283"/>
                <a:gd name="connsiteY0" fmla="*/ 1080119 h 1353639"/>
                <a:gd name="connsiteX1" fmla="*/ 967014 w 2421283"/>
                <a:gd name="connsiteY1" fmla="*/ 752938 h 1353639"/>
                <a:gd name="connsiteX2" fmla="*/ 1774136 w 2421283"/>
                <a:gd name="connsiteY2" fmla="*/ 747908 h 1353639"/>
                <a:gd name="connsiteX3" fmla="*/ 1814259 w 2421283"/>
                <a:gd name="connsiteY3" fmla="*/ 1080119 h 1353639"/>
                <a:gd name="connsiteX4" fmla="*/ 2298751 w 2421283"/>
                <a:gd name="connsiteY4" fmla="*/ 0 h 1353639"/>
                <a:gd name="connsiteX5" fmla="*/ 2211381 w 2421283"/>
                <a:gd name="connsiteY5" fmla="*/ 897243 h 1353639"/>
                <a:gd name="connsiteX6" fmla="*/ 1339684 w 2421283"/>
                <a:gd name="connsiteY6" fmla="*/ 1306621 h 1353639"/>
                <a:gd name="connsiteX7" fmla="*/ 454404 w 2421283"/>
                <a:gd name="connsiteY7" fmla="*/ 835295 h 1353639"/>
                <a:gd name="connsiteX8" fmla="*/ 369309 w 2421283"/>
                <a:gd name="connsiteY8" fmla="*/ 65283 h 1353639"/>
                <a:gd name="connsiteX9" fmla="*/ 926028 w 2421283"/>
                <a:gd name="connsiteY9" fmla="*/ 1152127 h 1353639"/>
                <a:gd name="connsiteX10" fmla="*/ 1329769 w 2421283"/>
                <a:gd name="connsiteY10" fmla="*/ 1080119 h 1353639"/>
                <a:gd name="connsiteX11" fmla="*/ 1621555 w 2421283"/>
                <a:gd name="connsiteY11" fmla="*/ 1164054 h 1353639"/>
                <a:gd name="connsiteX12" fmla="*/ 1697346 w 2421283"/>
                <a:gd name="connsiteY12" fmla="*/ 852168 h 1353639"/>
                <a:gd name="connsiteX13" fmla="*/ 1087524 w 2421283"/>
                <a:gd name="connsiteY13" fmla="*/ 792087 h 1353639"/>
                <a:gd name="connsiteX14" fmla="*/ 1109314 w 2421283"/>
                <a:gd name="connsiteY14" fmla="*/ 1171559 h 1353639"/>
                <a:gd name="connsiteX0" fmla="*/ 926027 w 2421283"/>
                <a:gd name="connsiteY0" fmla="*/ 1080119 h 1353639"/>
                <a:gd name="connsiteX1" fmla="*/ 967014 w 2421283"/>
                <a:gd name="connsiteY1" fmla="*/ 752938 h 1353639"/>
                <a:gd name="connsiteX2" fmla="*/ 1774136 w 2421283"/>
                <a:gd name="connsiteY2" fmla="*/ 747908 h 1353639"/>
                <a:gd name="connsiteX3" fmla="*/ 1814259 w 2421283"/>
                <a:gd name="connsiteY3" fmla="*/ 1080119 h 1353639"/>
                <a:gd name="connsiteX4" fmla="*/ 2298751 w 2421283"/>
                <a:gd name="connsiteY4" fmla="*/ 0 h 1353639"/>
                <a:gd name="connsiteX5" fmla="*/ 2211381 w 2421283"/>
                <a:gd name="connsiteY5" fmla="*/ 897243 h 1353639"/>
                <a:gd name="connsiteX6" fmla="*/ 1339684 w 2421283"/>
                <a:gd name="connsiteY6" fmla="*/ 1306621 h 1353639"/>
                <a:gd name="connsiteX7" fmla="*/ 454404 w 2421283"/>
                <a:gd name="connsiteY7" fmla="*/ 835295 h 1353639"/>
                <a:gd name="connsiteX8" fmla="*/ 369309 w 2421283"/>
                <a:gd name="connsiteY8" fmla="*/ 65283 h 1353639"/>
                <a:gd name="connsiteX9" fmla="*/ 926028 w 2421283"/>
                <a:gd name="connsiteY9" fmla="*/ 1152127 h 1353639"/>
                <a:gd name="connsiteX10" fmla="*/ 1329769 w 2421283"/>
                <a:gd name="connsiteY10" fmla="*/ 1080119 h 1353639"/>
                <a:gd name="connsiteX11" fmla="*/ 1621555 w 2421283"/>
                <a:gd name="connsiteY11" fmla="*/ 1164054 h 1353639"/>
                <a:gd name="connsiteX12" fmla="*/ 1697346 w 2421283"/>
                <a:gd name="connsiteY12" fmla="*/ 852168 h 1353639"/>
                <a:gd name="connsiteX13" fmla="*/ 1087524 w 2421283"/>
                <a:gd name="connsiteY13" fmla="*/ 792087 h 1353639"/>
                <a:gd name="connsiteX14" fmla="*/ 1006775 w 2421283"/>
                <a:gd name="connsiteY14" fmla="*/ 1080119 h 1353639"/>
                <a:gd name="connsiteX0" fmla="*/ 926027 w 2421283"/>
                <a:gd name="connsiteY0" fmla="*/ 1080119 h 1353639"/>
                <a:gd name="connsiteX1" fmla="*/ 967014 w 2421283"/>
                <a:gd name="connsiteY1" fmla="*/ 752938 h 1353639"/>
                <a:gd name="connsiteX2" fmla="*/ 1774136 w 2421283"/>
                <a:gd name="connsiteY2" fmla="*/ 747908 h 1353639"/>
                <a:gd name="connsiteX3" fmla="*/ 1814259 w 2421283"/>
                <a:gd name="connsiteY3" fmla="*/ 1080119 h 1353639"/>
                <a:gd name="connsiteX4" fmla="*/ 2298751 w 2421283"/>
                <a:gd name="connsiteY4" fmla="*/ 0 h 1353639"/>
                <a:gd name="connsiteX5" fmla="*/ 2211381 w 2421283"/>
                <a:gd name="connsiteY5" fmla="*/ 897243 h 1353639"/>
                <a:gd name="connsiteX6" fmla="*/ 1339684 w 2421283"/>
                <a:gd name="connsiteY6" fmla="*/ 1306621 h 1353639"/>
                <a:gd name="connsiteX7" fmla="*/ 454404 w 2421283"/>
                <a:gd name="connsiteY7" fmla="*/ 835295 h 1353639"/>
                <a:gd name="connsiteX8" fmla="*/ 369309 w 2421283"/>
                <a:gd name="connsiteY8" fmla="*/ 65283 h 1353639"/>
                <a:gd name="connsiteX9" fmla="*/ 926028 w 2421283"/>
                <a:gd name="connsiteY9" fmla="*/ 1152127 h 1353639"/>
                <a:gd name="connsiteX10" fmla="*/ 1329769 w 2421283"/>
                <a:gd name="connsiteY10" fmla="*/ 1080119 h 1353639"/>
                <a:gd name="connsiteX11" fmla="*/ 1621555 w 2421283"/>
                <a:gd name="connsiteY11" fmla="*/ 1164054 h 1353639"/>
                <a:gd name="connsiteX12" fmla="*/ 1697346 w 2421283"/>
                <a:gd name="connsiteY12" fmla="*/ 852168 h 1353639"/>
                <a:gd name="connsiteX13" fmla="*/ 1087524 w 2421283"/>
                <a:gd name="connsiteY13" fmla="*/ 792087 h 1353639"/>
                <a:gd name="connsiteX14" fmla="*/ 1006775 w 2421283"/>
                <a:gd name="connsiteY14" fmla="*/ 1080119 h 1353639"/>
                <a:gd name="connsiteX0" fmla="*/ 926027 w 2421283"/>
                <a:gd name="connsiteY0" fmla="*/ 1080119 h 1353639"/>
                <a:gd name="connsiteX1" fmla="*/ 967014 w 2421283"/>
                <a:gd name="connsiteY1" fmla="*/ 752938 h 1353639"/>
                <a:gd name="connsiteX2" fmla="*/ 1774136 w 2421283"/>
                <a:gd name="connsiteY2" fmla="*/ 747908 h 1353639"/>
                <a:gd name="connsiteX3" fmla="*/ 1814259 w 2421283"/>
                <a:gd name="connsiteY3" fmla="*/ 1080119 h 1353639"/>
                <a:gd name="connsiteX4" fmla="*/ 2298751 w 2421283"/>
                <a:gd name="connsiteY4" fmla="*/ 0 h 1353639"/>
                <a:gd name="connsiteX5" fmla="*/ 2211381 w 2421283"/>
                <a:gd name="connsiteY5" fmla="*/ 897243 h 1353639"/>
                <a:gd name="connsiteX6" fmla="*/ 1339684 w 2421283"/>
                <a:gd name="connsiteY6" fmla="*/ 1306621 h 1353639"/>
                <a:gd name="connsiteX7" fmla="*/ 454404 w 2421283"/>
                <a:gd name="connsiteY7" fmla="*/ 835295 h 1353639"/>
                <a:gd name="connsiteX8" fmla="*/ 369309 w 2421283"/>
                <a:gd name="connsiteY8" fmla="*/ 65283 h 1353639"/>
                <a:gd name="connsiteX9" fmla="*/ 926028 w 2421283"/>
                <a:gd name="connsiteY9" fmla="*/ 1152127 h 1353639"/>
                <a:gd name="connsiteX10" fmla="*/ 1329769 w 2421283"/>
                <a:gd name="connsiteY10" fmla="*/ 1080119 h 1353639"/>
                <a:gd name="connsiteX11" fmla="*/ 1621555 w 2421283"/>
                <a:gd name="connsiteY11" fmla="*/ 1164054 h 1353639"/>
                <a:gd name="connsiteX12" fmla="*/ 1697346 w 2421283"/>
                <a:gd name="connsiteY12" fmla="*/ 852168 h 1353639"/>
                <a:gd name="connsiteX13" fmla="*/ 1087524 w 2421283"/>
                <a:gd name="connsiteY13" fmla="*/ 792087 h 1353639"/>
                <a:gd name="connsiteX14" fmla="*/ 1006775 w 2421283"/>
                <a:gd name="connsiteY14" fmla="*/ 1080119 h 1353639"/>
                <a:gd name="connsiteX0" fmla="*/ 845278 w 2421283"/>
                <a:gd name="connsiteY0" fmla="*/ 1008111 h 1353639"/>
                <a:gd name="connsiteX1" fmla="*/ 967014 w 2421283"/>
                <a:gd name="connsiteY1" fmla="*/ 752938 h 1353639"/>
                <a:gd name="connsiteX2" fmla="*/ 1774136 w 2421283"/>
                <a:gd name="connsiteY2" fmla="*/ 747908 h 1353639"/>
                <a:gd name="connsiteX3" fmla="*/ 1814259 w 2421283"/>
                <a:gd name="connsiteY3" fmla="*/ 1080119 h 1353639"/>
                <a:gd name="connsiteX4" fmla="*/ 2298751 w 2421283"/>
                <a:gd name="connsiteY4" fmla="*/ 0 h 1353639"/>
                <a:gd name="connsiteX5" fmla="*/ 2211381 w 2421283"/>
                <a:gd name="connsiteY5" fmla="*/ 897243 h 1353639"/>
                <a:gd name="connsiteX6" fmla="*/ 1339684 w 2421283"/>
                <a:gd name="connsiteY6" fmla="*/ 1306621 h 1353639"/>
                <a:gd name="connsiteX7" fmla="*/ 454404 w 2421283"/>
                <a:gd name="connsiteY7" fmla="*/ 835295 h 1353639"/>
                <a:gd name="connsiteX8" fmla="*/ 369309 w 2421283"/>
                <a:gd name="connsiteY8" fmla="*/ 65283 h 1353639"/>
                <a:gd name="connsiteX9" fmla="*/ 926028 w 2421283"/>
                <a:gd name="connsiteY9" fmla="*/ 1152127 h 1353639"/>
                <a:gd name="connsiteX10" fmla="*/ 1329769 w 2421283"/>
                <a:gd name="connsiteY10" fmla="*/ 1080119 h 1353639"/>
                <a:gd name="connsiteX11" fmla="*/ 1621555 w 2421283"/>
                <a:gd name="connsiteY11" fmla="*/ 1164054 h 1353639"/>
                <a:gd name="connsiteX12" fmla="*/ 1697346 w 2421283"/>
                <a:gd name="connsiteY12" fmla="*/ 852168 h 1353639"/>
                <a:gd name="connsiteX13" fmla="*/ 1087524 w 2421283"/>
                <a:gd name="connsiteY13" fmla="*/ 792087 h 1353639"/>
                <a:gd name="connsiteX14" fmla="*/ 1006775 w 2421283"/>
                <a:gd name="connsiteY14" fmla="*/ 1080119 h 1353639"/>
                <a:gd name="connsiteX0" fmla="*/ 764531 w 2340536"/>
                <a:gd name="connsiteY0" fmla="*/ 1008111 h 1306621"/>
                <a:gd name="connsiteX1" fmla="*/ 886267 w 2340536"/>
                <a:gd name="connsiteY1" fmla="*/ 752938 h 1306621"/>
                <a:gd name="connsiteX2" fmla="*/ 1693389 w 2340536"/>
                <a:gd name="connsiteY2" fmla="*/ 747908 h 1306621"/>
                <a:gd name="connsiteX3" fmla="*/ 1733512 w 2340536"/>
                <a:gd name="connsiteY3" fmla="*/ 1080119 h 1306621"/>
                <a:gd name="connsiteX4" fmla="*/ 2218004 w 2340536"/>
                <a:gd name="connsiteY4" fmla="*/ 0 h 1306621"/>
                <a:gd name="connsiteX5" fmla="*/ 2130634 w 2340536"/>
                <a:gd name="connsiteY5" fmla="*/ 897243 h 1306621"/>
                <a:gd name="connsiteX6" fmla="*/ 1258937 w 2340536"/>
                <a:gd name="connsiteY6" fmla="*/ 1306621 h 1306621"/>
                <a:gd name="connsiteX7" fmla="*/ 373657 w 2340536"/>
                <a:gd name="connsiteY7" fmla="*/ 835295 h 1306621"/>
                <a:gd name="connsiteX8" fmla="*/ 288562 w 2340536"/>
                <a:gd name="connsiteY8" fmla="*/ 65283 h 1306621"/>
                <a:gd name="connsiteX9" fmla="*/ 926028 w 2340536"/>
                <a:gd name="connsiteY9" fmla="*/ 1080119 h 1306621"/>
                <a:gd name="connsiteX10" fmla="*/ 1249022 w 2340536"/>
                <a:gd name="connsiteY10" fmla="*/ 1080119 h 1306621"/>
                <a:gd name="connsiteX11" fmla="*/ 1540808 w 2340536"/>
                <a:gd name="connsiteY11" fmla="*/ 1164054 h 1306621"/>
                <a:gd name="connsiteX12" fmla="*/ 1616599 w 2340536"/>
                <a:gd name="connsiteY12" fmla="*/ 852168 h 1306621"/>
                <a:gd name="connsiteX13" fmla="*/ 1006777 w 2340536"/>
                <a:gd name="connsiteY13" fmla="*/ 792087 h 1306621"/>
                <a:gd name="connsiteX14" fmla="*/ 926028 w 2340536"/>
                <a:gd name="connsiteY14" fmla="*/ 1080119 h 1306621"/>
                <a:gd name="connsiteX0" fmla="*/ 565241 w 2141246"/>
                <a:gd name="connsiteY0" fmla="*/ 1008111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565241 w 2141246"/>
                <a:gd name="connsiteY9" fmla="*/ 1080119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565241 w 2141246"/>
                <a:gd name="connsiteY0" fmla="*/ 1008111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565241 w 2141246"/>
                <a:gd name="connsiteY9" fmla="*/ 1008111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565241 w 2141246"/>
                <a:gd name="connsiteY0" fmla="*/ 1008111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565241 w 2141246"/>
                <a:gd name="connsiteY9" fmla="*/ 1008111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565241 w 2141246"/>
                <a:gd name="connsiteY0" fmla="*/ 1008111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565241 w 2141246"/>
                <a:gd name="connsiteY9" fmla="*/ 1008111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565241 w 2141246"/>
                <a:gd name="connsiteY0" fmla="*/ 1008111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565241 w 2141246"/>
                <a:gd name="connsiteY9" fmla="*/ 1008111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565241 w 2141246"/>
                <a:gd name="connsiteY0" fmla="*/ 1008111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565241 w 2141246"/>
                <a:gd name="connsiteY9" fmla="*/ 1008111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565241 w 2141246"/>
                <a:gd name="connsiteY0" fmla="*/ 1008111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565241 w 2141246"/>
                <a:gd name="connsiteY9" fmla="*/ 1008111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565241 w 2141246"/>
                <a:gd name="connsiteY0" fmla="*/ 1008111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565241 w 2141246"/>
                <a:gd name="connsiteY9" fmla="*/ 1008111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565241 w 2141246"/>
                <a:gd name="connsiteY0" fmla="*/ 1008111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645989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645989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0" fmla="*/ 645989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16" fmla="*/ 645989 w 2141246"/>
                <a:gd name="connsiteY16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726738 w 2141246"/>
                <a:gd name="connsiteY10" fmla="*/ 1080119 h 1306621"/>
                <a:gd name="connsiteX11" fmla="*/ 1049732 w 2141246"/>
                <a:gd name="connsiteY11" fmla="*/ 1080119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16" fmla="*/ 565241 w 2141246"/>
                <a:gd name="connsiteY16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080119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19558"/>
                <a:gd name="connsiteX1" fmla="*/ 686977 w 2141246"/>
                <a:gd name="connsiteY1" fmla="*/ 752938 h 1319558"/>
                <a:gd name="connsiteX2" fmla="*/ 1494099 w 2141246"/>
                <a:gd name="connsiteY2" fmla="*/ 747908 h 1319558"/>
                <a:gd name="connsiteX3" fmla="*/ 1534222 w 2141246"/>
                <a:gd name="connsiteY3" fmla="*/ 1080119 h 1319558"/>
                <a:gd name="connsiteX4" fmla="*/ 2018714 w 2141246"/>
                <a:gd name="connsiteY4" fmla="*/ 0 h 1319558"/>
                <a:gd name="connsiteX5" fmla="*/ 1931344 w 2141246"/>
                <a:gd name="connsiteY5" fmla="*/ 897243 h 1319558"/>
                <a:gd name="connsiteX6" fmla="*/ 1059647 w 2141246"/>
                <a:gd name="connsiteY6" fmla="*/ 1306621 h 1319558"/>
                <a:gd name="connsiteX7" fmla="*/ 174367 w 2141246"/>
                <a:gd name="connsiteY7" fmla="*/ 835295 h 1319558"/>
                <a:gd name="connsiteX8" fmla="*/ 89272 w 2141246"/>
                <a:gd name="connsiteY8" fmla="*/ 65283 h 1319558"/>
                <a:gd name="connsiteX9" fmla="*/ 645989 w 2141246"/>
                <a:gd name="connsiteY9" fmla="*/ 1080119 h 1319558"/>
                <a:gd name="connsiteX10" fmla="*/ 645989 w 2141246"/>
                <a:gd name="connsiteY10" fmla="*/ 1080119 h 1319558"/>
                <a:gd name="connsiteX11" fmla="*/ 726738 w 2141246"/>
                <a:gd name="connsiteY11" fmla="*/ 1080119 h 1319558"/>
                <a:gd name="connsiteX12" fmla="*/ 1049732 w 2141246"/>
                <a:gd name="connsiteY12" fmla="*/ 1152127 h 1319558"/>
                <a:gd name="connsiteX13" fmla="*/ 1341518 w 2141246"/>
                <a:gd name="connsiteY13" fmla="*/ 1164054 h 1319558"/>
                <a:gd name="connsiteX14" fmla="*/ 1417309 w 2141246"/>
                <a:gd name="connsiteY14" fmla="*/ 852168 h 1319558"/>
                <a:gd name="connsiteX15" fmla="*/ 807487 w 2141246"/>
                <a:gd name="connsiteY15" fmla="*/ 792087 h 1319558"/>
                <a:gd name="connsiteX16" fmla="*/ 726738 w 2141246"/>
                <a:gd name="connsiteY16" fmla="*/ 1080119 h 1319558"/>
                <a:gd name="connsiteX17" fmla="*/ 565241 w 2141246"/>
                <a:gd name="connsiteY17" fmla="*/ 1080119 h 1319558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94099 w 2141246"/>
                <a:gd name="connsiteY2" fmla="*/ 747908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534223 w 2141246"/>
                <a:gd name="connsiteY2" fmla="*/ 792087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534223 w 2141246"/>
                <a:gd name="connsiteY2" fmla="*/ 792087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534223 w 2141246"/>
                <a:gd name="connsiteY2" fmla="*/ 792087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534223 w 2141246"/>
                <a:gd name="connsiteY2" fmla="*/ 792087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645989 w 2141246"/>
                <a:gd name="connsiteY10" fmla="*/ 1080119 h 1306621"/>
                <a:gd name="connsiteX11" fmla="*/ 726738 w 2141246"/>
                <a:gd name="connsiteY11" fmla="*/ 1080119 h 1306621"/>
                <a:gd name="connsiteX12" fmla="*/ 1049732 w 2141246"/>
                <a:gd name="connsiteY12" fmla="*/ 1152127 h 1306621"/>
                <a:gd name="connsiteX13" fmla="*/ 1341518 w 2141246"/>
                <a:gd name="connsiteY13" fmla="*/ 1164054 h 1306621"/>
                <a:gd name="connsiteX14" fmla="*/ 1417309 w 2141246"/>
                <a:gd name="connsiteY14" fmla="*/ 852168 h 1306621"/>
                <a:gd name="connsiteX15" fmla="*/ 807487 w 2141246"/>
                <a:gd name="connsiteY15" fmla="*/ 792087 h 1306621"/>
                <a:gd name="connsiteX16" fmla="*/ 726738 w 2141246"/>
                <a:gd name="connsiteY16" fmla="*/ 1080119 h 1306621"/>
                <a:gd name="connsiteX17" fmla="*/ 565241 w 2141246"/>
                <a:gd name="connsiteY17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9 w 2141246"/>
                <a:gd name="connsiteY9" fmla="*/ 1080119 h 1306621"/>
                <a:gd name="connsiteX10" fmla="*/ 726738 w 2141246"/>
                <a:gd name="connsiteY10" fmla="*/ 1080119 h 1306621"/>
                <a:gd name="connsiteX11" fmla="*/ 1049732 w 2141246"/>
                <a:gd name="connsiteY11" fmla="*/ 1152127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16" fmla="*/ 565241 w 2141246"/>
                <a:gd name="connsiteY16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645988 w 2141246"/>
                <a:gd name="connsiteY9" fmla="*/ 1080120 h 1306621"/>
                <a:gd name="connsiteX10" fmla="*/ 726738 w 2141246"/>
                <a:gd name="connsiteY10" fmla="*/ 1080119 h 1306621"/>
                <a:gd name="connsiteX11" fmla="*/ 1049732 w 2141246"/>
                <a:gd name="connsiteY11" fmla="*/ 1152127 h 1306621"/>
                <a:gd name="connsiteX12" fmla="*/ 1341518 w 2141246"/>
                <a:gd name="connsiteY12" fmla="*/ 1164054 h 1306621"/>
                <a:gd name="connsiteX13" fmla="*/ 1417309 w 2141246"/>
                <a:gd name="connsiteY13" fmla="*/ 852168 h 1306621"/>
                <a:gd name="connsiteX14" fmla="*/ 807487 w 2141246"/>
                <a:gd name="connsiteY14" fmla="*/ 792087 h 1306621"/>
                <a:gd name="connsiteX15" fmla="*/ 726738 w 2141246"/>
                <a:gd name="connsiteY15" fmla="*/ 1080119 h 1306621"/>
                <a:gd name="connsiteX16" fmla="*/ 565241 w 2141246"/>
                <a:gd name="connsiteY16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1 w 2141246"/>
                <a:gd name="connsiteY15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1 w 2141246"/>
                <a:gd name="connsiteY15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1 w 2141246"/>
                <a:gd name="connsiteY15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1 w 2141246"/>
                <a:gd name="connsiteY15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1 w 2141246"/>
                <a:gd name="connsiteY15" fmla="*/ 1080119 h 1306621"/>
                <a:gd name="connsiteX0" fmla="*/ 565241 w 2141246"/>
                <a:gd name="connsiteY0" fmla="*/ 1080119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1 w 2141246"/>
                <a:gd name="connsiteY15" fmla="*/ 1080119 h 1306621"/>
                <a:gd name="connsiteX0" fmla="*/ 645988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645988 w 2141246"/>
                <a:gd name="connsiteY15" fmla="*/ 1008112 h 1306621"/>
                <a:gd name="connsiteX0" fmla="*/ 645988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645988 w 2141246"/>
                <a:gd name="connsiteY15" fmla="*/ 1008112 h 1306621"/>
                <a:gd name="connsiteX0" fmla="*/ 645988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645988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341518 w 2141246"/>
                <a:gd name="connsiteY11" fmla="*/ 1164054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291977 w 2141246"/>
                <a:gd name="connsiteY11" fmla="*/ 1152128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291977 w 2141246"/>
                <a:gd name="connsiteY11" fmla="*/ 1152128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049732 w 2141246"/>
                <a:gd name="connsiteY10" fmla="*/ 1152127 h 1306621"/>
                <a:gd name="connsiteX11" fmla="*/ 1453474 w 2141246"/>
                <a:gd name="connsiteY11" fmla="*/ 1080120 h 1306621"/>
                <a:gd name="connsiteX12" fmla="*/ 1417309 w 2141246"/>
                <a:gd name="connsiteY12" fmla="*/ 852168 h 1306621"/>
                <a:gd name="connsiteX13" fmla="*/ 807487 w 2141246"/>
                <a:gd name="connsiteY13" fmla="*/ 792087 h 1306621"/>
                <a:gd name="connsiteX14" fmla="*/ 726738 w 2141246"/>
                <a:gd name="connsiteY14" fmla="*/ 1080119 h 1306621"/>
                <a:gd name="connsiteX15" fmla="*/ 565240 w 2141246"/>
                <a:gd name="connsiteY15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17309 w 2141246"/>
                <a:gd name="connsiteY11" fmla="*/ 852168 h 1306621"/>
                <a:gd name="connsiteX12" fmla="*/ 807487 w 2141246"/>
                <a:gd name="connsiteY12" fmla="*/ 792087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17309 w 2141246"/>
                <a:gd name="connsiteY11" fmla="*/ 852168 h 1306621"/>
                <a:gd name="connsiteX12" fmla="*/ 807487 w 2141246"/>
                <a:gd name="connsiteY12" fmla="*/ 792087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372725 w 2141246"/>
                <a:gd name="connsiteY11" fmla="*/ 792088 h 1306621"/>
                <a:gd name="connsiteX12" fmla="*/ 807487 w 2141246"/>
                <a:gd name="connsiteY12" fmla="*/ 792087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53474 w 2141246"/>
                <a:gd name="connsiteY11" fmla="*/ 792088 h 1306621"/>
                <a:gd name="connsiteX12" fmla="*/ 807487 w 2141246"/>
                <a:gd name="connsiteY12" fmla="*/ 792087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7 w 2141246"/>
                <a:gd name="connsiteY12" fmla="*/ 792087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7 w 2141246"/>
                <a:gd name="connsiteY12" fmla="*/ 792087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7 w 2141246"/>
                <a:gd name="connsiteY12" fmla="*/ 792087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7 w 2141246"/>
                <a:gd name="connsiteY12" fmla="*/ 792087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8 w 2141246"/>
                <a:gd name="connsiteY13" fmla="*/ 1080119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645988 w 2141246"/>
                <a:gd name="connsiteY13" fmla="*/ 1008112 h 1306621"/>
                <a:gd name="connsiteX14" fmla="*/ 565240 w 2141246"/>
                <a:gd name="connsiteY14" fmla="*/ 1008112 h 1306621"/>
                <a:gd name="connsiteX0" fmla="*/ 565240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565240 w 2141246"/>
                <a:gd name="connsiteY14" fmla="*/ 1008112 h 1306621"/>
                <a:gd name="connsiteX0" fmla="*/ 645988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08112 h 1306621"/>
                <a:gd name="connsiteX0" fmla="*/ 645988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08112 h 1306621"/>
                <a:gd name="connsiteX0" fmla="*/ 645988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08112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08112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08112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80120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80120 h 1306621"/>
                <a:gd name="connsiteX0" fmla="*/ 645988 w 2141246"/>
                <a:gd name="connsiteY0" fmla="*/ 1008112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1008112 h 1306621"/>
                <a:gd name="connsiteX0" fmla="*/ 645988 w 2141246"/>
                <a:gd name="connsiteY0" fmla="*/ 93610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936104 h 1306621"/>
                <a:gd name="connsiteX0" fmla="*/ 645988 w 2141246"/>
                <a:gd name="connsiteY0" fmla="*/ 93610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152128 h 1306621"/>
                <a:gd name="connsiteX14" fmla="*/ 645988 w 2141246"/>
                <a:gd name="connsiteY14" fmla="*/ 936104 h 1306621"/>
                <a:gd name="connsiteX0" fmla="*/ 645988 w 2141246"/>
                <a:gd name="connsiteY0" fmla="*/ 93610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8 w 2141246"/>
                <a:gd name="connsiteY9" fmla="*/ 1080119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152128 h 1306621"/>
                <a:gd name="connsiteX14" fmla="*/ 645988 w 2141246"/>
                <a:gd name="connsiteY14" fmla="*/ 936104 h 1306621"/>
                <a:gd name="connsiteX0" fmla="*/ 645988 w 2141246"/>
                <a:gd name="connsiteY0" fmla="*/ 936104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726737 w 2141246"/>
                <a:gd name="connsiteY12" fmla="*/ 792088 h 1321267"/>
                <a:gd name="connsiteX13" fmla="*/ 726737 w 2141246"/>
                <a:gd name="connsiteY13" fmla="*/ 1152128 h 1321267"/>
                <a:gd name="connsiteX14" fmla="*/ 645988 w 2141246"/>
                <a:gd name="connsiteY14" fmla="*/ 936104 h 1321267"/>
                <a:gd name="connsiteX0" fmla="*/ 645988 w 2141246"/>
                <a:gd name="connsiteY0" fmla="*/ 936104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726737 w 2141246"/>
                <a:gd name="connsiteY12" fmla="*/ 792088 h 1321267"/>
                <a:gd name="connsiteX13" fmla="*/ 726737 w 2141246"/>
                <a:gd name="connsiteY13" fmla="*/ 1080120 h 1321267"/>
                <a:gd name="connsiteX14" fmla="*/ 645988 w 2141246"/>
                <a:gd name="connsiteY14" fmla="*/ 936104 h 1321267"/>
                <a:gd name="connsiteX0" fmla="*/ 645988 w 2141246"/>
                <a:gd name="connsiteY0" fmla="*/ 93610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936104 h 1306621"/>
                <a:gd name="connsiteX0" fmla="*/ 645988 w 2141246"/>
                <a:gd name="connsiteY0" fmla="*/ 93610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726737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936104 h 1306621"/>
                <a:gd name="connsiteX0" fmla="*/ 645988 w 2141246"/>
                <a:gd name="connsiteY0" fmla="*/ 93610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936104 h 1306621"/>
                <a:gd name="connsiteX0" fmla="*/ 645988 w 2141246"/>
                <a:gd name="connsiteY0" fmla="*/ 93610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726737 w 2141246"/>
                <a:gd name="connsiteY13" fmla="*/ 1080120 h 1306621"/>
                <a:gd name="connsiteX14" fmla="*/ 645988 w 2141246"/>
                <a:gd name="connsiteY14" fmla="*/ 93610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726737 w 2141246"/>
                <a:gd name="connsiteY13" fmla="*/ 1080120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726737 w 2141246"/>
                <a:gd name="connsiteY13" fmla="*/ 1080120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807485 w 2141246"/>
                <a:gd name="connsiteY13" fmla="*/ 1080120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807485 w 2141246"/>
                <a:gd name="connsiteY13" fmla="*/ 1080120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807485 w 2141246"/>
                <a:gd name="connsiteY13" fmla="*/ 1152128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807485 w 2141246"/>
                <a:gd name="connsiteY13" fmla="*/ 1152128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807485 w 2141246"/>
                <a:gd name="connsiteY13" fmla="*/ 1152128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807485 w 2141246"/>
                <a:gd name="connsiteY13" fmla="*/ 1152128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807485 w 2141246"/>
                <a:gd name="connsiteY13" fmla="*/ 1152128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807485 w 2141246"/>
                <a:gd name="connsiteY13" fmla="*/ 1152128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06621"/>
                <a:gd name="connsiteX1" fmla="*/ 686977 w 2141246"/>
                <a:gd name="connsiteY1" fmla="*/ 752938 h 1306621"/>
                <a:gd name="connsiteX2" fmla="*/ 1453475 w 2141246"/>
                <a:gd name="connsiteY2" fmla="*/ 720079 h 1306621"/>
                <a:gd name="connsiteX3" fmla="*/ 1534222 w 2141246"/>
                <a:gd name="connsiteY3" fmla="*/ 1080119 h 1306621"/>
                <a:gd name="connsiteX4" fmla="*/ 2018714 w 2141246"/>
                <a:gd name="connsiteY4" fmla="*/ 0 h 1306621"/>
                <a:gd name="connsiteX5" fmla="*/ 1931344 w 2141246"/>
                <a:gd name="connsiteY5" fmla="*/ 897243 h 1306621"/>
                <a:gd name="connsiteX6" fmla="*/ 1059647 w 2141246"/>
                <a:gd name="connsiteY6" fmla="*/ 1306621 h 1306621"/>
                <a:gd name="connsiteX7" fmla="*/ 174367 w 2141246"/>
                <a:gd name="connsiteY7" fmla="*/ 835295 h 1306621"/>
                <a:gd name="connsiteX8" fmla="*/ 89272 w 2141246"/>
                <a:gd name="connsiteY8" fmla="*/ 65283 h 1306621"/>
                <a:gd name="connsiteX9" fmla="*/ 726737 w 2141246"/>
                <a:gd name="connsiteY9" fmla="*/ 1080120 h 1306621"/>
                <a:gd name="connsiteX10" fmla="*/ 1453474 w 2141246"/>
                <a:gd name="connsiteY10" fmla="*/ 1080120 h 1306621"/>
                <a:gd name="connsiteX11" fmla="*/ 1426770 w 2141246"/>
                <a:gd name="connsiteY11" fmla="*/ 803995 h 1306621"/>
                <a:gd name="connsiteX12" fmla="*/ 807485 w 2141246"/>
                <a:gd name="connsiteY12" fmla="*/ 792088 h 1306621"/>
                <a:gd name="connsiteX13" fmla="*/ 807485 w 2141246"/>
                <a:gd name="connsiteY13" fmla="*/ 1152128 h 1306621"/>
                <a:gd name="connsiteX14" fmla="*/ 643318 w 2141246"/>
                <a:gd name="connsiteY14" fmla="*/ 1031354 h 1306621"/>
                <a:gd name="connsiteX0" fmla="*/ 643318 w 2141246"/>
                <a:gd name="connsiteY0" fmla="*/ 1031354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643318 w 2141246"/>
                <a:gd name="connsiteY14" fmla="*/ 1031354 h 1321267"/>
                <a:gd name="connsiteX0" fmla="*/ 645988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645988 w 2141246"/>
                <a:gd name="connsiteY14" fmla="*/ 1080120 h 1321267"/>
                <a:gd name="connsiteX0" fmla="*/ 645988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645988 w 2141246"/>
                <a:gd name="connsiteY14" fmla="*/ 1080120 h 1321267"/>
                <a:gd name="connsiteX0" fmla="*/ 645988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645988 w 2141246"/>
                <a:gd name="connsiteY14" fmla="*/ 1080120 h 1321267"/>
                <a:gd name="connsiteX0" fmla="*/ 645988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645988 w 2141246"/>
                <a:gd name="connsiteY14" fmla="*/ 1080120 h 1321267"/>
                <a:gd name="connsiteX0" fmla="*/ 645988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645988 w 2141246"/>
                <a:gd name="connsiteY14" fmla="*/ 1080120 h 1321267"/>
                <a:gd name="connsiteX0" fmla="*/ 645988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645988 w 2141246"/>
                <a:gd name="connsiteY14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080120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080120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080120 h 1321267"/>
                <a:gd name="connsiteX15" fmla="*/ 726737 w 2141246"/>
                <a:gd name="connsiteY15" fmla="*/ 1080120 h 1321267"/>
                <a:gd name="connsiteX0" fmla="*/ 726737 w 2141246"/>
                <a:gd name="connsiteY0" fmla="*/ 1152128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080120 h 1321267"/>
                <a:gd name="connsiteX15" fmla="*/ 726737 w 2141246"/>
                <a:gd name="connsiteY15" fmla="*/ 1152128 h 1321267"/>
                <a:gd name="connsiteX0" fmla="*/ 726737 w 2141246"/>
                <a:gd name="connsiteY0" fmla="*/ 1152128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152128 h 1321267"/>
                <a:gd name="connsiteX14" fmla="*/ 726737 w 2141246"/>
                <a:gd name="connsiteY14" fmla="*/ 1152128 h 1321267"/>
                <a:gd name="connsiteX15" fmla="*/ 726737 w 2141246"/>
                <a:gd name="connsiteY15" fmla="*/ 1152128 h 1321267"/>
                <a:gd name="connsiteX0" fmla="*/ 726737 w 2141246"/>
                <a:gd name="connsiteY0" fmla="*/ 1152128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152128 h 1321267"/>
                <a:gd name="connsiteX0" fmla="*/ 726737 w 2141246"/>
                <a:gd name="connsiteY0" fmla="*/ 1152128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152128 h 1321267"/>
                <a:gd name="connsiteX0" fmla="*/ 726737 w 2141246"/>
                <a:gd name="connsiteY0" fmla="*/ 1152128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152128 h 1321267"/>
                <a:gd name="connsiteX0" fmla="*/ 726737 w 2141246"/>
                <a:gd name="connsiteY0" fmla="*/ 1152128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152128 h 1321267"/>
                <a:gd name="connsiteX0" fmla="*/ 726737 w 2141246"/>
                <a:gd name="connsiteY0" fmla="*/ 113546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13546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686977 w 2141246"/>
                <a:gd name="connsiteY1" fmla="*/ 75293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726737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07485 w 2141246"/>
                <a:gd name="connsiteY12" fmla="*/ 792088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726737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426770 w 2141246"/>
                <a:gd name="connsiteY11" fmla="*/ 803995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372725 w 2141246"/>
                <a:gd name="connsiteY11" fmla="*/ 792088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372725 w 2141246"/>
                <a:gd name="connsiteY11" fmla="*/ 792088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372725 w 2141246"/>
                <a:gd name="connsiteY11" fmla="*/ 792088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372725 w 2141246"/>
                <a:gd name="connsiteY11" fmla="*/ 792088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372725 w 2141246"/>
                <a:gd name="connsiteY11" fmla="*/ 792088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  <a:gd name="connsiteX0" fmla="*/ 726737 w 2141246"/>
                <a:gd name="connsiteY0" fmla="*/ 1080120 h 1321267"/>
                <a:gd name="connsiteX1" fmla="*/ 807485 w 2141246"/>
                <a:gd name="connsiteY1" fmla="*/ 792088 h 1321267"/>
                <a:gd name="connsiteX2" fmla="*/ 1453475 w 2141246"/>
                <a:gd name="connsiteY2" fmla="*/ 720079 h 1321267"/>
                <a:gd name="connsiteX3" fmla="*/ 1534222 w 2141246"/>
                <a:gd name="connsiteY3" fmla="*/ 1080119 h 1321267"/>
                <a:gd name="connsiteX4" fmla="*/ 2018714 w 2141246"/>
                <a:gd name="connsiteY4" fmla="*/ 0 h 1321267"/>
                <a:gd name="connsiteX5" fmla="*/ 1931344 w 2141246"/>
                <a:gd name="connsiteY5" fmla="*/ 897243 h 1321267"/>
                <a:gd name="connsiteX6" fmla="*/ 1059647 w 2141246"/>
                <a:gd name="connsiteY6" fmla="*/ 1306621 h 1321267"/>
                <a:gd name="connsiteX7" fmla="*/ 174367 w 2141246"/>
                <a:gd name="connsiteY7" fmla="*/ 835295 h 1321267"/>
                <a:gd name="connsiteX8" fmla="*/ 89272 w 2141246"/>
                <a:gd name="connsiteY8" fmla="*/ 65283 h 1321267"/>
                <a:gd name="connsiteX9" fmla="*/ 807485 w 2141246"/>
                <a:gd name="connsiteY9" fmla="*/ 1152128 h 1321267"/>
                <a:gd name="connsiteX10" fmla="*/ 1453474 w 2141246"/>
                <a:gd name="connsiteY10" fmla="*/ 1080120 h 1321267"/>
                <a:gd name="connsiteX11" fmla="*/ 1372725 w 2141246"/>
                <a:gd name="connsiteY11" fmla="*/ 792088 h 1321267"/>
                <a:gd name="connsiteX12" fmla="*/ 888234 w 2141246"/>
                <a:gd name="connsiteY12" fmla="*/ 864096 h 1321267"/>
                <a:gd name="connsiteX13" fmla="*/ 807485 w 2141246"/>
                <a:gd name="connsiteY13" fmla="*/ 1080120 h 1321267"/>
                <a:gd name="connsiteX14" fmla="*/ 726737 w 2141246"/>
                <a:gd name="connsiteY14" fmla="*/ 1152128 h 1321267"/>
                <a:gd name="connsiteX15" fmla="*/ 726737 w 2141246"/>
                <a:gd name="connsiteY15" fmla="*/ 1080120 h 13212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41246" h="1321267">
                  <a:moveTo>
                    <a:pt x="726737" y="1080120"/>
                  </a:moveTo>
                  <a:cubicBezTo>
                    <a:pt x="696363" y="837086"/>
                    <a:pt x="743112" y="828033"/>
                    <a:pt x="807485" y="792088"/>
                  </a:cubicBezTo>
                  <a:cubicBezTo>
                    <a:pt x="912719" y="752101"/>
                    <a:pt x="1193508" y="698636"/>
                    <a:pt x="1453475" y="720079"/>
                  </a:cubicBezTo>
                  <a:cubicBezTo>
                    <a:pt x="1571093" y="783808"/>
                    <a:pt x="1529498" y="1003256"/>
                    <a:pt x="1534222" y="1080119"/>
                  </a:cubicBezTo>
                  <a:cubicBezTo>
                    <a:pt x="1628429" y="960106"/>
                    <a:pt x="2121910" y="932093"/>
                    <a:pt x="2018714" y="0"/>
                  </a:cubicBezTo>
                  <a:cubicBezTo>
                    <a:pt x="2045240" y="397837"/>
                    <a:pt x="2141246" y="401274"/>
                    <a:pt x="1931344" y="897243"/>
                  </a:cubicBezTo>
                  <a:cubicBezTo>
                    <a:pt x="1827346" y="1066410"/>
                    <a:pt x="1252997" y="1301356"/>
                    <a:pt x="1059647" y="1306621"/>
                  </a:cubicBezTo>
                  <a:cubicBezTo>
                    <a:pt x="826615" y="1302324"/>
                    <a:pt x="428365" y="1144408"/>
                    <a:pt x="174367" y="835295"/>
                  </a:cubicBezTo>
                  <a:cubicBezTo>
                    <a:pt x="0" y="325870"/>
                    <a:pt x="97963" y="314560"/>
                    <a:pt x="89272" y="65283"/>
                  </a:cubicBezTo>
                  <a:cubicBezTo>
                    <a:pt x="232042" y="1183207"/>
                    <a:pt x="666127" y="1022357"/>
                    <a:pt x="807485" y="1152128"/>
                  </a:cubicBezTo>
                  <a:cubicBezTo>
                    <a:pt x="1034852" y="1321267"/>
                    <a:pt x="1338379" y="1118112"/>
                    <a:pt x="1453474" y="1080120"/>
                  </a:cubicBezTo>
                  <a:cubicBezTo>
                    <a:pt x="1447305" y="960643"/>
                    <a:pt x="1495420" y="812446"/>
                    <a:pt x="1372725" y="792088"/>
                  </a:cubicBezTo>
                  <a:cubicBezTo>
                    <a:pt x="1194809" y="795194"/>
                    <a:pt x="1024574" y="841567"/>
                    <a:pt x="888234" y="864096"/>
                  </a:cubicBezTo>
                  <a:cubicBezTo>
                    <a:pt x="822728" y="880471"/>
                    <a:pt x="810815" y="919332"/>
                    <a:pt x="807485" y="1080120"/>
                  </a:cubicBezTo>
                  <a:cubicBezTo>
                    <a:pt x="829444" y="1263402"/>
                    <a:pt x="724061" y="1025496"/>
                    <a:pt x="726737" y="1152128"/>
                  </a:cubicBezTo>
                  <a:lnTo>
                    <a:pt x="726737" y="1080120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7892564" y="2873839"/>
              <a:ext cx="771385" cy="374653"/>
            </a:xfrm>
            <a:custGeom>
              <a:avLst/>
              <a:gdLst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420182 w 3917198"/>
                <a:gd name="connsiteY0" fmla="*/ 25120 h 2406580"/>
                <a:gd name="connsiteX1" fmla="*/ 1299602 w 3917198"/>
                <a:gd name="connsiteY1" fmla="*/ 165797 h 2406580"/>
                <a:gd name="connsiteX2" fmla="*/ 435444 w 3917198"/>
                <a:gd name="connsiteY2" fmla="*/ 562707 h 2406580"/>
                <a:gd name="connsiteX3" fmla="*/ 63655 w 3917198"/>
                <a:gd name="connsiteY3" fmla="*/ 2145323 h 2406580"/>
                <a:gd name="connsiteX4" fmla="*/ 3505215 w 3917198"/>
                <a:gd name="connsiteY4" fmla="*/ 2371411 h 2406580"/>
                <a:gd name="connsiteX5" fmla="*/ 3917198 w 3917198"/>
                <a:gd name="connsiteY5" fmla="*/ 2125226 h 2406580"/>
                <a:gd name="connsiteX6" fmla="*/ 3575554 w 3917198"/>
                <a:gd name="connsiteY6" fmla="*/ 582804 h 2406580"/>
                <a:gd name="connsiteX7" fmla="*/ 2686275 w 3917198"/>
                <a:gd name="connsiteY7" fmla="*/ 155749 h 2406580"/>
                <a:gd name="connsiteX8" fmla="*/ 2570719 w 3917198"/>
                <a:gd name="connsiteY8" fmla="*/ 0 h 2406580"/>
                <a:gd name="connsiteX9" fmla="*/ 2008011 w 3917198"/>
                <a:gd name="connsiteY9" fmla="*/ 2406580 h 2406580"/>
                <a:gd name="connsiteX10" fmla="*/ 1420182 w 3917198"/>
                <a:gd name="connsiteY10" fmla="*/ 25120 h 2406580"/>
                <a:gd name="connsiteX0" fmla="*/ 1420182 w 3917198"/>
                <a:gd name="connsiteY0" fmla="*/ 25120 h 2406580"/>
                <a:gd name="connsiteX1" fmla="*/ 1299602 w 3917198"/>
                <a:gd name="connsiteY1" fmla="*/ 165797 h 2406580"/>
                <a:gd name="connsiteX2" fmla="*/ 435444 w 3917198"/>
                <a:gd name="connsiteY2" fmla="*/ 562707 h 2406580"/>
                <a:gd name="connsiteX3" fmla="*/ 63655 w 3917198"/>
                <a:gd name="connsiteY3" fmla="*/ 2145323 h 2406580"/>
                <a:gd name="connsiteX4" fmla="*/ 3505215 w 3917198"/>
                <a:gd name="connsiteY4" fmla="*/ 2371411 h 2406580"/>
                <a:gd name="connsiteX5" fmla="*/ 3917198 w 3917198"/>
                <a:gd name="connsiteY5" fmla="*/ 2125226 h 2406580"/>
                <a:gd name="connsiteX6" fmla="*/ 3575554 w 3917198"/>
                <a:gd name="connsiteY6" fmla="*/ 582804 h 2406580"/>
                <a:gd name="connsiteX7" fmla="*/ 2686275 w 3917198"/>
                <a:gd name="connsiteY7" fmla="*/ 155749 h 2406580"/>
                <a:gd name="connsiteX8" fmla="*/ 2570719 w 3917198"/>
                <a:gd name="connsiteY8" fmla="*/ 0 h 2406580"/>
                <a:gd name="connsiteX9" fmla="*/ 2008011 w 3917198"/>
                <a:gd name="connsiteY9" fmla="*/ 2406580 h 2406580"/>
                <a:gd name="connsiteX10" fmla="*/ 1420182 w 3917198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560 w 3853543"/>
                <a:gd name="connsiteY4" fmla="*/ 2371411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560 w 3853543"/>
                <a:gd name="connsiteY4" fmla="*/ 2371411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327 w 3853543"/>
                <a:gd name="connsiteY4" fmla="*/ 2362018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327 w 3853543"/>
                <a:gd name="connsiteY4" fmla="*/ 2362018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327 w 3853543"/>
                <a:gd name="connsiteY4" fmla="*/ 2362018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585098 w 4082114"/>
                <a:gd name="connsiteY0" fmla="*/ 25120 h 2440075"/>
                <a:gd name="connsiteX1" fmla="*/ 1464518 w 4082114"/>
                <a:gd name="connsiteY1" fmla="*/ 165797 h 2440075"/>
                <a:gd name="connsiteX2" fmla="*/ 600360 w 4082114"/>
                <a:gd name="connsiteY2" fmla="*/ 562707 h 2440075"/>
                <a:gd name="connsiteX3" fmla="*/ 228571 w 4082114"/>
                <a:gd name="connsiteY3" fmla="*/ 2145323 h 2440075"/>
                <a:gd name="connsiteX4" fmla="*/ 573554 w 4082114"/>
                <a:gd name="connsiteY4" fmla="*/ 2290010 h 2440075"/>
                <a:gd name="connsiteX5" fmla="*/ 3669898 w 4082114"/>
                <a:gd name="connsiteY5" fmla="*/ 2362018 h 2440075"/>
                <a:gd name="connsiteX6" fmla="*/ 4082114 w 4082114"/>
                <a:gd name="connsiteY6" fmla="*/ 2125226 h 2440075"/>
                <a:gd name="connsiteX7" fmla="*/ 3740470 w 4082114"/>
                <a:gd name="connsiteY7" fmla="*/ 582804 h 2440075"/>
                <a:gd name="connsiteX8" fmla="*/ 2851191 w 4082114"/>
                <a:gd name="connsiteY8" fmla="*/ 155749 h 2440075"/>
                <a:gd name="connsiteX9" fmla="*/ 2735635 w 4082114"/>
                <a:gd name="connsiteY9" fmla="*/ 0 h 2440075"/>
                <a:gd name="connsiteX10" fmla="*/ 2172927 w 4082114"/>
                <a:gd name="connsiteY10" fmla="*/ 2406580 h 2440075"/>
                <a:gd name="connsiteX11" fmla="*/ 1585098 w 4082114"/>
                <a:gd name="connsiteY11" fmla="*/ 25120 h 2440075"/>
                <a:gd name="connsiteX0" fmla="*/ 1441082 w 3938098"/>
                <a:gd name="connsiteY0" fmla="*/ 25120 h 2440075"/>
                <a:gd name="connsiteX1" fmla="*/ 1320502 w 3938098"/>
                <a:gd name="connsiteY1" fmla="*/ 165797 h 2440075"/>
                <a:gd name="connsiteX2" fmla="*/ 456344 w 3938098"/>
                <a:gd name="connsiteY2" fmla="*/ 562707 h 2440075"/>
                <a:gd name="connsiteX3" fmla="*/ 84555 w 3938098"/>
                <a:gd name="connsiteY3" fmla="*/ 2145323 h 2440075"/>
                <a:gd name="connsiteX4" fmla="*/ 573554 w 3938098"/>
                <a:gd name="connsiteY4" fmla="*/ 2362018 h 2440075"/>
                <a:gd name="connsiteX5" fmla="*/ 3525882 w 3938098"/>
                <a:gd name="connsiteY5" fmla="*/ 2362018 h 2440075"/>
                <a:gd name="connsiteX6" fmla="*/ 3938098 w 3938098"/>
                <a:gd name="connsiteY6" fmla="*/ 2125226 h 2440075"/>
                <a:gd name="connsiteX7" fmla="*/ 3596454 w 3938098"/>
                <a:gd name="connsiteY7" fmla="*/ 582804 h 2440075"/>
                <a:gd name="connsiteX8" fmla="*/ 2707175 w 3938098"/>
                <a:gd name="connsiteY8" fmla="*/ 155749 h 2440075"/>
                <a:gd name="connsiteX9" fmla="*/ 2591619 w 3938098"/>
                <a:gd name="connsiteY9" fmla="*/ 0 h 2440075"/>
                <a:gd name="connsiteX10" fmla="*/ 2028911 w 3938098"/>
                <a:gd name="connsiteY10" fmla="*/ 2406580 h 2440075"/>
                <a:gd name="connsiteX11" fmla="*/ 1441082 w 3938098"/>
                <a:gd name="connsiteY11" fmla="*/ 25120 h 2440075"/>
                <a:gd name="connsiteX0" fmla="*/ 1356527 w 3853543"/>
                <a:gd name="connsiteY0" fmla="*/ 25120 h 2440075"/>
                <a:gd name="connsiteX1" fmla="*/ 1235947 w 3853543"/>
                <a:gd name="connsiteY1" fmla="*/ 165797 h 2440075"/>
                <a:gd name="connsiteX2" fmla="*/ 371789 w 3853543"/>
                <a:gd name="connsiteY2" fmla="*/ 562707 h 2440075"/>
                <a:gd name="connsiteX3" fmla="*/ 0 w 3853543"/>
                <a:gd name="connsiteY3" fmla="*/ 2145323 h 2440075"/>
                <a:gd name="connsiteX4" fmla="*/ 488999 w 3853543"/>
                <a:gd name="connsiteY4" fmla="*/ 2362018 h 2440075"/>
                <a:gd name="connsiteX5" fmla="*/ 3441327 w 3853543"/>
                <a:gd name="connsiteY5" fmla="*/ 2362018 h 2440075"/>
                <a:gd name="connsiteX6" fmla="*/ 3853543 w 3853543"/>
                <a:gd name="connsiteY6" fmla="*/ 2125226 h 2440075"/>
                <a:gd name="connsiteX7" fmla="*/ 3511899 w 3853543"/>
                <a:gd name="connsiteY7" fmla="*/ 582804 h 2440075"/>
                <a:gd name="connsiteX8" fmla="*/ 2622620 w 3853543"/>
                <a:gd name="connsiteY8" fmla="*/ 155749 h 2440075"/>
                <a:gd name="connsiteX9" fmla="*/ 2507064 w 3853543"/>
                <a:gd name="connsiteY9" fmla="*/ 0 h 2440075"/>
                <a:gd name="connsiteX10" fmla="*/ 1944356 w 3853543"/>
                <a:gd name="connsiteY10" fmla="*/ 2406580 h 2440075"/>
                <a:gd name="connsiteX11" fmla="*/ 1356527 w 3853543"/>
                <a:gd name="connsiteY11" fmla="*/ 25120 h 2440075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72008 w 3892109"/>
                <a:gd name="connsiteY3" fmla="*/ 1512168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601685"/>
                <a:gd name="connsiteX1" fmla="*/ 1274513 w 3892109"/>
                <a:gd name="connsiteY1" fmla="*/ 165797 h 2601685"/>
                <a:gd name="connsiteX2" fmla="*/ 410355 w 3892109"/>
                <a:gd name="connsiteY2" fmla="*/ 562707 h 2601685"/>
                <a:gd name="connsiteX3" fmla="*/ 72008 w 3892109"/>
                <a:gd name="connsiteY3" fmla="*/ 1512168 h 2601685"/>
                <a:gd name="connsiteX4" fmla="*/ 648072 w 3892109"/>
                <a:gd name="connsiteY4" fmla="*/ 1728192 h 2601685"/>
                <a:gd name="connsiteX5" fmla="*/ 3479893 w 3892109"/>
                <a:gd name="connsiteY5" fmla="*/ 2362018 h 2601685"/>
                <a:gd name="connsiteX6" fmla="*/ 3892109 w 3892109"/>
                <a:gd name="connsiteY6" fmla="*/ 2125226 h 2601685"/>
                <a:gd name="connsiteX7" fmla="*/ 3550465 w 3892109"/>
                <a:gd name="connsiteY7" fmla="*/ 582804 h 2601685"/>
                <a:gd name="connsiteX8" fmla="*/ 2661186 w 3892109"/>
                <a:gd name="connsiteY8" fmla="*/ 155749 h 2601685"/>
                <a:gd name="connsiteX9" fmla="*/ 2545630 w 3892109"/>
                <a:gd name="connsiteY9" fmla="*/ 0 h 2601685"/>
                <a:gd name="connsiteX10" fmla="*/ 1967725 w 3892109"/>
                <a:gd name="connsiteY10" fmla="*/ 2578042 h 2601685"/>
                <a:gd name="connsiteX11" fmla="*/ 1395093 w 3892109"/>
                <a:gd name="connsiteY11" fmla="*/ 25120 h 2601685"/>
                <a:gd name="connsiteX0" fmla="*/ 1395093 w 3892109"/>
                <a:gd name="connsiteY0" fmla="*/ 25120 h 2578042"/>
                <a:gd name="connsiteX1" fmla="*/ 1274513 w 3892109"/>
                <a:gd name="connsiteY1" fmla="*/ 165797 h 2578042"/>
                <a:gd name="connsiteX2" fmla="*/ 410355 w 3892109"/>
                <a:gd name="connsiteY2" fmla="*/ 562707 h 2578042"/>
                <a:gd name="connsiteX3" fmla="*/ 72008 w 3892109"/>
                <a:gd name="connsiteY3" fmla="*/ 1512168 h 2578042"/>
                <a:gd name="connsiteX4" fmla="*/ 648072 w 3892109"/>
                <a:gd name="connsiteY4" fmla="*/ 1728192 h 2578042"/>
                <a:gd name="connsiteX5" fmla="*/ 3240360 w 3892109"/>
                <a:gd name="connsiteY5" fmla="*/ 1728192 h 2578042"/>
                <a:gd name="connsiteX6" fmla="*/ 3892109 w 3892109"/>
                <a:gd name="connsiteY6" fmla="*/ 2125226 h 2578042"/>
                <a:gd name="connsiteX7" fmla="*/ 3550465 w 3892109"/>
                <a:gd name="connsiteY7" fmla="*/ 582804 h 2578042"/>
                <a:gd name="connsiteX8" fmla="*/ 2661186 w 3892109"/>
                <a:gd name="connsiteY8" fmla="*/ 155749 h 2578042"/>
                <a:gd name="connsiteX9" fmla="*/ 2545630 w 3892109"/>
                <a:gd name="connsiteY9" fmla="*/ 0 h 2578042"/>
                <a:gd name="connsiteX10" fmla="*/ 1967725 w 3892109"/>
                <a:gd name="connsiteY10" fmla="*/ 2578042 h 2578042"/>
                <a:gd name="connsiteX11" fmla="*/ 1395093 w 3892109"/>
                <a:gd name="connsiteY11" fmla="*/ 25120 h 2578042"/>
                <a:gd name="connsiteX0" fmla="*/ 1395093 w 3816424"/>
                <a:gd name="connsiteY0" fmla="*/ 25120 h 2578042"/>
                <a:gd name="connsiteX1" fmla="*/ 1274513 w 3816424"/>
                <a:gd name="connsiteY1" fmla="*/ 165797 h 2578042"/>
                <a:gd name="connsiteX2" fmla="*/ 410355 w 3816424"/>
                <a:gd name="connsiteY2" fmla="*/ 562707 h 2578042"/>
                <a:gd name="connsiteX3" fmla="*/ 72008 w 3816424"/>
                <a:gd name="connsiteY3" fmla="*/ 1512168 h 2578042"/>
                <a:gd name="connsiteX4" fmla="*/ 648072 w 3816424"/>
                <a:gd name="connsiteY4" fmla="*/ 1728192 h 2578042"/>
                <a:gd name="connsiteX5" fmla="*/ 3240360 w 3816424"/>
                <a:gd name="connsiteY5" fmla="*/ 1728192 h 2578042"/>
                <a:gd name="connsiteX6" fmla="*/ 3816424 w 3816424"/>
                <a:gd name="connsiteY6" fmla="*/ 1512168 h 2578042"/>
                <a:gd name="connsiteX7" fmla="*/ 3550465 w 3816424"/>
                <a:gd name="connsiteY7" fmla="*/ 582804 h 2578042"/>
                <a:gd name="connsiteX8" fmla="*/ 2661186 w 3816424"/>
                <a:gd name="connsiteY8" fmla="*/ 155749 h 2578042"/>
                <a:gd name="connsiteX9" fmla="*/ 2545630 w 3816424"/>
                <a:gd name="connsiteY9" fmla="*/ 0 h 2578042"/>
                <a:gd name="connsiteX10" fmla="*/ 1967725 w 3816424"/>
                <a:gd name="connsiteY10" fmla="*/ 2578042 h 2578042"/>
                <a:gd name="connsiteX11" fmla="*/ 1395093 w 3816424"/>
                <a:gd name="connsiteY11" fmla="*/ 25120 h 2578042"/>
                <a:gd name="connsiteX0" fmla="*/ 1395093 w 3816424"/>
                <a:gd name="connsiteY0" fmla="*/ 25120 h 2664296"/>
                <a:gd name="connsiteX1" fmla="*/ 1274513 w 3816424"/>
                <a:gd name="connsiteY1" fmla="*/ 165797 h 2664296"/>
                <a:gd name="connsiteX2" fmla="*/ 410355 w 3816424"/>
                <a:gd name="connsiteY2" fmla="*/ 562707 h 2664296"/>
                <a:gd name="connsiteX3" fmla="*/ 72008 w 3816424"/>
                <a:gd name="connsiteY3" fmla="*/ 1512168 h 2664296"/>
                <a:gd name="connsiteX4" fmla="*/ 648072 w 3816424"/>
                <a:gd name="connsiteY4" fmla="*/ 1728192 h 2664296"/>
                <a:gd name="connsiteX5" fmla="*/ 3240360 w 3816424"/>
                <a:gd name="connsiteY5" fmla="*/ 1728192 h 2664296"/>
                <a:gd name="connsiteX6" fmla="*/ 3816424 w 3816424"/>
                <a:gd name="connsiteY6" fmla="*/ 1512168 h 2664296"/>
                <a:gd name="connsiteX7" fmla="*/ 3550465 w 3816424"/>
                <a:gd name="connsiteY7" fmla="*/ 582804 h 2664296"/>
                <a:gd name="connsiteX8" fmla="*/ 2661186 w 3816424"/>
                <a:gd name="connsiteY8" fmla="*/ 155749 h 2664296"/>
                <a:gd name="connsiteX9" fmla="*/ 2545630 w 3816424"/>
                <a:gd name="connsiteY9" fmla="*/ 0 h 2664296"/>
                <a:gd name="connsiteX10" fmla="*/ 1944216 w 3816424"/>
                <a:gd name="connsiteY10" fmla="*/ 2664296 h 2664296"/>
                <a:gd name="connsiteX11" fmla="*/ 1395093 w 3816424"/>
                <a:gd name="connsiteY11" fmla="*/ 25120 h 2664296"/>
                <a:gd name="connsiteX0" fmla="*/ 1395093 w 3816424"/>
                <a:gd name="connsiteY0" fmla="*/ 25120 h 2664296"/>
                <a:gd name="connsiteX1" fmla="*/ 1274513 w 3816424"/>
                <a:gd name="connsiteY1" fmla="*/ 165797 h 2664296"/>
                <a:gd name="connsiteX2" fmla="*/ 410355 w 3816424"/>
                <a:gd name="connsiteY2" fmla="*/ 562707 h 2664296"/>
                <a:gd name="connsiteX3" fmla="*/ 72008 w 3816424"/>
                <a:gd name="connsiteY3" fmla="*/ 1512168 h 2664296"/>
                <a:gd name="connsiteX4" fmla="*/ 648072 w 3816424"/>
                <a:gd name="connsiteY4" fmla="*/ 1728192 h 2664296"/>
                <a:gd name="connsiteX5" fmla="*/ 3240360 w 3816424"/>
                <a:gd name="connsiteY5" fmla="*/ 1728192 h 2664296"/>
                <a:gd name="connsiteX6" fmla="*/ 3816424 w 3816424"/>
                <a:gd name="connsiteY6" fmla="*/ 1512168 h 2664296"/>
                <a:gd name="connsiteX7" fmla="*/ 3550465 w 3816424"/>
                <a:gd name="connsiteY7" fmla="*/ 582804 h 2664296"/>
                <a:gd name="connsiteX8" fmla="*/ 2661186 w 3816424"/>
                <a:gd name="connsiteY8" fmla="*/ 155749 h 2664296"/>
                <a:gd name="connsiteX9" fmla="*/ 2545630 w 3816424"/>
                <a:gd name="connsiteY9" fmla="*/ 0 h 2664296"/>
                <a:gd name="connsiteX10" fmla="*/ 1944216 w 3816424"/>
                <a:gd name="connsiteY10" fmla="*/ 2664296 h 2664296"/>
                <a:gd name="connsiteX11" fmla="*/ 1395093 w 3816424"/>
                <a:gd name="connsiteY11" fmla="*/ 25120 h 2664296"/>
                <a:gd name="connsiteX0" fmla="*/ 1395093 w 3816424"/>
                <a:gd name="connsiteY0" fmla="*/ 25120 h 2664296"/>
                <a:gd name="connsiteX1" fmla="*/ 1274513 w 3816424"/>
                <a:gd name="connsiteY1" fmla="*/ 165797 h 2664296"/>
                <a:gd name="connsiteX2" fmla="*/ 410355 w 3816424"/>
                <a:gd name="connsiteY2" fmla="*/ 562707 h 2664296"/>
                <a:gd name="connsiteX3" fmla="*/ 72008 w 3816424"/>
                <a:gd name="connsiteY3" fmla="*/ 1512168 h 2664296"/>
                <a:gd name="connsiteX4" fmla="*/ 648072 w 3816424"/>
                <a:gd name="connsiteY4" fmla="*/ 1728192 h 2664296"/>
                <a:gd name="connsiteX5" fmla="*/ 1688916 w 3816424"/>
                <a:gd name="connsiteY5" fmla="*/ 1976264 h 2664296"/>
                <a:gd name="connsiteX6" fmla="*/ 3240360 w 3816424"/>
                <a:gd name="connsiteY6" fmla="*/ 1728192 h 2664296"/>
                <a:gd name="connsiteX7" fmla="*/ 3816424 w 3816424"/>
                <a:gd name="connsiteY7" fmla="*/ 1512168 h 2664296"/>
                <a:gd name="connsiteX8" fmla="*/ 3550465 w 3816424"/>
                <a:gd name="connsiteY8" fmla="*/ 582804 h 2664296"/>
                <a:gd name="connsiteX9" fmla="*/ 2661186 w 3816424"/>
                <a:gd name="connsiteY9" fmla="*/ 155749 h 2664296"/>
                <a:gd name="connsiteX10" fmla="*/ 2545630 w 3816424"/>
                <a:gd name="connsiteY10" fmla="*/ 0 h 2664296"/>
                <a:gd name="connsiteX11" fmla="*/ 1944216 w 3816424"/>
                <a:gd name="connsiteY11" fmla="*/ 2664296 h 2664296"/>
                <a:gd name="connsiteX12" fmla="*/ 1395093 w 3816424"/>
                <a:gd name="connsiteY12" fmla="*/ 25120 h 2664296"/>
                <a:gd name="connsiteX0" fmla="*/ 1395093 w 3816424"/>
                <a:gd name="connsiteY0" fmla="*/ 25120 h 2984407"/>
                <a:gd name="connsiteX1" fmla="*/ 1274513 w 3816424"/>
                <a:gd name="connsiteY1" fmla="*/ 165797 h 2984407"/>
                <a:gd name="connsiteX2" fmla="*/ 410355 w 3816424"/>
                <a:gd name="connsiteY2" fmla="*/ 562707 h 2984407"/>
                <a:gd name="connsiteX3" fmla="*/ 72008 w 3816424"/>
                <a:gd name="connsiteY3" fmla="*/ 1512168 h 2984407"/>
                <a:gd name="connsiteX4" fmla="*/ 648072 w 3816424"/>
                <a:gd name="connsiteY4" fmla="*/ 1728192 h 2984407"/>
                <a:gd name="connsiteX5" fmla="*/ 1688916 w 3816424"/>
                <a:gd name="connsiteY5" fmla="*/ 1976264 h 2984407"/>
                <a:gd name="connsiteX6" fmla="*/ 3240360 w 3816424"/>
                <a:gd name="connsiteY6" fmla="*/ 1728192 h 2984407"/>
                <a:gd name="connsiteX7" fmla="*/ 3816424 w 3816424"/>
                <a:gd name="connsiteY7" fmla="*/ 1512168 h 2984407"/>
                <a:gd name="connsiteX8" fmla="*/ 3550465 w 3816424"/>
                <a:gd name="connsiteY8" fmla="*/ 582804 h 2984407"/>
                <a:gd name="connsiteX9" fmla="*/ 2661186 w 3816424"/>
                <a:gd name="connsiteY9" fmla="*/ 155749 h 2984407"/>
                <a:gd name="connsiteX10" fmla="*/ 2545630 w 3816424"/>
                <a:gd name="connsiteY10" fmla="*/ 0 h 2984407"/>
                <a:gd name="connsiteX11" fmla="*/ 2191836 w 3816424"/>
                <a:gd name="connsiteY11" fmla="*/ 1945784 h 2984407"/>
                <a:gd name="connsiteX12" fmla="*/ 1944216 w 3816424"/>
                <a:gd name="connsiteY12" fmla="*/ 2664296 h 2984407"/>
                <a:gd name="connsiteX13" fmla="*/ 1395093 w 3816424"/>
                <a:gd name="connsiteY13" fmla="*/ 25120 h 2984407"/>
                <a:gd name="connsiteX0" fmla="*/ 1395093 w 3816424"/>
                <a:gd name="connsiteY0" fmla="*/ 25120 h 1976264"/>
                <a:gd name="connsiteX1" fmla="*/ 1274513 w 3816424"/>
                <a:gd name="connsiteY1" fmla="*/ 165797 h 1976264"/>
                <a:gd name="connsiteX2" fmla="*/ 410355 w 3816424"/>
                <a:gd name="connsiteY2" fmla="*/ 562707 h 1976264"/>
                <a:gd name="connsiteX3" fmla="*/ 72008 w 3816424"/>
                <a:gd name="connsiteY3" fmla="*/ 1512168 h 1976264"/>
                <a:gd name="connsiteX4" fmla="*/ 648072 w 3816424"/>
                <a:gd name="connsiteY4" fmla="*/ 1728192 h 1976264"/>
                <a:gd name="connsiteX5" fmla="*/ 1688916 w 3816424"/>
                <a:gd name="connsiteY5" fmla="*/ 1976264 h 1976264"/>
                <a:gd name="connsiteX6" fmla="*/ 3240360 w 3816424"/>
                <a:gd name="connsiteY6" fmla="*/ 1728192 h 1976264"/>
                <a:gd name="connsiteX7" fmla="*/ 3816424 w 3816424"/>
                <a:gd name="connsiteY7" fmla="*/ 1512168 h 1976264"/>
                <a:gd name="connsiteX8" fmla="*/ 3550465 w 3816424"/>
                <a:gd name="connsiteY8" fmla="*/ 582804 h 1976264"/>
                <a:gd name="connsiteX9" fmla="*/ 2661186 w 3816424"/>
                <a:gd name="connsiteY9" fmla="*/ 155749 h 1976264"/>
                <a:gd name="connsiteX10" fmla="*/ 2545630 w 3816424"/>
                <a:gd name="connsiteY10" fmla="*/ 0 h 1976264"/>
                <a:gd name="connsiteX11" fmla="*/ 2191836 w 3816424"/>
                <a:gd name="connsiteY11" fmla="*/ 1945784 h 1976264"/>
                <a:gd name="connsiteX12" fmla="*/ 1395093 w 3816424"/>
                <a:gd name="connsiteY12" fmla="*/ 25120 h 1976264"/>
                <a:gd name="connsiteX0" fmla="*/ 1395093 w 3816424"/>
                <a:gd name="connsiteY0" fmla="*/ 25120 h 2225631"/>
                <a:gd name="connsiteX1" fmla="*/ 1274513 w 3816424"/>
                <a:gd name="connsiteY1" fmla="*/ 165797 h 2225631"/>
                <a:gd name="connsiteX2" fmla="*/ 410355 w 3816424"/>
                <a:gd name="connsiteY2" fmla="*/ 562707 h 2225631"/>
                <a:gd name="connsiteX3" fmla="*/ 72008 w 3816424"/>
                <a:gd name="connsiteY3" fmla="*/ 1512168 h 2225631"/>
                <a:gd name="connsiteX4" fmla="*/ 648072 w 3816424"/>
                <a:gd name="connsiteY4" fmla="*/ 1728192 h 2225631"/>
                <a:gd name="connsiteX5" fmla="*/ 1688916 w 3816424"/>
                <a:gd name="connsiteY5" fmla="*/ 1976264 h 2225631"/>
                <a:gd name="connsiteX6" fmla="*/ 3240360 w 3816424"/>
                <a:gd name="connsiteY6" fmla="*/ 1728192 h 2225631"/>
                <a:gd name="connsiteX7" fmla="*/ 3816424 w 3816424"/>
                <a:gd name="connsiteY7" fmla="*/ 1512168 h 2225631"/>
                <a:gd name="connsiteX8" fmla="*/ 3550465 w 3816424"/>
                <a:gd name="connsiteY8" fmla="*/ 582804 h 2225631"/>
                <a:gd name="connsiteX9" fmla="*/ 2661186 w 3816424"/>
                <a:gd name="connsiteY9" fmla="*/ 155749 h 2225631"/>
                <a:gd name="connsiteX10" fmla="*/ 2545630 w 3816424"/>
                <a:gd name="connsiteY10" fmla="*/ 0 h 2225631"/>
                <a:gd name="connsiteX11" fmla="*/ 2191836 w 3816424"/>
                <a:gd name="connsiteY11" fmla="*/ 1945784 h 2225631"/>
                <a:gd name="connsiteX12" fmla="*/ 1993716 w 3816424"/>
                <a:gd name="connsiteY12" fmla="*/ 1679084 h 2225631"/>
                <a:gd name="connsiteX13" fmla="*/ 1395093 w 3816424"/>
                <a:gd name="connsiteY13" fmla="*/ 25120 h 2225631"/>
                <a:gd name="connsiteX0" fmla="*/ 1395093 w 3816424"/>
                <a:gd name="connsiteY0" fmla="*/ 25120 h 2336335"/>
                <a:gd name="connsiteX1" fmla="*/ 1274513 w 3816424"/>
                <a:gd name="connsiteY1" fmla="*/ 165797 h 2336335"/>
                <a:gd name="connsiteX2" fmla="*/ 410355 w 3816424"/>
                <a:gd name="connsiteY2" fmla="*/ 562707 h 2336335"/>
                <a:gd name="connsiteX3" fmla="*/ 72008 w 3816424"/>
                <a:gd name="connsiteY3" fmla="*/ 1512168 h 2336335"/>
                <a:gd name="connsiteX4" fmla="*/ 648072 w 3816424"/>
                <a:gd name="connsiteY4" fmla="*/ 1728192 h 2336335"/>
                <a:gd name="connsiteX5" fmla="*/ 1688916 w 3816424"/>
                <a:gd name="connsiteY5" fmla="*/ 1976264 h 2336335"/>
                <a:gd name="connsiteX6" fmla="*/ 3240360 w 3816424"/>
                <a:gd name="connsiteY6" fmla="*/ 1728192 h 2336335"/>
                <a:gd name="connsiteX7" fmla="*/ 3816424 w 3816424"/>
                <a:gd name="connsiteY7" fmla="*/ 1512168 h 2336335"/>
                <a:gd name="connsiteX8" fmla="*/ 3550465 w 3816424"/>
                <a:gd name="connsiteY8" fmla="*/ 582804 h 2336335"/>
                <a:gd name="connsiteX9" fmla="*/ 2661186 w 3816424"/>
                <a:gd name="connsiteY9" fmla="*/ 155749 h 2336335"/>
                <a:gd name="connsiteX10" fmla="*/ 2545630 w 3816424"/>
                <a:gd name="connsiteY10" fmla="*/ 0 h 2336335"/>
                <a:gd name="connsiteX11" fmla="*/ 2191836 w 3816424"/>
                <a:gd name="connsiteY11" fmla="*/ 1945784 h 2336335"/>
                <a:gd name="connsiteX12" fmla="*/ 1656184 w 3816424"/>
                <a:gd name="connsiteY12" fmla="*/ 2016224 h 2336335"/>
                <a:gd name="connsiteX13" fmla="*/ 1395093 w 3816424"/>
                <a:gd name="connsiteY13" fmla="*/ 25120 h 2336335"/>
                <a:gd name="connsiteX0" fmla="*/ 1395093 w 3816424"/>
                <a:gd name="connsiteY0" fmla="*/ 25120 h 2336335"/>
                <a:gd name="connsiteX1" fmla="*/ 1274513 w 3816424"/>
                <a:gd name="connsiteY1" fmla="*/ 165797 h 2336335"/>
                <a:gd name="connsiteX2" fmla="*/ 410355 w 3816424"/>
                <a:gd name="connsiteY2" fmla="*/ 562707 h 2336335"/>
                <a:gd name="connsiteX3" fmla="*/ 72008 w 3816424"/>
                <a:gd name="connsiteY3" fmla="*/ 1512168 h 2336335"/>
                <a:gd name="connsiteX4" fmla="*/ 648072 w 3816424"/>
                <a:gd name="connsiteY4" fmla="*/ 1728192 h 2336335"/>
                <a:gd name="connsiteX5" fmla="*/ 1688916 w 3816424"/>
                <a:gd name="connsiteY5" fmla="*/ 1976264 h 2336335"/>
                <a:gd name="connsiteX6" fmla="*/ 3240360 w 3816424"/>
                <a:gd name="connsiteY6" fmla="*/ 1728192 h 2336335"/>
                <a:gd name="connsiteX7" fmla="*/ 3816424 w 3816424"/>
                <a:gd name="connsiteY7" fmla="*/ 1512168 h 2336335"/>
                <a:gd name="connsiteX8" fmla="*/ 3550465 w 3816424"/>
                <a:gd name="connsiteY8" fmla="*/ 582804 h 2336335"/>
                <a:gd name="connsiteX9" fmla="*/ 2661186 w 3816424"/>
                <a:gd name="connsiteY9" fmla="*/ 155749 h 2336335"/>
                <a:gd name="connsiteX10" fmla="*/ 2545630 w 3816424"/>
                <a:gd name="connsiteY10" fmla="*/ 0 h 2336335"/>
                <a:gd name="connsiteX11" fmla="*/ 2191836 w 3816424"/>
                <a:gd name="connsiteY11" fmla="*/ 1945784 h 2336335"/>
                <a:gd name="connsiteX12" fmla="*/ 1656184 w 3816424"/>
                <a:gd name="connsiteY12" fmla="*/ 2016224 h 2336335"/>
                <a:gd name="connsiteX13" fmla="*/ 1395093 w 3816424"/>
                <a:gd name="connsiteY13" fmla="*/ 25120 h 2336335"/>
                <a:gd name="connsiteX0" fmla="*/ 1395093 w 3816424"/>
                <a:gd name="connsiteY0" fmla="*/ 25120 h 2336335"/>
                <a:gd name="connsiteX1" fmla="*/ 1274513 w 3816424"/>
                <a:gd name="connsiteY1" fmla="*/ 165797 h 2336335"/>
                <a:gd name="connsiteX2" fmla="*/ 410355 w 3816424"/>
                <a:gd name="connsiteY2" fmla="*/ 562707 h 2336335"/>
                <a:gd name="connsiteX3" fmla="*/ 72008 w 3816424"/>
                <a:gd name="connsiteY3" fmla="*/ 1512168 h 2336335"/>
                <a:gd name="connsiteX4" fmla="*/ 648072 w 3816424"/>
                <a:gd name="connsiteY4" fmla="*/ 1728192 h 2336335"/>
                <a:gd name="connsiteX5" fmla="*/ 1688916 w 3816424"/>
                <a:gd name="connsiteY5" fmla="*/ 1976264 h 2336335"/>
                <a:gd name="connsiteX6" fmla="*/ 3240360 w 3816424"/>
                <a:gd name="connsiteY6" fmla="*/ 1728192 h 2336335"/>
                <a:gd name="connsiteX7" fmla="*/ 3816424 w 3816424"/>
                <a:gd name="connsiteY7" fmla="*/ 1512168 h 2336335"/>
                <a:gd name="connsiteX8" fmla="*/ 3550465 w 3816424"/>
                <a:gd name="connsiteY8" fmla="*/ 582804 h 2336335"/>
                <a:gd name="connsiteX9" fmla="*/ 2661186 w 3816424"/>
                <a:gd name="connsiteY9" fmla="*/ 155749 h 2336335"/>
                <a:gd name="connsiteX10" fmla="*/ 2545630 w 3816424"/>
                <a:gd name="connsiteY10" fmla="*/ 0 h 2336335"/>
                <a:gd name="connsiteX11" fmla="*/ 2191836 w 3816424"/>
                <a:gd name="connsiteY11" fmla="*/ 1945784 h 2336335"/>
                <a:gd name="connsiteX12" fmla="*/ 1656184 w 3816424"/>
                <a:gd name="connsiteY12" fmla="*/ 2016224 h 2336335"/>
                <a:gd name="connsiteX13" fmla="*/ 1395093 w 3816424"/>
                <a:gd name="connsiteY13" fmla="*/ 25120 h 2336335"/>
                <a:gd name="connsiteX0" fmla="*/ 1395093 w 3816424"/>
                <a:gd name="connsiteY0" fmla="*/ 25120 h 2016224"/>
                <a:gd name="connsiteX1" fmla="*/ 1274513 w 3816424"/>
                <a:gd name="connsiteY1" fmla="*/ 165797 h 2016224"/>
                <a:gd name="connsiteX2" fmla="*/ 410355 w 3816424"/>
                <a:gd name="connsiteY2" fmla="*/ 562707 h 2016224"/>
                <a:gd name="connsiteX3" fmla="*/ 72008 w 3816424"/>
                <a:gd name="connsiteY3" fmla="*/ 1512168 h 2016224"/>
                <a:gd name="connsiteX4" fmla="*/ 648072 w 3816424"/>
                <a:gd name="connsiteY4" fmla="*/ 1728192 h 2016224"/>
                <a:gd name="connsiteX5" fmla="*/ 1688916 w 3816424"/>
                <a:gd name="connsiteY5" fmla="*/ 1976264 h 2016224"/>
                <a:gd name="connsiteX6" fmla="*/ 3240360 w 3816424"/>
                <a:gd name="connsiteY6" fmla="*/ 1728192 h 2016224"/>
                <a:gd name="connsiteX7" fmla="*/ 3816424 w 3816424"/>
                <a:gd name="connsiteY7" fmla="*/ 1512168 h 2016224"/>
                <a:gd name="connsiteX8" fmla="*/ 3550465 w 3816424"/>
                <a:gd name="connsiteY8" fmla="*/ 582804 h 2016224"/>
                <a:gd name="connsiteX9" fmla="*/ 2661186 w 3816424"/>
                <a:gd name="connsiteY9" fmla="*/ 155749 h 2016224"/>
                <a:gd name="connsiteX10" fmla="*/ 2545630 w 3816424"/>
                <a:gd name="connsiteY10" fmla="*/ 0 h 2016224"/>
                <a:gd name="connsiteX11" fmla="*/ 2191836 w 3816424"/>
                <a:gd name="connsiteY11" fmla="*/ 1945784 h 2016224"/>
                <a:gd name="connsiteX12" fmla="*/ 1656184 w 3816424"/>
                <a:gd name="connsiteY12" fmla="*/ 2016224 h 2016224"/>
                <a:gd name="connsiteX13" fmla="*/ 1395093 w 3816424"/>
                <a:gd name="connsiteY13" fmla="*/ 25120 h 2016224"/>
                <a:gd name="connsiteX0" fmla="*/ 1395093 w 3816424"/>
                <a:gd name="connsiteY0" fmla="*/ 25120 h 2019705"/>
                <a:gd name="connsiteX1" fmla="*/ 1274513 w 3816424"/>
                <a:gd name="connsiteY1" fmla="*/ 165797 h 2019705"/>
                <a:gd name="connsiteX2" fmla="*/ 410355 w 3816424"/>
                <a:gd name="connsiteY2" fmla="*/ 562707 h 2019705"/>
                <a:gd name="connsiteX3" fmla="*/ 72008 w 3816424"/>
                <a:gd name="connsiteY3" fmla="*/ 1512168 h 2019705"/>
                <a:gd name="connsiteX4" fmla="*/ 648072 w 3816424"/>
                <a:gd name="connsiteY4" fmla="*/ 1728192 h 2019705"/>
                <a:gd name="connsiteX5" fmla="*/ 1688916 w 3816424"/>
                <a:gd name="connsiteY5" fmla="*/ 1976264 h 2019705"/>
                <a:gd name="connsiteX6" fmla="*/ 3240360 w 3816424"/>
                <a:gd name="connsiteY6" fmla="*/ 1728192 h 2019705"/>
                <a:gd name="connsiteX7" fmla="*/ 3816424 w 3816424"/>
                <a:gd name="connsiteY7" fmla="*/ 1512168 h 2019705"/>
                <a:gd name="connsiteX8" fmla="*/ 3550465 w 3816424"/>
                <a:gd name="connsiteY8" fmla="*/ 582804 h 2019705"/>
                <a:gd name="connsiteX9" fmla="*/ 2661186 w 3816424"/>
                <a:gd name="connsiteY9" fmla="*/ 155749 h 2019705"/>
                <a:gd name="connsiteX10" fmla="*/ 2545630 w 3816424"/>
                <a:gd name="connsiteY10" fmla="*/ 0 h 2019705"/>
                <a:gd name="connsiteX11" fmla="*/ 2191836 w 3816424"/>
                <a:gd name="connsiteY11" fmla="*/ 1945784 h 2019705"/>
                <a:gd name="connsiteX12" fmla="*/ 1656184 w 3816424"/>
                <a:gd name="connsiteY12" fmla="*/ 2016224 h 2019705"/>
                <a:gd name="connsiteX13" fmla="*/ 1395093 w 3816424"/>
                <a:gd name="connsiteY13" fmla="*/ 25120 h 2019705"/>
                <a:gd name="connsiteX0" fmla="*/ 1395093 w 3816424"/>
                <a:gd name="connsiteY0" fmla="*/ 25120 h 2019705"/>
                <a:gd name="connsiteX1" fmla="*/ 1274513 w 3816424"/>
                <a:gd name="connsiteY1" fmla="*/ 165797 h 2019705"/>
                <a:gd name="connsiteX2" fmla="*/ 410355 w 3816424"/>
                <a:gd name="connsiteY2" fmla="*/ 562707 h 2019705"/>
                <a:gd name="connsiteX3" fmla="*/ 72008 w 3816424"/>
                <a:gd name="connsiteY3" fmla="*/ 1512168 h 2019705"/>
                <a:gd name="connsiteX4" fmla="*/ 648072 w 3816424"/>
                <a:gd name="connsiteY4" fmla="*/ 1728192 h 2019705"/>
                <a:gd name="connsiteX5" fmla="*/ 1688916 w 3816424"/>
                <a:gd name="connsiteY5" fmla="*/ 1976264 h 2019705"/>
                <a:gd name="connsiteX6" fmla="*/ 3240360 w 3816424"/>
                <a:gd name="connsiteY6" fmla="*/ 1728192 h 2019705"/>
                <a:gd name="connsiteX7" fmla="*/ 3816424 w 3816424"/>
                <a:gd name="connsiteY7" fmla="*/ 1512168 h 2019705"/>
                <a:gd name="connsiteX8" fmla="*/ 3550465 w 3816424"/>
                <a:gd name="connsiteY8" fmla="*/ 582804 h 2019705"/>
                <a:gd name="connsiteX9" fmla="*/ 2661186 w 3816424"/>
                <a:gd name="connsiteY9" fmla="*/ 155749 h 2019705"/>
                <a:gd name="connsiteX10" fmla="*/ 2545630 w 3816424"/>
                <a:gd name="connsiteY10" fmla="*/ 0 h 2019705"/>
                <a:gd name="connsiteX11" fmla="*/ 2191836 w 3816424"/>
                <a:gd name="connsiteY11" fmla="*/ 1945784 h 2019705"/>
                <a:gd name="connsiteX12" fmla="*/ 1656184 w 3816424"/>
                <a:gd name="connsiteY12" fmla="*/ 2016224 h 2019705"/>
                <a:gd name="connsiteX13" fmla="*/ 1395093 w 3816424"/>
                <a:gd name="connsiteY13" fmla="*/ 25120 h 2019705"/>
                <a:gd name="connsiteX0" fmla="*/ 1395093 w 3816424"/>
                <a:gd name="connsiteY0" fmla="*/ 25120 h 2019705"/>
                <a:gd name="connsiteX1" fmla="*/ 1274513 w 3816424"/>
                <a:gd name="connsiteY1" fmla="*/ 165797 h 2019705"/>
                <a:gd name="connsiteX2" fmla="*/ 410355 w 3816424"/>
                <a:gd name="connsiteY2" fmla="*/ 562707 h 2019705"/>
                <a:gd name="connsiteX3" fmla="*/ 72008 w 3816424"/>
                <a:gd name="connsiteY3" fmla="*/ 1512168 h 2019705"/>
                <a:gd name="connsiteX4" fmla="*/ 648072 w 3816424"/>
                <a:gd name="connsiteY4" fmla="*/ 1728192 h 2019705"/>
                <a:gd name="connsiteX5" fmla="*/ 1688916 w 3816424"/>
                <a:gd name="connsiteY5" fmla="*/ 1976264 h 2019705"/>
                <a:gd name="connsiteX6" fmla="*/ 3240360 w 3816424"/>
                <a:gd name="connsiteY6" fmla="*/ 1728192 h 2019705"/>
                <a:gd name="connsiteX7" fmla="*/ 3816424 w 3816424"/>
                <a:gd name="connsiteY7" fmla="*/ 1512168 h 2019705"/>
                <a:gd name="connsiteX8" fmla="*/ 3550465 w 3816424"/>
                <a:gd name="connsiteY8" fmla="*/ 582804 h 2019705"/>
                <a:gd name="connsiteX9" fmla="*/ 2661186 w 3816424"/>
                <a:gd name="connsiteY9" fmla="*/ 155749 h 2019705"/>
                <a:gd name="connsiteX10" fmla="*/ 2545630 w 3816424"/>
                <a:gd name="connsiteY10" fmla="*/ 0 h 2019705"/>
                <a:gd name="connsiteX11" fmla="*/ 2088232 w 3816424"/>
                <a:gd name="connsiteY11" fmla="*/ 1944216 h 2019705"/>
                <a:gd name="connsiteX12" fmla="*/ 1656184 w 3816424"/>
                <a:gd name="connsiteY12" fmla="*/ 2016224 h 2019705"/>
                <a:gd name="connsiteX13" fmla="*/ 1395093 w 3816424"/>
                <a:gd name="connsiteY13" fmla="*/ 25120 h 2019705"/>
                <a:gd name="connsiteX0" fmla="*/ 1395093 w 3816424"/>
                <a:gd name="connsiteY0" fmla="*/ 25120 h 2064816"/>
                <a:gd name="connsiteX1" fmla="*/ 1274513 w 3816424"/>
                <a:gd name="connsiteY1" fmla="*/ 165797 h 2064816"/>
                <a:gd name="connsiteX2" fmla="*/ 410355 w 3816424"/>
                <a:gd name="connsiteY2" fmla="*/ 562707 h 2064816"/>
                <a:gd name="connsiteX3" fmla="*/ 72008 w 3816424"/>
                <a:gd name="connsiteY3" fmla="*/ 1512168 h 2064816"/>
                <a:gd name="connsiteX4" fmla="*/ 648072 w 3816424"/>
                <a:gd name="connsiteY4" fmla="*/ 1728192 h 2064816"/>
                <a:gd name="connsiteX5" fmla="*/ 1800200 w 3816424"/>
                <a:gd name="connsiteY5" fmla="*/ 2064816 h 2064816"/>
                <a:gd name="connsiteX6" fmla="*/ 3240360 w 3816424"/>
                <a:gd name="connsiteY6" fmla="*/ 1728192 h 2064816"/>
                <a:gd name="connsiteX7" fmla="*/ 3816424 w 3816424"/>
                <a:gd name="connsiteY7" fmla="*/ 1512168 h 2064816"/>
                <a:gd name="connsiteX8" fmla="*/ 3550465 w 3816424"/>
                <a:gd name="connsiteY8" fmla="*/ 582804 h 2064816"/>
                <a:gd name="connsiteX9" fmla="*/ 2661186 w 3816424"/>
                <a:gd name="connsiteY9" fmla="*/ 155749 h 2064816"/>
                <a:gd name="connsiteX10" fmla="*/ 2545630 w 3816424"/>
                <a:gd name="connsiteY10" fmla="*/ 0 h 2064816"/>
                <a:gd name="connsiteX11" fmla="*/ 2088232 w 3816424"/>
                <a:gd name="connsiteY11" fmla="*/ 1944216 h 2064816"/>
                <a:gd name="connsiteX12" fmla="*/ 1656184 w 3816424"/>
                <a:gd name="connsiteY12" fmla="*/ 2016224 h 2064816"/>
                <a:gd name="connsiteX13" fmla="*/ 1395093 w 3816424"/>
                <a:gd name="connsiteY13" fmla="*/ 25120 h 2064816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88232 w 3816424"/>
                <a:gd name="connsiteY11" fmla="*/ 1944216 h 2064815"/>
                <a:gd name="connsiteX12" fmla="*/ 1656184 w 3816424"/>
                <a:gd name="connsiteY12" fmla="*/ 2016224 h 2064815"/>
                <a:gd name="connsiteX13" fmla="*/ 1395093 w 3816424"/>
                <a:gd name="connsiteY13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88232 w 3816424"/>
                <a:gd name="connsiteY11" fmla="*/ 1944216 h 2064815"/>
                <a:gd name="connsiteX12" fmla="*/ 1800047 w 3816424"/>
                <a:gd name="connsiteY12" fmla="*/ 995069 h 2064815"/>
                <a:gd name="connsiteX13" fmla="*/ 1395093 w 3816424"/>
                <a:gd name="connsiteY13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8000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95093 w 3816424"/>
                <a:gd name="connsiteY12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68047 w 3816424"/>
                <a:gd name="connsiteY12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68047 w 3816424"/>
                <a:gd name="connsiteY12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68047 w 3816424"/>
                <a:gd name="connsiteY12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995069 h 2064815"/>
                <a:gd name="connsiteX12" fmla="*/ 1368047 w 3816424"/>
                <a:gd name="connsiteY12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64284 w 3816424"/>
                <a:gd name="connsiteY11" fmla="*/ 928182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22879 w 3816424"/>
                <a:gd name="connsiteY11" fmla="*/ 1065272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22879 w 3816424"/>
                <a:gd name="connsiteY11" fmla="*/ 1065272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22879 w 3816424"/>
                <a:gd name="connsiteY11" fmla="*/ 1065272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22879 w 3816424"/>
                <a:gd name="connsiteY11" fmla="*/ 1065272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22879 w 3816424"/>
                <a:gd name="connsiteY11" fmla="*/ 1065272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936347 w 3816424"/>
                <a:gd name="connsiteY11" fmla="*/ 1128798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72648 w 3816424"/>
                <a:gd name="connsiteY11" fmla="*/ 995069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72648 w 3816424"/>
                <a:gd name="connsiteY11" fmla="*/ 995069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72648 w 3816424"/>
                <a:gd name="connsiteY11" fmla="*/ 995069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58101 w 3816424"/>
                <a:gd name="connsiteY11" fmla="*/ 720332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208949 w 3816424"/>
                <a:gd name="connsiteY11" fmla="*/ 727610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208949 w 3816424"/>
                <a:gd name="connsiteY11" fmla="*/ 727610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345250 w 3816424"/>
                <a:gd name="connsiteY11" fmla="*/ 460152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345250 w 3816424"/>
                <a:gd name="connsiteY11" fmla="*/ 460152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128896 w 3816424"/>
                <a:gd name="connsiteY11" fmla="*/ 676845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72648 w 3816424"/>
                <a:gd name="connsiteY11" fmla="*/ 995069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81664 w 3816424"/>
                <a:gd name="connsiteY11" fmla="*/ 1008336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72648 w 3816424"/>
                <a:gd name="connsiteY11" fmla="*/ 995069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72648 w 3816424"/>
                <a:gd name="connsiteY11" fmla="*/ 995069 h 2064815"/>
                <a:gd name="connsiteX12" fmla="*/ 1936347 w 3816424"/>
                <a:gd name="connsiteY12" fmla="*/ 995069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208949 w 3816424"/>
                <a:gd name="connsiteY11" fmla="*/ 727610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72648 w 3816424"/>
                <a:gd name="connsiteY11" fmla="*/ 727610 h 2064815"/>
                <a:gd name="connsiteX12" fmla="*/ 2072648 w 3816424"/>
                <a:gd name="connsiteY12" fmla="*/ 995069 h 2064815"/>
                <a:gd name="connsiteX13" fmla="*/ 1936347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936347 w 3816424"/>
                <a:gd name="connsiteY14" fmla="*/ 995069 h 2064815"/>
                <a:gd name="connsiteX15" fmla="*/ 1368047 w 3816424"/>
                <a:gd name="connsiteY15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936347 w 3816424"/>
                <a:gd name="connsiteY14" fmla="*/ 1128798 h 2064815"/>
                <a:gd name="connsiteX15" fmla="*/ 1368047 w 3816424"/>
                <a:gd name="connsiteY15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936347 w 3816424"/>
                <a:gd name="connsiteY14" fmla="*/ 995069 h 2064815"/>
                <a:gd name="connsiteX15" fmla="*/ 1368047 w 3816424"/>
                <a:gd name="connsiteY15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936347 w 3816424"/>
                <a:gd name="connsiteY14" fmla="*/ 995069 h 2064815"/>
                <a:gd name="connsiteX15" fmla="*/ 1368047 w 3816424"/>
                <a:gd name="connsiteY15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936347 w 3816424"/>
                <a:gd name="connsiteY14" fmla="*/ 995069 h 2064815"/>
                <a:gd name="connsiteX15" fmla="*/ 1368047 w 3816424"/>
                <a:gd name="connsiteY15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936347 w 3816424"/>
                <a:gd name="connsiteY14" fmla="*/ 995069 h 2064815"/>
                <a:gd name="connsiteX15" fmla="*/ 1368047 w 3816424"/>
                <a:gd name="connsiteY15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936347 w 3816424"/>
                <a:gd name="connsiteY14" fmla="*/ 995069 h 2064815"/>
                <a:gd name="connsiteX15" fmla="*/ 1368047 w 3816424"/>
                <a:gd name="connsiteY15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936347 w 3816424"/>
                <a:gd name="connsiteY14" fmla="*/ 995069 h 2064815"/>
                <a:gd name="connsiteX15" fmla="*/ 1368047 w 3816424"/>
                <a:gd name="connsiteY15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2072648 w 3816424"/>
                <a:gd name="connsiteY13" fmla="*/ 995069 h 2064815"/>
                <a:gd name="connsiteX14" fmla="*/ 1368047 w 3816424"/>
                <a:gd name="connsiteY14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2072648 w 3816424"/>
                <a:gd name="connsiteY12" fmla="*/ 727610 h 2064815"/>
                <a:gd name="connsiteX13" fmla="*/ 1368047 w 3816424"/>
                <a:gd name="connsiteY13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481551 w 3816424"/>
                <a:gd name="connsiteY11" fmla="*/ 460152 h 2064815"/>
                <a:gd name="connsiteX12" fmla="*/ 1368047 w 3816424"/>
                <a:gd name="connsiteY12" fmla="*/ 25120 h 2064815"/>
                <a:gd name="connsiteX0" fmla="*/ 1368047 w 3816424"/>
                <a:gd name="connsiteY0" fmla="*/ 46891 h 2086586"/>
                <a:gd name="connsiteX1" fmla="*/ 1274513 w 3816424"/>
                <a:gd name="connsiteY1" fmla="*/ 187568 h 2086586"/>
                <a:gd name="connsiteX2" fmla="*/ 410355 w 3816424"/>
                <a:gd name="connsiteY2" fmla="*/ 584478 h 2086586"/>
                <a:gd name="connsiteX3" fmla="*/ 72008 w 3816424"/>
                <a:gd name="connsiteY3" fmla="*/ 1533939 h 2086586"/>
                <a:gd name="connsiteX4" fmla="*/ 648072 w 3816424"/>
                <a:gd name="connsiteY4" fmla="*/ 1749963 h 2086586"/>
                <a:gd name="connsiteX5" fmla="*/ 1872208 w 3816424"/>
                <a:gd name="connsiteY5" fmla="*/ 2086586 h 2086586"/>
                <a:gd name="connsiteX6" fmla="*/ 3240360 w 3816424"/>
                <a:gd name="connsiteY6" fmla="*/ 1749963 h 2086586"/>
                <a:gd name="connsiteX7" fmla="*/ 3816424 w 3816424"/>
                <a:gd name="connsiteY7" fmla="*/ 1533939 h 2086586"/>
                <a:gd name="connsiteX8" fmla="*/ 3550465 w 3816424"/>
                <a:gd name="connsiteY8" fmla="*/ 604575 h 2086586"/>
                <a:gd name="connsiteX9" fmla="*/ 2661186 w 3816424"/>
                <a:gd name="connsiteY9" fmla="*/ 177520 h 2086586"/>
                <a:gd name="connsiteX10" fmla="*/ 2545630 w 3816424"/>
                <a:gd name="connsiteY10" fmla="*/ 21771 h 2086586"/>
                <a:gd name="connsiteX11" fmla="*/ 1368047 w 3816424"/>
                <a:gd name="connsiteY11" fmla="*/ 46891 h 2086586"/>
                <a:gd name="connsiteX0" fmla="*/ 1368047 w 3816424"/>
                <a:gd name="connsiteY0" fmla="*/ 27633 h 2067328"/>
                <a:gd name="connsiteX1" fmla="*/ 1274513 w 3816424"/>
                <a:gd name="connsiteY1" fmla="*/ 168310 h 2067328"/>
                <a:gd name="connsiteX2" fmla="*/ 410355 w 3816424"/>
                <a:gd name="connsiteY2" fmla="*/ 565220 h 2067328"/>
                <a:gd name="connsiteX3" fmla="*/ 72008 w 3816424"/>
                <a:gd name="connsiteY3" fmla="*/ 1514681 h 2067328"/>
                <a:gd name="connsiteX4" fmla="*/ 648072 w 3816424"/>
                <a:gd name="connsiteY4" fmla="*/ 1730705 h 2067328"/>
                <a:gd name="connsiteX5" fmla="*/ 1872208 w 3816424"/>
                <a:gd name="connsiteY5" fmla="*/ 2067328 h 2067328"/>
                <a:gd name="connsiteX6" fmla="*/ 3240360 w 3816424"/>
                <a:gd name="connsiteY6" fmla="*/ 1730705 h 2067328"/>
                <a:gd name="connsiteX7" fmla="*/ 3816424 w 3816424"/>
                <a:gd name="connsiteY7" fmla="*/ 1514681 h 2067328"/>
                <a:gd name="connsiteX8" fmla="*/ 3550465 w 3816424"/>
                <a:gd name="connsiteY8" fmla="*/ 585317 h 2067328"/>
                <a:gd name="connsiteX9" fmla="*/ 2661186 w 3816424"/>
                <a:gd name="connsiteY9" fmla="*/ 158262 h 2067328"/>
                <a:gd name="connsiteX10" fmla="*/ 2545630 w 3816424"/>
                <a:gd name="connsiteY10" fmla="*/ 2513 h 2067328"/>
                <a:gd name="connsiteX11" fmla="*/ 1368047 w 3816424"/>
                <a:gd name="connsiteY11" fmla="*/ 27633 h 2067328"/>
                <a:gd name="connsiteX0" fmla="*/ 1368047 w 3816424"/>
                <a:gd name="connsiteY0" fmla="*/ 27633 h 2067328"/>
                <a:gd name="connsiteX1" fmla="*/ 1274513 w 3816424"/>
                <a:gd name="connsiteY1" fmla="*/ 168310 h 2067328"/>
                <a:gd name="connsiteX2" fmla="*/ 410355 w 3816424"/>
                <a:gd name="connsiteY2" fmla="*/ 565220 h 2067328"/>
                <a:gd name="connsiteX3" fmla="*/ 72008 w 3816424"/>
                <a:gd name="connsiteY3" fmla="*/ 1514681 h 2067328"/>
                <a:gd name="connsiteX4" fmla="*/ 648072 w 3816424"/>
                <a:gd name="connsiteY4" fmla="*/ 1730705 h 2067328"/>
                <a:gd name="connsiteX5" fmla="*/ 1872208 w 3816424"/>
                <a:gd name="connsiteY5" fmla="*/ 2067328 h 2067328"/>
                <a:gd name="connsiteX6" fmla="*/ 3240360 w 3816424"/>
                <a:gd name="connsiteY6" fmla="*/ 1730705 h 2067328"/>
                <a:gd name="connsiteX7" fmla="*/ 3816424 w 3816424"/>
                <a:gd name="connsiteY7" fmla="*/ 1514681 h 2067328"/>
                <a:gd name="connsiteX8" fmla="*/ 3550465 w 3816424"/>
                <a:gd name="connsiteY8" fmla="*/ 585317 h 2067328"/>
                <a:gd name="connsiteX9" fmla="*/ 2661186 w 3816424"/>
                <a:gd name="connsiteY9" fmla="*/ 158262 h 2067328"/>
                <a:gd name="connsiteX10" fmla="*/ 2545630 w 3816424"/>
                <a:gd name="connsiteY10" fmla="*/ 2513 h 2067328"/>
                <a:gd name="connsiteX11" fmla="*/ 1368047 w 3816424"/>
                <a:gd name="connsiteY11" fmla="*/ 27633 h 2067328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368047 w 3816424"/>
                <a:gd name="connsiteY11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368047 w 3816424"/>
                <a:gd name="connsiteY11" fmla="*/ 25120 h 2064815"/>
                <a:gd name="connsiteX0" fmla="*/ 1368047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1368047 w 3816424"/>
                <a:gd name="connsiteY11" fmla="*/ 25120 h 20648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816424" h="2064815">
                  <a:moveTo>
                    <a:pt x="1368047" y="25120"/>
                  </a:moveTo>
                  <a:lnTo>
                    <a:pt x="1274513" y="165797"/>
                  </a:lnTo>
                  <a:cubicBezTo>
                    <a:pt x="773822" y="335812"/>
                    <a:pt x="678342" y="364294"/>
                    <a:pt x="410355" y="562707"/>
                  </a:cubicBezTo>
                  <a:cubicBezTo>
                    <a:pt x="0" y="1073862"/>
                    <a:pt x="122245" y="915258"/>
                    <a:pt x="72008" y="1512168"/>
                  </a:cubicBezTo>
                  <a:cubicBezTo>
                    <a:pt x="281334" y="1744305"/>
                    <a:pt x="498203" y="1671323"/>
                    <a:pt x="648072" y="1728192"/>
                  </a:cubicBezTo>
                  <a:cubicBezTo>
                    <a:pt x="1314134" y="2019705"/>
                    <a:pt x="1440160" y="2064815"/>
                    <a:pt x="1872208" y="2064815"/>
                  </a:cubicBezTo>
                  <a:cubicBezTo>
                    <a:pt x="2304256" y="2064815"/>
                    <a:pt x="2624012" y="2019705"/>
                    <a:pt x="3240360" y="1728192"/>
                  </a:cubicBezTo>
                  <a:cubicBezTo>
                    <a:pt x="3540457" y="1660323"/>
                    <a:pt x="3722816" y="1649048"/>
                    <a:pt x="3816424" y="1512168"/>
                  </a:cubicBezTo>
                  <a:cubicBezTo>
                    <a:pt x="3796582" y="818124"/>
                    <a:pt x="3760054" y="870108"/>
                    <a:pt x="3550465" y="582804"/>
                  </a:cubicBezTo>
                  <a:cubicBezTo>
                    <a:pt x="3289426" y="359269"/>
                    <a:pt x="2957612" y="298101"/>
                    <a:pt x="2661186" y="155749"/>
                  </a:cubicBezTo>
                  <a:cubicBezTo>
                    <a:pt x="2622667" y="103833"/>
                    <a:pt x="2599393" y="69516"/>
                    <a:pt x="2545630" y="0"/>
                  </a:cubicBezTo>
                  <a:cubicBezTo>
                    <a:pt x="2041410" y="365101"/>
                    <a:pt x="1983337" y="343579"/>
                    <a:pt x="1368047" y="2512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8266140" y="2960796"/>
              <a:ext cx="60323" cy="293621"/>
            </a:xfrm>
            <a:custGeom>
              <a:avLst/>
              <a:gdLst>
                <a:gd name="connsiteX0" fmla="*/ 123825 w 542925"/>
                <a:gd name="connsiteY0" fmla="*/ 80963 h 1581150"/>
                <a:gd name="connsiteX1" fmla="*/ 0 w 542925"/>
                <a:gd name="connsiteY1" fmla="*/ 1362075 h 1581150"/>
                <a:gd name="connsiteX2" fmla="*/ 238125 w 542925"/>
                <a:gd name="connsiteY2" fmla="*/ 1581150 h 1581150"/>
                <a:gd name="connsiteX3" fmla="*/ 542925 w 542925"/>
                <a:gd name="connsiteY3" fmla="*/ 1338263 h 1581150"/>
                <a:gd name="connsiteX4" fmla="*/ 309563 w 542925"/>
                <a:gd name="connsiteY4" fmla="*/ 85725 h 1581150"/>
                <a:gd name="connsiteX5" fmla="*/ 223838 w 542925"/>
                <a:gd name="connsiteY5" fmla="*/ 0 h 1581150"/>
                <a:gd name="connsiteX6" fmla="*/ 123825 w 542925"/>
                <a:gd name="connsiteY6" fmla="*/ 80963 h 1581150"/>
                <a:gd name="connsiteX0" fmla="*/ 130026 w 549126"/>
                <a:gd name="connsiteY0" fmla="*/ 80963 h 1581150"/>
                <a:gd name="connsiteX1" fmla="*/ 6201 w 549126"/>
                <a:gd name="connsiteY1" fmla="*/ 1362075 h 1581150"/>
                <a:gd name="connsiteX2" fmla="*/ 244326 w 549126"/>
                <a:gd name="connsiteY2" fmla="*/ 1581150 h 1581150"/>
                <a:gd name="connsiteX3" fmla="*/ 549126 w 549126"/>
                <a:gd name="connsiteY3" fmla="*/ 1338263 h 1581150"/>
                <a:gd name="connsiteX4" fmla="*/ 315764 w 549126"/>
                <a:gd name="connsiteY4" fmla="*/ 85725 h 1581150"/>
                <a:gd name="connsiteX5" fmla="*/ 230039 w 549126"/>
                <a:gd name="connsiteY5" fmla="*/ 0 h 1581150"/>
                <a:gd name="connsiteX6" fmla="*/ 130026 w 549126"/>
                <a:gd name="connsiteY6" fmla="*/ 80963 h 1581150"/>
                <a:gd name="connsiteX0" fmla="*/ 130026 w 549126"/>
                <a:gd name="connsiteY0" fmla="*/ 80963 h 1581150"/>
                <a:gd name="connsiteX1" fmla="*/ 6201 w 549126"/>
                <a:gd name="connsiteY1" fmla="*/ 1362075 h 1581150"/>
                <a:gd name="connsiteX2" fmla="*/ 244326 w 549126"/>
                <a:gd name="connsiteY2" fmla="*/ 1581150 h 1581150"/>
                <a:gd name="connsiteX3" fmla="*/ 549126 w 549126"/>
                <a:gd name="connsiteY3" fmla="*/ 1338263 h 1581150"/>
                <a:gd name="connsiteX4" fmla="*/ 315764 w 549126"/>
                <a:gd name="connsiteY4" fmla="*/ 85725 h 1581150"/>
                <a:gd name="connsiteX5" fmla="*/ 230039 w 549126"/>
                <a:gd name="connsiteY5" fmla="*/ 0 h 1581150"/>
                <a:gd name="connsiteX6" fmla="*/ 130026 w 549126"/>
                <a:gd name="connsiteY6" fmla="*/ 80963 h 1581150"/>
                <a:gd name="connsiteX0" fmla="*/ 130026 w 549126"/>
                <a:gd name="connsiteY0" fmla="*/ 80963 h 1581150"/>
                <a:gd name="connsiteX1" fmla="*/ 6201 w 549126"/>
                <a:gd name="connsiteY1" fmla="*/ 1362075 h 1581150"/>
                <a:gd name="connsiteX2" fmla="*/ 244326 w 549126"/>
                <a:gd name="connsiteY2" fmla="*/ 1581150 h 1581150"/>
                <a:gd name="connsiteX3" fmla="*/ 549126 w 549126"/>
                <a:gd name="connsiteY3" fmla="*/ 1338263 h 1581150"/>
                <a:gd name="connsiteX4" fmla="*/ 315764 w 549126"/>
                <a:gd name="connsiteY4" fmla="*/ 85725 h 1581150"/>
                <a:gd name="connsiteX5" fmla="*/ 230039 w 549126"/>
                <a:gd name="connsiteY5" fmla="*/ 0 h 1581150"/>
                <a:gd name="connsiteX6" fmla="*/ 130026 w 549126"/>
                <a:gd name="connsiteY6" fmla="*/ 80963 h 1581150"/>
                <a:gd name="connsiteX0" fmla="*/ 130026 w 445467"/>
                <a:gd name="connsiteY0" fmla="*/ 80963 h 1581150"/>
                <a:gd name="connsiteX1" fmla="*/ 6201 w 445467"/>
                <a:gd name="connsiteY1" fmla="*/ 1362075 h 1581150"/>
                <a:gd name="connsiteX2" fmla="*/ 244326 w 445467"/>
                <a:gd name="connsiteY2" fmla="*/ 1581150 h 1581150"/>
                <a:gd name="connsiteX3" fmla="*/ 445467 w 445467"/>
                <a:gd name="connsiteY3" fmla="*/ 1376139 h 1581150"/>
                <a:gd name="connsiteX4" fmla="*/ 315764 w 445467"/>
                <a:gd name="connsiteY4" fmla="*/ 85725 h 1581150"/>
                <a:gd name="connsiteX5" fmla="*/ 230039 w 445467"/>
                <a:gd name="connsiteY5" fmla="*/ 0 h 1581150"/>
                <a:gd name="connsiteX6" fmla="*/ 130026 w 445467"/>
                <a:gd name="connsiteY6" fmla="*/ 80963 h 1581150"/>
                <a:gd name="connsiteX0" fmla="*/ 130026 w 445468"/>
                <a:gd name="connsiteY0" fmla="*/ 80963 h 1581150"/>
                <a:gd name="connsiteX1" fmla="*/ 6201 w 445468"/>
                <a:gd name="connsiteY1" fmla="*/ 1362075 h 1581150"/>
                <a:gd name="connsiteX2" fmla="*/ 244326 w 445468"/>
                <a:gd name="connsiteY2" fmla="*/ 1581150 h 1581150"/>
                <a:gd name="connsiteX3" fmla="*/ 445468 w 445468"/>
                <a:gd name="connsiteY3" fmla="*/ 1376139 h 1581150"/>
                <a:gd name="connsiteX4" fmla="*/ 315764 w 445468"/>
                <a:gd name="connsiteY4" fmla="*/ 85725 h 1581150"/>
                <a:gd name="connsiteX5" fmla="*/ 230039 w 445468"/>
                <a:gd name="connsiteY5" fmla="*/ 0 h 1581150"/>
                <a:gd name="connsiteX6" fmla="*/ 130026 w 445468"/>
                <a:gd name="connsiteY6" fmla="*/ 80963 h 1581150"/>
                <a:gd name="connsiteX0" fmla="*/ 130026 w 445468"/>
                <a:gd name="connsiteY0" fmla="*/ 80963 h 1581150"/>
                <a:gd name="connsiteX1" fmla="*/ 6201 w 445468"/>
                <a:gd name="connsiteY1" fmla="*/ 1362075 h 1581150"/>
                <a:gd name="connsiteX2" fmla="*/ 244326 w 445468"/>
                <a:gd name="connsiteY2" fmla="*/ 1581150 h 1581150"/>
                <a:gd name="connsiteX3" fmla="*/ 445468 w 445468"/>
                <a:gd name="connsiteY3" fmla="*/ 1376139 h 1581150"/>
                <a:gd name="connsiteX4" fmla="*/ 315764 w 445468"/>
                <a:gd name="connsiteY4" fmla="*/ 85725 h 1581150"/>
                <a:gd name="connsiteX5" fmla="*/ 230039 w 445468"/>
                <a:gd name="connsiteY5" fmla="*/ 0 h 1581150"/>
                <a:gd name="connsiteX6" fmla="*/ 130026 w 445468"/>
                <a:gd name="connsiteY6" fmla="*/ 80963 h 1581150"/>
                <a:gd name="connsiteX0" fmla="*/ 130026 w 445468"/>
                <a:gd name="connsiteY0" fmla="*/ 80963 h 1581150"/>
                <a:gd name="connsiteX1" fmla="*/ 6201 w 445468"/>
                <a:gd name="connsiteY1" fmla="*/ 1362075 h 1581150"/>
                <a:gd name="connsiteX2" fmla="*/ 244326 w 445468"/>
                <a:gd name="connsiteY2" fmla="*/ 1581150 h 1581150"/>
                <a:gd name="connsiteX3" fmla="*/ 445468 w 445468"/>
                <a:gd name="connsiteY3" fmla="*/ 1376139 h 1581150"/>
                <a:gd name="connsiteX4" fmla="*/ 315764 w 445468"/>
                <a:gd name="connsiteY4" fmla="*/ 85725 h 1581150"/>
                <a:gd name="connsiteX5" fmla="*/ 230039 w 445468"/>
                <a:gd name="connsiteY5" fmla="*/ 0 h 1581150"/>
                <a:gd name="connsiteX6" fmla="*/ 130026 w 445468"/>
                <a:gd name="connsiteY6" fmla="*/ 80963 h 1581150"/>
                <a:gd name="connsiteX0" fmla="*/ 130026 w 445468"/>
                <a:gd name="connsiteY0" fmla="*/ 80963 h 1376139"/>
                <a:gd name="connsiteX1" fmla="*/ 6201 w 445468"/>
                <a:gd name="connsiteY1" fmla="*/ 1362075 h 1376139"/>
                <a:gd name="connsiteX2" fmla="*/ 216024 w 445468"/>
                <a:gd name="connsiteY2" fmla="*/ 1020326 h 1376139"/>
                <a:gd name="connsiteX3" fmla="*/ 445468 w 445468"/>
                <a:gd name="connsiteY3" fmla="*/ 1376139 h 1376139"/>
                <a:gd name="connsiteX4" fmla="*/ 315764 w 445468"/>
                <a:gd name="connsiteY4" fmla="*/ 85725 h 1376139"/>
                <a:gd name="connsiteX5" fmla="*/ 230039 w 445468"/>
                <a:gd name="connsiteY5" fmla="*/ 0 h 1376139"/>
                <a:gd name="connsiteX6" fmla="*/ 130026 w 445468"/>
                <a:gd name="connsiteY6" fmla="*/ 80963 h 1376139"/>
                <a:gd name="connsiteX0" fmla="*/ 130026 w 432048"/>
                <a:gd name="connsiteY0" fmla="*/ 80963 h 1362075"/>
                <a:gd name="connsiteX1" fmla="*/ 6201 w 432048"/>
                <a:gd name="connsiteY1" fmla="*/ 1362075 h 1362075"/>
                <a:gd name="connsiteX2" fmla="*/ 216024 w 432048"/>
                <a:gd name="connsiteY2" fmla="*/ 1020326 h 1362075"/>
                <a:gd name="connsiteX3" fmla="*/ 432048 w 432048"/>
                <a:gd name="connsiteY3" fmla="*/ 1352983 h 1362075"/>
                <a:gd name="connsiteX4" fmla="*/ 315764 w 432048"/>
                <a:gd name="connsiteY4" fmla="*/ 85725 h 1362075"/>
                <a:gd name="connsiteX5" fmla="*/ 230039 w 432048"/>
                <a:gd name="connsiteY5" fmla="*/ 0 h 1362075"/>
                <a:gd name="connsiteX6" fmla="*/ 130026 w 432048"/>
                <a:gd name="connsiteY6" fmla="*/ 80963 h 1362075"/>
                <a:gd name="connsiteX0" fmla="*/ 130026 w 432048"/>
                <a:gd name="connsiteY0" fmla="*/ 80963 h 1362075"/>
                <a:gd name="connsiteX1" fmla="*/ 6201 w 432048"/>
                <a:gd name="connsiteY1" fmla="*/ 1362075 h 1362075"/>
                <a:gd name="connsiteX2" fmla="*/ 432048 w 432048"/>
                <a:gd name="connsiteY2" fmla="*/ 1352983 h 1362075"/>
                <a:gd name="connsiteX3" fmla="*/ 315764 w 432048"/>
                <a:gd name="connsiteY3" fmla="*/ 85725 h 1362075"/>
                <a:gd name="connsiteX4" fmla="*/ 230039 w 432048"/>
                <a:gd name="connsiteY4" fmla="*/ 0 h 1362075"/>
                <a:gd name="connsiteX5" fmla="*/ 130026 w 432048"/>
                <a:gd name="connsiteY5" fmla="*/ 80963 h 1362075"/>
                <a:gd name="connsiteX0" fmla="*/ 130026 w 432048"/>
                <a:gd name="connsiteY0" fmla="*/ 80963 h 1362075"/>
                <a:gd name="connsiteX1" fmla="*/ 6201 w 432048"/>
                <a:gd name="connsiteY1" fmla="*/ 1362075 h 1362075"/>
                <a:gd name="connsiteX2" fmla="*/ 432048 w 432048"/>
                <a:gd name="connsiteY2" fmla="*/ 1020327 h 1362075"/>
                <a:gd name="connsiteX3" fmla="*/ 315764 w 432048"/>
                <a:gd name="connsiteY3" fmla="*/ 85725 h 1362075"/>
                <a:gd name="connsiteX4" fmla="*/ 230039 w 432048"/>
                <a:gd name="connsiteY4" fmla="*/ 0 h 1362075"/>
                <a:gd name="connsiteX5" fmla="*/ 130026 w 432048"/>
                <a:gd name="connsiteY5" fmla="*/ 80963 h 1362075"/>
                <a:gd name="connsiteX0" fmla="*/ 130026 w 432048"/>
                <a:gd name="connsiteY0" fmla="*/ 80963 h 1092335"/>
                <a:gd name="connsiteX1" fmla="*/ 0 w 432048"/>
                <a:gd name="connsiteY1" fmla="*/ 1092335 h 1092335"/>
                <a:gd name="connsiteX2" fmla="*/ 432048 w 432048"/>
                <a:gd name="connsiteY2" fmla="*/ 1020327 h 1092335"/>
                <a:gd name="connsiteX3" fmla="*/ 315764 w 432048"/>
                <a:gd name="connsiteY3" fmla="*/ 85725 h 1092335"/>
                <a:gd name="connsiteX4" fmla="*/ 230039 w 432048"/>
                <a:gd name="connsiteY4" fmla="*/ 0 h 1092335"/>
                <a:gd name="connsiteX5" fmla="*/ 130026 w 432048"/>
                <a:gd name="connsiteY5" fmla="*/ 80963 h 1092335"/>
                <a:gd name="connsiteX0" fmla="*/ 130026 w 432048"/>
                <a:gd name="connsiteY0" fmla="*/ 80963 h 1020327"/>
                <a:gd name="connsiteX1" fmla="*/ 0 w 432048"/>
                <a:gd name="connsiteY1" fmla="*/ 1020327 h 1020327"/>
                <a:gd name="connsiteX2" fmla="*/ 432048 w 432048"/>
                <a:gd name="connsiteY2" fmla="*/ 1020327 h 1020327"/>
                <a:gd name="connsiteX3" fmla="*/ 315764 w 432048"/>
                <a:gd name="connsiteY3" fmla="*/ 85725 h 1020327"/>
                <a:gd name="connsiteX4" fmla="*/ 230039 w 432048"/>
                <a:gd name="connsiteY4" fmla="*/ 0 h 1020327"/>
                <a:gd name="connsiteX5" fmla="*/ 130026 w 432048"/>
                <a:gd name="connsiteY5" fmla="*/ 80963 h 1020327"/>
                <a:gd name="connsiteX0" fmla="*/ 130026 w 432048"/>
                <a:gd name="connsiteY0" fmla="*/ 80963 h 1063423"/>
                <a:gd name="connsiteX1" fmla="*/ 0 w 432048"/>
                <a:gd name="connsiteY1" fmla="*/ 1020327 h 1063423"/>
                <a:gd name="connsiteX2" fmla="*/ 432048 w 432048"/>
                <a:gd name="connsiteY2" fmla="*/ 1020327 h 1063423"/>
                <a:gd name="connsiteX3" fmla="*/ 315764 w 432048"/>
                <a:gd name="connsiteY3" fmla="*/ 85725 h 1063423"/>
                <a:gd name="connsiteX4" fmla="*/ 230039 w 432048"/>
                <a:gd name="connsiteY4" fmla="*/ 0 h 1063423"/>
                <a:gd name="connsiteX5" fmla="*/ 130026 w 432048"/>
                <a:gd name="connsiteY5" fmla="*/ 80963 h 1063423"/>
                <a:gd name="connsiteX0" fmla="*/ 130026 w 432048"/>
                <a:gd name="connsiteY0" fmla="*/ 80963 h 1081265"/>
                <a:gd name="connsiteX1" fmla="*/ 0 w 432048"/>
                <a:gd name="connsiteY1" fmla="*/ 1020327 h 1081265"/>
                <a:gd name="connsiteX2" fmla="*/ 432048 w 432048"/>
                <a:gd name="connsiteY2" fmla="*/ 1020327 h 1081265"/>
                <a:gd name="connsiteX3" fmla="*/ 315764 w 432048"/>
                <a:gd name="connsiteY3" fmla="*/ 85725 h 1081265"/>
                <a:gd name="connsiteX4" fmla="*/ 230039 w 432048"/>
                <a:gd name="connsiteY4" fmla="*/ 0 h 1081265"/>
                <a:gd name="connsiteX5" fmla="*/ 130026 w 432048"/>
                <a:gd name="connsiteY5" fmla="*/ 80963 h 1081265"/>
                <a:gd name="connsiteX0" fmla="*/ 130026 w 432048"/>
                <a:gd name="connsiteY0" fmla="*/ 80963 h 1086631"/>
                <a:gd name="connsiteX1" fmla="*/ 0 w 432048"/>
                <a:gd name="connsiteY1" fmla="*/ 1020327 h 1086631"/>
                <a:gd name="connsiteX2" fmla="*/ 432048 w 432048"/>
                <a:gd name="connsiteY2" fmla="*/ 1020327 h 1086631"/>
                <a:gd name="connsiteX3" fmla="*/ 315764 w 432048"/>
                <a:gd name="connsiteY3" fmla="*/ 85725 h 1086631"/>
                <a:gd name="connsiteX4" fmla="*/ 230039 w 432048"/>
                <a:gd name="connsiteY4" fmla="*/ 0 h 1086631"/>
                <a:gd name="connsiteX5" fmla="*/ 130026 w 432048"/>
                <a:gd name="connsiteY5" fmla="*/ 80963 h 1086631"/>
                <a:gd name="connsiteX0" fmla="*/ 130026 w 414178"/>
                <a:gd name="connsiteY0" fmla="*/ 80963 h 1086631"/>
                <a:gd name="connsiteX1" fmla="*/ 0 w 414178"/>
                <a:gd name="connsiteY1" fmla="*/ 1020327 h 1086631"/>
                <a:gd name="connsiteX2" fmla="*/ 414178 w 414178"/>
                <a:gd name="connsiteY2" fmla="*/ 976041 h 1086631"/>
                <a:gd name="connsiteX3" fmla="*/ 315764 w 414178"/>
                <a:gd name="connsiteY3" fmla="*/ 85725 h 1086631"/>
                <a:gd name="connsiteX4" fmla="*/ 230039 w 414178"/>
                <a:gd name="connsiteY4" fmla="*/ 0 h 1086631"/>
                <a:gd name="connsiteX5" fmla="*/ 130026 w 414178"/>
                <a:gd name="connsiteY5" fmla="*/ 80963 h 1086631"/>
                <a:gd name="connsiteX0" fmla="*/ 130026 w 414178"/>
                <a:gd name="connsiteY0" fmla="*/ 80963 h 1042345"/>
                <a:gd name="connsiteX1" fmla="*/ 8932 w 414178"/>
                <a:gd name="connsiteY1" fmla="*/ 976041 h 1042345"/>
                <a:gd name="connsiteX2" fmla="*/ 414178 w 414178"/>
                <a:gd name="connsiteY2" fmla="*/ 976041 h 1042345"/>
                <a:gd name="connsiteX3" fmla="*/ 315764 w 414178"/>
                <a:gd name="connsiteY3" fmla="*/ 85725 h 1042345"/>
                <a:gd name="connsiteX4" fmla="*/ 230039 w 414178"/>
                <a:gd name="connsiteY4" fmla="*/ 0 h 1042345"/>
                <a:gd name="connsiteX5" fmla="*/ 130026 w 414178"/>
                <a:gd name="connsiteY5" fmla="*/ 80963 h 1042345"/>
                <a:gd name="connsiteX0" fmla="*/ 130026 w 414178"/>
                <a:gd name="connsiteY0" fmla="*/ 80963 h 1094514"/>
                <a:gd name="connsiteX1" fmla="*/ 8932 w 414178"/>
                <a:gd name="connsiteY1" fmla="*/ 976041 h 1094514"/>
                <a:gd name="connsiteX2" fmla="*/ 414178 w 414178"/>
                <a:gd name="connsiteY2" fmla="*/ 976041 h 1094514"/>
                <a:gd name="connsiteX3" fmla="*/ 315764 w 414178"/>
                <a:gd name="connsiteY3" fmla="*/ 85725 h 1094514"/>
                <a:gd name="connsiteX4" fmla="*/ 230039 w 414178"/>
                <a:gd name="connsiteY4" fmla="*/ 0 h 1094514"/>
                <a:gd name="connsiteX5" fmla="*/ 130026 w 414178"/>
                <a:gd name="connsiteY5" fmla="*/ 80963 h 1094514"/>
                <a:gd name="connsiteX0" fmla="*/ 130026 w 421242"/>
                <a:gd name="connsiteY0" fmla="*/ 80963 h 1094514"/>
                <a:gd name="connsiteX1" fmla="*/ 8932 w 421242"/>
                <a:gd name="connsiteY1" fmla="*/ 976041 h 1094514"/>
                <a:gd name="connsiteX2" fmla="*/ 414178 w 421242"/>
                <a:gd name="connsiteY2" fmla="*/ 976041 h 1094514"/>
                <a:gd name="connsiteX3" fmla="*/ 315764 w 421242"/>
                <a:gd name="connsiteY3" fmla="*/ 85725 h 1094514"/>
                <a:gd name="connsiteX4" fmla="*/ 230039 w 421242"/>
                <a:gd name="connsiteY4" fmla="*/ 0 h 1094514"/>
                <a:gd name="connsiteX5" fmla="*/ 130026 w 421242"/>
                <a:gd name="connsiteY5" fmla="*/ 80963 h 1094514"/>
                <a:gd name="connsiteX0" fmla="*/ 130026 w 439110"/>
                <a:gd name="connsiteY0" fmla="*/ 80963 h 1094514"/>
                <a:gd name="connsiteX1" fmla="*/ 8932 w 439110"/>
                <a:gd name="connsiteY1" fmla="*/ 976041 h 1094514"/>
                <a:gd name="connsiteX2" fmla="*/ 432046 w 439110"/>
                <a:gd name="connsiteY2" fmla="*/ 1005002 h 1094514"/>
                <a:gd name="connsiteX3" fmla="*/ 315764 w 439110"/>
                <a:gd name="connsiteY3" fmla="*/ 85725 h 1094514"/>
                <a:gd name="connsiteX4" fmla="*/ 230039 w 439110"/>
                <a:gd name="connsiteY4" fmla="*/ 0 h 1094514"/>
                <a:gd name="connsiteX5" fmla="*/ 130026 w 439110"/>
                <a:gd name="connsiteY5" fmla="*/ 80963 h 1094514"/>
                <a:gd name="connsiteX0" fmla="*/ 130026 w 432046"/>
                <a:gd name="connsiteY0" fmla="*/ 80963 h 1094514"/>
                <a:gd name="connsiteX1" fmla="*/ 8932 w 432046"/>
                <a:gd name="connsiteY1" fmla="*/ 976041 h 1094514"/>
                <a:gd name="connsiteX2" fmla="*/ 432046 w 432046"/>
                <a:gd name="connsiteY2" fmla="*/ 1005002 h 1094514"/>
                <a:gd name="connsiteX3" fmla="*/ 315764 w 432046"/>
                <a:gd name="connsiteY3" fmla="*/ 85725 h 1094514"/>
                <a:gd name="connsiteX4" fmla="*/ 230039 w 432046"/>
                <a:gd name="connsiteY4" fmla="*/ 0 h 1094514"/>
                <a:gd name="connsiteX5" fmla="*/ 130026 w 432046"/>
                <a:gd name="connsiteY5" fmla="*/ 80963 h 1094514"/>
                <a:gd name="connsiteX0" fmla="*/ 130026 w 432046"/>
                <a:gd name="connsiteY0" fmla="*/ 80963 h 1157069"/>
                <a:gd name="connsiteX1" fmla="*/ 8932 w 432046"/>
                <a:gd name="connsiteY1" fmla="*/ 1038596 h 1157069"/>
                <a:gd name="connsiteX2" fmla="*/ 432046 w 432046"/>
                <a:gd name="connsiteY2" fmla="*/ 1005002 h 1157069"/>
                <a:gd name="connsiteX3" fmla="*/ 315764 w 432046"/>
                <a:gd name="connsiteY3" fmla="*/ 85725 h 1157069"/>
                <a:gd name="connsiteX4" fmla="*/ 230039 w 432046"/>
                <a:gd name="connsiteY4" fmla="*/ 0 h 1157069"/>
                <a:gd name="connsiteX5" fmla="*/ 130026 w 432046"/>
                <a:gd name="connsiteY5" fmla="*/ 80963 h 1157069"/>
                <a:gd name="connsiteX0" fmla="*/ 130026 w 432046"/>
                <a:gd name="connsiteY0" fmla="*/ 80963 h 1045665"/>
                <a:gd name="connsiteX1" fmla="*/ 8932 w 432046"/>
                <a:gd name="connsiteY1" fmla="*/ 1038596 h 1045665"/>
                <a:gd name="connsiteX2" fmla="*/ 432046 w 432046"/>
                <a:gd name="connsiteY2" fmla="*/ 1005002 h 1045665"/>
                <a:gd name="connsiteX3" fmla="*/ 315764 w 432046"/>
                <a:gd name="connsiteY3" fmla="*/ 85725 h 1045665"/>
                <a:gd name="connsiteX4" fmla="*/ 230039 w 432046"/>
                <a:gd name="connsiteY4" fmla="*/ 0 h 1045665"/>
                <a:gd name="connsiteX5" fmla="*/ 130026 w 432046"/>
                <a:gd name="connsiteY5" fmla="*/ 80963 h 1045665"/>
                <a:gd name="connsiteX0" fmla="*/ 130026 w 515013"/>
                <a:gd name="connsiteY0" fmla="*/ 80963 h 1038596"/>
                <a:gd name="connsiteX1" fmla="*/ 8932 w 515013"/>
                <a:gd name="connsiteY1" fmla="*/ 1038596 h 1038596"/>
                <a:gd name="connsiteX2" fmla="*/ 515013 w 515013"/>
                <a:gd name="connsiteY2" fmla="*/ 985145 h 1038596"/>
                <a:gd name="connsiteX3" fmla="*/ 315764 w 515013"/>
                <a:gd name="connsiteY3" fmla="*/ 85725 h 1038596"/>
                <a:gd name="connsiteX4" fmla="*/ 230039 w 515013"/>
                <a:gd name="connsiteY4" fmla="*/ 0 h 1038596"/>
                <a:gd name="connsiteX5" fmla="*/ 130026 w 515013"/>
                <a:gd name="connsiteY5" fmla="*/ 80963 h 1038596"/>
                <a:gd name="connsiteX0" fmla="*/ 130026 w 515013"/>
                <a:gd name="connsiteY0" fmla="*/ 80963 h 1038596"/>
                <a:gd name="connsiteX1" fmla="*/ 8932 w 515013"/>
                <a:gd name="connsiteY1" fmla="*/ 1038596 h 1038596"/>
                <a:gd name="connsiteX2" fmla="*/ 515013 w 515013"/>
                <a:gd name="connsiteY2" fmla="*/ 985145 h 1038596"/>
                <a:gd name="connsiteX3" fmla="*/ 315764 w 515013"/>
                <a:gd name="connsiteY3" fmla="*/ 85725 h 1038596"/>
                <a:gd name="connsiteX4" fmla="*/ 230039 w 515013"/>
                <a:gd name="connsiteY4" fmla="*/ 0 h 1038596"/>
                <a:gd name="connsiteX5" fmla="*/ 130026 w 515013"/>
                <a:gd name="connsiteY5" fmla="*/ 80963 h 1038596"/>
                <a:gd name="connsiteX0" fmla="*/ 130026 w 515013"/>
                <a:gd name="connsiteY0" fmla="*/ 80963 h 1089582"/>
                <a:gd name="connsiteX1" fmla="*/ 8932 w 515013"/>
                <a:gd name="connsiteY1" fmla="*/ 1038596 h 1089582"/>
                <a:gd name="connsiteX2" fmla="*/ 515013 w 515013"/>
                <a:gd name="connsiteY2" fmla="*/ 985145 h 1089582"/>
                <a:gd name="connsiteX3" fmla="*/ 315764 w 515013"/>
                <a:gd name="connsiteY3" fmla="*/ 85725 h 1089582"/>
                <a:gd name="connsiteX4" fmla="*/ 230039 w 515013"/>
                <a:gd name="connsiteY4" fmla="*/ 0 h 1089582"/>
                <a:gd name="connsiteX5" fmla="*/ 130026 w 515013"/>
                <a:gd name="connsiteY5" fmla="*/ 80963 h 1089582"/>
                <a:gd name="connsiteX0" fmla="*/ 130026 w 414178"/>
                <a:gd name="connsiteY0" fmla="*/ 80963 h 1089582"/>
                <a:gd name="connsiteX1" fmla="*/ 8932 w 414178"/>
                <a:gd name="connsiteY1" fmla="*/ 1038596 h 1089582"/>
                <a:gd name="connsiteX2" fmla="*/ 414178 w 414178"/>
                <a:gd name="connsiteY2" fmla="*/ 985145 h 1089582"/>
                <a:gd name="connsiteX3" fmla="*/ 315764 w 414178"/>
                <a:gd name="connsiteY3" fmla="*/ 85725 h 1089582"/>
                <a:gd name="connsiteX4" fmla="*/ 230039 w 414178"/>
                <a:gd name="connsiteY4" fmla="*/ 0 h 1089582"/>
                <a:gd name="connsiteX5" fmla="*/ 130026 w 414178"/>
                <a:gd name="connsiteY5" fmla="*/ 80963 h 1089582"/>
                <a:gd name="connsiteX0" fmla="*/ 130026 w 414178"/>
                <a:gd name="connsiteY0" fmla="*/ 80963 h 1106740"/>
                <a:gd name="connsiteX1" fmla="*/ 8932 w 414178"/>
                <a:gd name="connsiteY1" fmla="*/ 1038596 h 1106740"/>
                <a:gd name="connsiteX2" fmla="*/ 414178 w 414178"/>
                <a:gd name="connsiteY2" fmla="*/ 985145 h 1106740"/>
                <a:gd name="connsiteX3" fmla="*/ 315764 w 414178"/>
                <a:gd name="connsiteY3" fmla="*/ 85725 h 1106740"/>
                <a:gd name="connsiteX4" fmla="*/ 230039 w 414178"/>
                <a:gd name="connsiteY4" fmla="*/ 0 h 1106740"/>
                <a:gd name="connsiteX5" fmla="*/ 130026 w 414178"/>
                <a:gd name="connsiteY5" fmla="*/ 80963 h 1106740"/>
                <a:gd name="connsiteX0" fmla="*/ 130026 w 414178"/>
                <a:gd name="connsiteY0" fmla="*/ 80963 h 1106740"/>
                <a:gd name="connsiteX1" fmla="*/ 8932 w 414178"/>
                <a:gd name="connsiteY1" fmla="*/ 985145 h 1106740"/>
                <a:gd name="connsiteX2" fmla="*/ 414178 w 414178"/>
                <a:gd name="connsiteY2" fmla="*/ 985145 h 1106740"/>
                <a:gd name="connsiteX3" fmla="*/ 315764 w 414178"/>
                <a:gd name="connsiteY3" fmla="*/ 85725 h 1106740"/>
                <a:gd name="connsiteX4" fmla="*/ 230039 w 414178"/>
                <a:gd name="connsiteY4" fmla="*/ 0 h 1106740"/>
                <a:gd name="connsiteX5" fmla="*/ 130026 w 414178"/>
                <a:gd name="connsiteY5" fmla="*/ 80963 h 1106740"/>
                <a:gd name="connsiteX0" fmla="*/ 130026 w 414178"/>
                <a:gd name="connsiteY0" fmla="*/ 80963 h 1106740"/>
                <a:gd name="connsiteX1" fmla="*/ 8932 w 414178"/>
                <a:gd name="connsiteY1" fmla="*/ 985145 h 1106740"/>
                <a:gd name="connsiteX2" fmla="*/ 414178 w 414178"/>
                <a:gd name="connsiteY2" fmla="*/ 985145 h 1106740"/>
                <a:gd name="connsiteX3" fmla="*/ 315764 w 414178"/>
                <a:gd name="connsiteY3" fmla="*/ 85725 h 1106740"/>
                <a:gd name="connsiteX4" fmla="*/ 230039 w 414178"/>
                <a:gd name="connsiteY4" fmla="*/ 0 h 1106740"/>
                <a:gd name="connsiteX5" fmla="*/ 130026 w 414178"/>
                <a:gd name="connsiteY5" fmla="*/ 80963 h 1106740"/>
                <a:gd name="connsiteX0" fmla="*/ 130026 w 414178"/>
                <a:gd name="connsiteY0" fmla="*/ 80963 h 1023830"/>
                <a:gd name="connsiteX1" fmla="*/ 8932 w 414178"/>
                <a:gd name="connsiteY1" fmla="*/ 985145 h 1023830"/>
                <a:gd name="connsiteX2" fmla="*/ 414178 w 414178"/>
                <a:gd name="connsiteY2" fmla="*/ 985145 h 1023830"/>
                <a:gd name="connsiteX3" fmla="*/ 315764 w 414178"/>
                <a:gd name="connsiteY3" fmla="*/ 85725 h 1023830"/>
                <a:gd name="connsiteX4" fmla="*/ 230039 w 414178"/>
                <a:gd name="connsiteY4" fmla="*/ 0 h 1023830"/>
                <a:gd name="connsiteX5" fmla="*/ 130026 w 414178"/>
                <a:gd name="connsiteY5" fmla="*/ 80963 h 1023830"/>
                <a:gd name="connsiteX0" fmla="*/ 130026 w 414178"/>
                <a:gd name="connsiteY0" fmla="*/ 80963 h 1073804"/>
                <a:gd name="connsiteX1" fmla="*/ 8932 w 414178"/>
                <a:gd name="connsiteY1" fmla="*/ 985145 h 1073804"/>
                <a:gd name="connsiteX2" fmla="*/ 414178 w 414178"/>
                <a:gd name="connsiteY2" fmla="*/ 985145 h 1073804"/>
                <a:gd name="connsiteX3" fmla="*/ 315764 w 414178"/>
                <a:gd name="connsiteY3" fmla="*/ 85725 h 1073804"/>
                <a:gd name="connsiteX4" fmla="*/ 230039 w 414178"/>
                <a:gd name="connsiteY4" fmla="*/ 0 h 1073804"/>
                <a:gd name="connsiteX5" fmla="*/ 130026 w 414178"/>
                <a:gd name="connsiteY5" fmla="*/ 80963 h 1073804"/>
                <a:gd name="connsiteX0" fmla="*/ 130026 w 414178"/>
                <a:gd name="connsiteY0" fmla="*/ 80963 h 1073804"/>
                <a:gd name="connsiteX1" fmla="*/ 8932 w 414178"/>
                <a:gd name="connsiteY1" fmla="*/ 985145 h 1073804"/>
                <a:gd name="connsiteX2" fmla="*/ 414178 w 414178"/>
                <a:gd name="connsiteY2" fmla="*/ 985145 h 1073804"/>
                <a:gd name="connsiteX3" fmla="*/ 315764 w 414178"/>
                <a:gd name="connsiteY3" fmla="*/ 85725 h 1073804"/>
                <a:gd name="connsiteX4" fmla="*/ 230039 w 414178"/>
                <a:gd name="connsiteY4" fmla="*/ 0 h 1073804"/>
                <a:gd name="connsiteX5" fmla="*/ 130026 w 414178"/>
                <a:gd name="connsiteY5" fmla="*/ 80963 h 1073804"/>
                <a:gd name="connsiteX0" fmla="*/ 130026 w 414178"/>
                <a:gd name="connsiteY0" fmla="*/ 80963 h 1073804"/>
                <a:gd name="connsiteX1" fmla="*/ 8932 w 414178"/>
                <a:gd name="connsiteY1" fmla="*/ 985145 h 1073804"/>
                <a:gd name="connsiteX2" fmla="*/ 414178 w 414178"/>
                <a:gd name="connsiteY2" fmla="*/ 985145 h 1073804"/>
                <a:gd name="connsiteX3" fmla="*/ 315764 w 414178"/>
                <a:gd name="connsiteY3" fmla="*/ 85725 h 1073804"/>
                <a:gd name="connsiteX4" fmla="*/ 230039 w 414178"/>
                <a:gd name="connsiteY4" fmla="*/ 0 h 1073804"/>
                <a:gd name="connsiteX5" fmla="*/ 130026 w 414178"/>
                <a:gd name="connsiteY5" fmla="*/ 80963 h 1073804"/>
                <a:gd name="connsiteX0" fmla="*/ 130026 w 414178"/>
                <a:gd name="connsiteY0" fmla="*/ 80963 h 1135472"/>
                <a:gd name="connsiteX1" fmla="*/ 8932 w 414178"/>
                <a:gd name="connsiteY1" fmla="*/ 985145 h 1135472"/>
                <a:gd name="connsiteX2" fmla="*/ 414178 w 414178"/>
                <a:gd name="connsiteY2" fmla="*/ 985145 h 1135472"/>
                <a:gd name="connsiteX3" fmla="*/ 315764 w 414178"/>
                <a:gd name="connsiteY3" fmla="*/ 85725 h 1135472"/>
                <a:gd name="connsiteX4" fmla="*/ 230039 w 414178"/>
                <a:gd name="connsiteY4" fmla="*/ 0 h 1135472"/>
                <a:gd name="connsiteX5" fmla="*/ 130026 w 414178"/>
                <a:gd name="connsiteY5" fmla="*/ 80963 h 1135472"/>
                <a:gd name="connsiteX0" fmla="*/ 130026 w 414178"/>
                <a:gd name="connsiteY0" fmla="*/ 80963 h 1135472"/>
                <a:gd name="connsiteX1" fmla="*/ 8932 w 414178"/>
                <a:gd name="connsiteY1" fmla="*/ 985145 h 1135472"/>
                <a:gd name="connsiteX2" fmla="*/ 414178 w 414178"/>
                <a:gd name="connsiteY2" fmla="*/ 1045665 h 1135472"/>
                <a:gd name="connsiteX3" fmla="*/ 315764 w 414178"/>
                <a:gd name="connsiteY3" fmla="*/ 85725 h 1135472"/>
                <a:gd name="connsiteX4" fmla="*/ 230039 w 414178"/>
                <a:gd name="connsiteY4" fmla="*/ 0 h 1135472"/>
                <a:gd name="connsiteX5" fmla="*/ 130026 w 414178"/>
                <a:gd name="connsiteY5" fmla="*/ 80963 h 1135472"/>
                <a:gd name="connsiteX0" fmla="*/ 130026 w 414178"/>
                <a:gd name="connsiteY0" fmla="*/ 80963 h 1195992"/>
                <a:gd name="connsiteX1" fmla="*/ 8932 w 414178"/>
                <a:gd name="connsiteY1" fmla="*/ 1045665 h 1195992"/>
                <a:gd name="connsiteX2" fmla="*/ 414178 w 414178"/>
                <a:gd name="connsiteY2" fmla="*/ 1045665 h 1195992"/>
                <a:gd name="connsiteX3" fmla="*/ 315764 w 414178"/>
                <a:gd name="connsiteY3" fmla="*/ 85725 h 1195992"/>
                <a:gd name="connsiteX4" fmla="*/ 230039 w 414178"/>
                <a:gd name="connsiteY4" fmla="*/ 0 h 1195992"/>
                <a:gd name="connsiteX5" fmla="*/ 130026 w 414178"/>
                <a:gd name="connsiteY5" fmla="*/ 80963 h 1195992"/>
                <a:gd name="connsiteX0" fmla="*/ 130026 w 414178"/>
                <a:gd name="connsiteY0" fmla="*/ 80963 h 1130007"/>
                <a:gd name="connsiteX1" fmla="*/ 8932 w 414178"/>
                <a:gd name="connsiteY1" fmla="*/ 1045665 h 1130007"/>
                <a:gd name="connsiteX2" fmla="*/ 414178 w 414178"/>
                <a:gd name="connsiteY2" fmla="*/ 1045665 h 1130007"/>
                <a:gd name="connsiteX3" fmla="*/ 315764 w 414178"/>
                <a:gd name="connsiteY3" fmla="*/ 85725 h 1130007"/>
                <a:gd name="connsiteX4" fmla="*/ 230039 w 414178"/>
                <a:gd name="connsiteY4" fmla="*/ 0 h 1130007"/>
                <a:gd name="connsiteX5" fmla="*/ 130026 w 414178"/>
                <a:gd name="connsiteY5" fmla="*/ 80963 h 1130007"/>
                <a:gd name="connsiteX0" fmla="*/ 130026 w 414178"/>
                <a:gd name="connsiteY0" fmla="*/ 80963 h 1045665"/>
                <a:gd name="connsiteX1" fmla="*/ 8932 w 414178"/>
                <a:gd name="connsiteY1" fmla="*/ 1045665 h 1045665"/>
                <a:gd name="connsiteX2" fmla="*/ 414178 w 414178"/>
                <a:gd name="connsiteY2" fmla="*/ 1045665 h 1045665"/>
                <a:gd name="connsiteX3" fmla="*/ 315764 w 414178"/>
                <a:gd name="connsiteY3" fmla="*/ 85725 h 1045665"/>
                <a:gd name="connsiteX4" fmla="*/ 230039 w 414178"/>
                <a:gd name="connsiteY4" fmla="*/ 0 h 1045665"/>
                <a:gd name="connsiteX5" fmla="*/ 130026 w 414178"/>
                <a:gd name="connsiteY5" fmla="*/ 80963 h 1045665"/>
                <a:gd name="connsiteX0" fmla="*/ 130026 w 414178"/>
                <a:gd name="connsiteY0" fmla="*/ 80963 h 1057536"/>
                <a:gd name="connsiteX1" fmla="*/ 8932 w 414178"/>
                <a:gd name="connsiteY1" fmla="*/ 1045665 h 1057536"/>
                <a:gd name="connsiteX2" fmla="*/ 414178 w 414178"/>
                <a:gd name="connsiteY2" fmla="*/ 1045665 h 1057536"/>
                <a:gd name="connsiteX3" fmla="*/ 315764 w 414178"/>
                <a:gd name="connsiteY3" fmla="*/ 85725 h 1057536"/>
                <a:gd name="connsiteX4" fmla="*/ 230039 w 414178"/>
                <a:gd name="connsiteY4" fmla="*/ 0 h 1057536"/>
                <a:gd name="connsiteX5" fmla="*/ 130026 w 414178"/>
                <a:gd name="connsiteY5" fmla="*/ 80963 h 1057536"/>
                <a:gd name="connsiteX0" fmla="*/ 130026 w 414178"/>
                <a:gd name="connsiteY0" fmla="*/ 80963 h 1057536"/>
                <a:gd name="connsiteX1" fmla="*/ 8932 w 414178"/>
                <a:gd name="connsiteY1" fmla="*/ 1045665 h 1057536"/>
                <a:gd name="connsiteX2" fmla="*/ 414178 w 414178"/>
                <a:gd name="connsiteY2" fmla="*/ 1045665 h 1057536"/>
                <a:gd name="connsiteX3" fmla="*/ 315764 w 414178"/>
                <a:gd name="connsiteY3" fmla="*/ 85725 h 1057536"/>
                <a:gd name="connsiteX4" fmla="*/ 230039 w 414178"/>
                <a:gd name="connsiteY4" fmla="*/ 0 h 1057536"/>
                <a:gd name="connsiteX5" fmla="*/ 130026 w 414178"/>
                <a:gd name="connsiteY5" fmla="*/ 80963 h 1057536"/>
                <a:gd name="connsiteX0" fmla="*/ 130026 w 420416"/>
                <a:gd name="connsiteY0" fmla="*/ 80963 h 1056254"/>
                <a:gd name="connsiteX1" fmla="*/ 8932 w 420416"/>
                <a:gd name="connsiteY1" fmla="*/ 1045665 h 1056254"/>
                <a:gd name="connsiteX2" fmla="*/ 420416 w 420416"/>
                <a:gd name="connsiteY2" fmla="*/ 1039730 h 1056254"/>
                <a:gd name="connsiteX3" fmla="*/ 315764 w 420416"/>
                <a:gd name="connsiteY3" fmla="*/ 85725 h 1056254"/>
                <a:gd name="connsiteX4" fmla="*/ 230039 w 420416"/>
                <a:gd name="connsiteY4" fmla="*/ 0 h 1056254"/>
                <a:gd name="connsiteX5" fmla="*/ 130026 w 420416"/>
                <a:gd name="connsiteY5" fmla="*/ 80963 h 1056254"/>
                <a:gd name="connsiteX0" fmla="*/ 130026 w 420416"/>
                <a:gd name="connsiteY0" fmla="*/ 80963 h 1060705"/>
                <a:gd name="connsiteX1" fmla="*/ 8932 w 420416"/>
                <a:gd name="connsiteY1" fmla="*/ 1045665 h 1060705"/>
                <a:gd name="connsiteX2" fmla="*/ 420416 w 420416"/>
                <a:gd name="connsiteY2" fmla="*/ 1039730 h 1060705"/>
                <a:gd name="connsiteX3" fmla="*/ 315764 w 420416"/>
                <a:gd name="connsiteY3" fmla="*/ 85725 h 1060705"/>
                <a:gd name="connsiteX4" fmla="*/ 230039 w 420416"/>
                <a:gd name="connsiteY4" fmla="*/ 0 h 1060705"/>
                <a:gd name="connsiteX5" fmla="*/ 130026 w 420416"/>
                <a:gd name="connsiteY5" fmla="*/ 80963 h 1060705"/>
                <a:gd name="connsiteX0" fmla="*/ 130453 w 420843"/>
                <a:gd name="connsiteY0" fmla="*/ 80963 h 1060705"/>
                <a:gd name="connsiteX1" fmla="*/ 0 w 420843"/>
                <a:gd name="connsiteY1" fmla="*/ 1050116 h 1060705"/>
                <a:gd name="connsiteX2" fmla="*/ 420843 w 420843"/>
                <a:gd name="connsiteY2" fmla="*/ 1039730 h 1060705"/>
                <a:gd name="connsiteX3" fmla="*/ 316191 w 420843"/>
                <a:gd name="connsiteY3" fmla="*/ 85725 h 1060705"/>
                <a:gd name="connsiteX4" fmla="*/ 230466 w 420843"/>
                <a:gd name="connsiteY4" fmla="*/ 0 h 1060705"/>
                <a:gd name="connsiteX5" fmla="*/ 130453 w 420843"/>
                <a:gd name="connsiteY5" fmla="*/ 80963 h 1060705"/>
                <a:gd name="connsiteX0" fmla="*/ 130453 w 431678"/>
                <a:gd name="connsiteY0" fmla="*/ 80963 h 1068926"/>
                <a:gd name="connsiteX1" fmla="*/ 0 w 431678"/>
                <a:gd name="connsiteY1" fmla="*/ 1050116 h 1068926"/>
                <a:gd name="connsiteX2" fmla="*/ 431678 w 431678"/>
                <a:gd name="connsiteY2" fmla="*/ 1047951 h 1068926"/>
                <a:gd name="connsiteX3" fmla="*/ 316191 w 431678"/>
                <a:gd name="connsiteY3" fmla="*/ 85725 h 1068926"/>
                <a:gd name="connsiteX4" fmla="*/ 230466 w 431678"/>
                <a:gd name="connsiteY4" fmla="*/ 0 h 1068926"/>
                <a:gd name="connsiteX5" fmla="*/ 130453 w 431678"/>
                <a:gd name="connsiteY5" fmla="*/ 80963 h 1068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31678" h="1068926">
                  <a:moveTo>
                    <a:pt x="130453" y="80963"/>
                  </a:moveTo>
                  <a:cubicBezTo>
                    <a:pt x="427" y="491257"/>
                    <a:pt x="41275" y="623079"/>
                    <a:pt x="0" y="1050116"/>
                  </a:cubicBezTo>
                  <a:cubicBezTo>
                    <a:pt x="145187" y="1060705"/>
                    <a:pt x="256043" y="1068926"/>
                    <a:pt x="431678" y="1047951"/>
                  </a:cubicBezTo>
                  <a:cubicBezTo>
                    <a:pt x="405783" y="396581"/>
                    <a:pt x="393433" y="262658"/>
                    <a:pt x="316191" y="85725"/>
                  </a:cubicBezTo>
                  <a:lnTo>
                    <a:pt x="230466" y="0"/>
                  </a:lnTo>
                  <a:lnTo>
                    <a:pt x="130453" y="8096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8265849" y="2911792"/>
              <a:ext cx="60614" cy="65698"/>
            </a:xfrm>
            <a:custGeom>
              <a:avLst/>
              <a:gdLst>
                <a:gd name="connsiteX0" fmla="*/ 0 w 516731"/>
                <a:gd name="connsiteY0" fmla="*/ 33338 h 316706"/>
                <a:gd name="connsiteX1" fmla="*/ 140494 w 516731"/>
                <a:gd name="connsiteY1" fmla="*/ 316706 h 316706"/>
                <a:gd name="connsiteX2" fmla="*/ 328612 w 516731"/>
                <a:gd name="connsiteY2" fmla="*/ 314325 h 316706"/>
                <a:gd name="connsiteX3" fmla="*/ 516731 w 516731"/>
                <a:gd name="connsiteY3" fmla="*/ 45244 h 316706"/>
                <a:gd name="connsiteX4" fmla="*/ 459581 w 516731"/>
                <a:gd name="connsiteY4" fmla="*/ 0 h 316706"/>
                <a:gd name="connsiteX5" fmla="*/ 0 w 516731"/>
                <a:gd name="connsiteY5" fmla="*/ 33338 h 316706"/>
                <a:gd name="connsiteX0" fmla="*/ 0 w 516731"/>
                <a:gd name="connsiteY0" fmla="*/ 33338 h 316706"/>
                <a:gd name="connsiteX1" fmla="*/ 140494 w 516731"/>
                <a:gd name="connsiteY1" fmla="*/ 316706 h 316706"/>
                <a:gd name="connsiteX2" fmla="*/ 328612 w 516731"/>
                <a:gd name="connsiteY2" fmla="*/ 314325 h 316706"/>
                <a:gd name="connsiteX3" fmla="*/ 516731 w 516731"/>
                <a:gd name="connsiteY3" fmla="*/ 45244 h 316706"/>
                <a:gd name="connsiteX4" fmla="*/ 459581 w 516731"/>
                <a:gd name="connsiteY4" fmla="*/ 0 h 316706"/>
                <a:gd name="connsiteX5" fmla="*/ 0 w 516731"/>
                <a:gd name="connsiteY5" fmla="*/ 33338 h 316706"/>
                <a:gd name="connsiteX0" fmla="*/ 0 w 516731"/>
                <a:gd name="connsiteY0" fmla="*/ 33338 h 316706"/>
                <a:gd name="connsiteX1" fmla="*/ 140494 w 516731"/>
                <a:gd name="connsiteY1" fmla="*/ 316706 h 316706"/>
                <a:gd name="connsiteX2" fmla="*/ 328612 w 516731"/>
                <a:gd name="connsiteY2" fmla="*/ 314325 h 316706"/>
                <a:gd name="connsiteX3" fmla="*/ 516731 w 516731"/>
                <a:gd name="connsiteY3" fmla="*/ 45244 h 316706"/>
                <a:gd name="connsiteX4" fmla="*/ 459581 w 516731"/>
                <a:gd name="connsiteY4" fmla="*/ 0 h 316706"/>
                <a:gd name="connsiteX5" fmla="*/ 0 w 516731"/>
                <a:gd name="connsiteY5" fmla="*/ 33338 h 316706"/>
                <a:gd name="connsiteX0" fmla="*/ 0 w 516731"/>
                <a:gd name="connsiteY0" fmla="*/ 81682 h 365050"/>
                <a:gd name="connsiteX1" fmla="*/ 140494 w 516731"/>
                <a:gd name="connsiteY1" fmla="*/ 365050 h 365050"/>
                <a:gd name="connsiteX2" fmla="*/ 328612 w 516731"/>
                <a:gd name="connsiteY2" fmla="*/ 362669 h 365050"/>
                <a:gd name="connsiteX3" fmla="*/ 516731 w 516731"/>
                <a:gd name="connsiteY3" fmla="*/ 93588 h 365050"/>
                <a:gd name="connsiteX4" fmla="*/ 459581 w 516731"/>
                <a:gd name="connsiteY4" fmla="*/ 48344 h 365050"/>
                <a:gd name="connsiteX5" fmla="*/ 0 w 516731"/>
                <a:gd name="connsiteY5" fmla="*/ 81682 h 365050"/>
                <a:gd name="connsiteX0" fmla="*/ 0 w 523180"/>
                <a:gd name="connsiteY0" fmla="*/ 81682 h 365050"/>
                <a:gd name="connsiteX1" fmla="*/ 140494 w 523180"/>
                <a:gd name="connsiteY1" fmla="*/ 365050 h 365050"/>
                <a:gd name="connsiteX2" fmla="*/ 328612 w 523180"/>
                <a:gd name="connsiteY2" fmla="*/ 362669 h 365050"/>
                <a:gd name="connsiteX3" fmla="*/ 523180 w 523180"/>
                <a:gd name="connsiteY3" fmla="*/ 140915 h 365050"/>
                <a:gd name="connsiteX4" fmla="*/ 459581 w 523180"/>
                <a:gd name="connsiteY4" fmla="*/ 48344 h 365050"/>
                <a:gd name="connsiteX5" fmla="*/ 0 w 523180"/>
                <a:gd name="connsiteY5" fmla="*/ 81682 h 365050"/>
                <a:gd name="connsiteX0" fmla="*/ 0 w 523180"/>
                <a:gd name="connsiteY0" fmla="*/ 0 h 283368"/>
                <a:gd name="connsiteX1" fmla="*/ 140494 w 523180"/>
                <a:gd name="connsiteY1" fmla="*/ 283368 h 283368"/>
                <a:gd name="connsiteX2" fmla="*/ 328612 w 523180"/>
                <a:gd name="connsiteY2" fmla="*/ 280987 h 283368"/>
                <a:gd name="connsiteX3" fmla="*/ 523180 w 523180"/>
                <a:gd name="connsiteY3" fmla="*/ 59233 h 283368"/>
                <a:gd name="connsiteX4" fmla="*/ 0 w 523180"/>
                <a:gd name="connsiteY4" fmla="*/ 0 h 283368"/>
                <a:gd name="connsiteX0" fmla="*/ 0 w 523180"/>
                <a:gd name="connsiteY0" fmla="*/ 72132 h 355500"/>
                <a:gd name="connsiteX1" fmla="*/ 140494 w 523180"/>
                <a:gd name="connsiteY1" fmla="*/ 355500 h 355500"/>
                <a:gd name="connsiteX2" fmla="*/ 328612 w 523180"/>
                <a:gd name="connsiteY2" fmla="*/ 353119 h 355500"/>
                <a:gd name="connsiteX3" fmla="*/ 523180 w 523180"/>
                <a:gd name="connsiteY3" fmla="*/ 131365 h 355500"/>
                <a:gd name="connsiteX4" fmla="*/ 0 w 523180"/>
                <a:gd name="connsiteY4" fmla="*/ 72132 h 355500"/>
                <a:gd name="connsiteX0" fmla="*/ 0 w 523180"/>
                <a:gd name="connsiteY0" fmla="*/ 118071 h 401439"/>
                <a:gd name="connsiteX1" fmla="*/ 140494 w 523180"/>
                <a:gd name="connsiteY1" fmla="*/ 401439 h 401439"/>
                <a:gd name="connsiteX2" fmla="*/ 328612 w 523180"/>
                <a:gd name="connsiteY2" fmla="*/ 399058 h 401439"/>
                <a:gd name="connsiteX3" fmla="*/ 523180 w 523180"/>
                <a:gd name="connsiteY3" fmla="*/ 177304 h 401439"/>
                <a:gd name="connsiteX4" fmla="*/ 0 w 523180"/>
                <a:gd name="connsiteY4" fmla="*/ 118071 h 401439"/>
                <a:gd name="connsiteX0" fmla="*/ 0 w 523180"/>
                <a:gd name="connsiteY0" fmla="*/ 161876 h 445244"/>
                <a:gd name="connsiteX1" fmla="*/ 140494 w 523180"/>
                <a:gd name="connsiteY1" fmla="*/ 445244 h 445244"/>
                <a:gd name="connsiteX2" fmla="*/ 328612 w 523180"/>
                <a:gd name="connsiteY2" fmla="*/ 442863 h 445244"/>
                <a:gd name="connsiteX3" fmla="*/ 523180 w 523180"/>
                <a:gd name="connsiteY3" fmla="*/ 221109 h 445244"/>
                <a:gd name="connsiteX4" fmla="*/ 0 w 523180"/>
                <a:gd name="connsiteY4" fmla="*/ 161876 h 445244"/>
                <a:gd name="connsiteX0" fmla="*/ 0 w 523180"/>
                <a:gd name="connsiteY0" fmla="*/ 161876 h 445244"/>
                <a:gd name="connsiteX1" fmla="*/ 140494 w 523180"/>
                <a:gd name="connsiteY1" fmla="*/ 445244 h 445244"/>
                <a:gd name="connsiteX2" fmla="*/ 328612 w 523180"/>
                <a:gd name="connsiteY2" fmla="*/ 442863 h 445244"/>
                <a:gd name="connsiteX3" fmla="*/ 523180 w 523180"/>
                <a:gd name="connsiteY3" fmla="*/ 221109 h 445244"/>
                <a:gd name="connsiteX4" fmla="*/ 0 w 523180"/>
                <a:gd name="connsiteY4" fmla="*/ 161876 h 445244"/>
                <a:gd name="connsiteX0" fmla="*/ 0 w 523180"/>
                <a:gd name="connsiteY0" fmla="*/ 161876 h 445244"/>
                <a:gd name="connsiteX1" fmla="*/ 140494 w 523180"/>
                <a:gd name="connsiteY1" fmla="*/ 445244 h 445244"/>
                <a:gd name="connsiteX2" fmla="*/ 328612 w 523180"/>
                <a:gd name="connsiteY2" fmla="*/ 442863 h 445244"/>
                <a:gd name="connsiteX3" fmla="*/ 523180 w 523180"/>
                <a:gd name="connsiteY3" fmla="*/ 221109 h 445244"/>
                <a:gd name="connsiteX4" fmla="*/ 0 w 523180"/>
                <a:gd name="connsiteY4" fmla="*/ 161876 h 445244"/>
                <a:gd name="connsiteX0" fmla="*/ 0 w 523180"/>
                <a:gd name="connsiteY0" fmla="*/ 161876 h 445244"/>
                <a:gd name="connsiteX1" fmla="*/ 140494 w 523180"/>
                <a:gd name="connsiteY1" fmla="*/ 445244 h 445244"/>
                <a:gd name="connsiteX2" fmla="*/ 328612 w 523180"/>
                <a:gd name="connsiteY2" fmla="*/ 442863 h 445244"/>
                <a:gd name="connsiteX3" fmla="*/ 523180 w 523180"/>
                <a:gd name="connsiteY3" fmla="*/ 221109 h 445244"/>
                <a:gd name="connsiteX4" fmla="*/ 0 w 523180"/>
                <a:gd name="connsiteY4" fmla="*/ 161876 h 445244"/>
                <a:gd name="connsiteX0" fmla="*/ 0 w 523180"/>
                <a:gd name="connsiteY0" fmla="*/ 161876 h 445244"/>
                <a:gd name="connsiteX1" fmla="*/ 140494 w 523180"/>
                <a:gd name="connsiteY1" fmla="*/ 445244 h 445244"/>
                <a:gd name="connsiteX2" fmla="*/ 328612 w 523180"/>
                <a:gd name="connsiteY2" fmla="*/ 442863 h 445244"/>
                <a:gd name="connsiteX3" fmla="*/ 523180 w 523180"/>
                <a:gd name="connsiteY3" fmla="*/ 221109 h 445244"/>
                <a:gd name="connsiteX4" fmla="*/ 0 w 523180"/>
                <a:gd name="connsiteY4" fmla="*/ 161876 h 445244"/>
                <a:gd name="connsiteX0" fmla="*/ 0 w 589484"/>
                <a:gd name="connsiteY0" fmla="*/ 161876 h 453791"/>
                <a:gd name="connsiteX1" fmla="*/ 206798 w 589484"/>
                <a:gd name="connsiteY1" fmla="*/ 453791 h 453791"/>
                <a:gd name="connsiteX2" fmla="*/ 394916 w 589484"/>
                <a:gd name="connsiteY2" fmla="*/ 451410 h 453791"/>
                <a:gd name="connsiteX3" fmla="*/ 589484 w 589484"/>
                <a:gd name="connsiteY3" fmla="*/ 229656 h 453791"/>
                <a:gd name="connsiteX4" fmla="*/ 0 w 589484"/>
                <a:gd name="connsiteY4" fmla="*/ 161876 h 453791"/>
                <a:gd name="connsiteX0" fmla="*/ 0 w 648072"/>
                <a:gd name="connsiteY0" fmla="*/ 161876 h 453791"/>
                <a:gd name="connsiteX1" fmla="*/ 206798 w 648072"/>
                <a:gd name="connsiteY1" fmla="*/ 453791 h 453791"/>
                <a:gd name="connsiteX2" fmla="*/ 394916 w 648072"/>
                <a:gd name="connsiteY2" fmla="*/ 451410 h 453791"/>
                <a:gd name="connsiteX3" fmla="*/ 648072 w 648072"/>
                <a:gd name="connsiteY3" fmla="*/ 161877 h 453791"/>
                <a:gd name="connsiteX4" fmla="*/ 0 w 648072"/>
                <a:gd name="connsiteY4" fmla="*/ 161876 h 453791"/>
                <a:gd name="connsiteX0" fmla="*/ 0 w 648072"/>
                <a:gd name="connsiteY0" fmla="*/ 161876 h 453791"/>
                <a:gd name="connsiteX1" fmla="*/ 206798 w 648072"/>
                <a:gd name="connsiteY1" fmla="*/ 453791 h 453791"/>
                <a:gd name="connsiteX2" fmla="*/ 432048 w 648072"/>
                <a:gd name="connsiteY2" fmla="*/ 449909 h 453791"/>
                <a:gd name="connsiteX3" fmla="*/ 648072 w 648072"/>
                <a:gd name="connsiteY3" fmla="*/ 161877 h 453791"/>
                <a:gd name="connsiteX4" fmla="*/ 0 w 648072"/>
                <a:gd name="connsiteY4" fmla="*/ 161876 h 453791"/>
                <a:gd name="connsiteX0" fmla="*/ 0 w 648072"/>
                <a:gd name="connsiteY0" fmla="*/ 161876 h 449909"/>
                <a:gd name="connsiteX1" fmla="*/ 144016 w 648072"/>
                <a:gd name="connsiteY1" fmla="*/ 449909 h 449909"/>
                <a:gd name="connsiteX2" fmla="*/ 432048 w 648072"/>
                <a:gd name="connsiteY2" fmla="*/ 449909 h 449909"/>
                <a:gd name="connsiteX3" fmla="*/ 648072 w 648072"/>
                <a:gd name="connsiteY3" fmla="*/ 161877 h 449909"/>
                <a:gd name="connsiteX4" fmla="*/ 0 w 648072"/>
                <a:gd name="connsiteY4" fmla="*/ 161876 h 449909"/>
                <a:gd name="connsiteX0" fmla="*/ 0 w 648072"/>
                <a:gd name="connsiteY0" fmla="*/ 161876 h 449909"/>
                <a:gd name="connsiteX1" fmla="*/ 144016 w 648072"/>
                <a:gd name="connsiteY1" fmla="*/ 449909 h 449909"/>
                <a:gd name="connsiteX2" fmla="*/ 432048 w 648072"/>
                <a:gd name="connsiteY2" fmla="*/ 449909 h 449909"/>
                <a:gd name="connsiteX3" fmla="*/ 648072 w 648072"/>
                <a:gd name="connsiteY3" fmla="*/ 161877 h 449909"/>
                <a:gd name="connsiteX4" fmla="*/ 0 w 648072"/>
                <a:gd name="connsiteY4" fmla="*/ 161876 h 449909"/>
                <a:gd name="connsiteX0" fmla="*/ 0 w 648072"/>
                <a:gd name="connsiteY0" fmla="*/ 161876 h 449909"/>
                <a:gd name="connsiteX1" fmla="*/ 144016 w 648072"/>
                <a:gd name="connsiteY1" fmla="*/ 449909 h 449909"/>
                <a:gd name="connsiteX2" fmla="*/ 432048 w 648072"/>
                <a:gd name="connsiteY2" fmla="*/ 449909 h 449909"/>
                <a:gd name="connsiteX3" fmla="*/ 648072 w 648072"/>
                <a:gd name="connsiteY3" fmla="*/ 161877 h 449909"/>
                <a:gd name="connsiteX4" fmla="*/ 0 w 648072"/>
                <a:gd name="connsiteY4" fmla="*/ 161876 h 449909"/>
                <a:gd name="connsiteX0" fmla="*/ 0 w 648072"/>
                <a:gd name="connsiteY0" fmla="*/ 161876 h 449909"/>
                <a:gd name="connsiteX1" fmla="*/ 216024 w 648072"/>
                <a:gd name="connsiteY1" fmla="*/ 449909 h 449909"/>
                <a:gd name="connsiteX2" fmla="*/ 432048 w 648072"/>
                <a:gd name="connsiteY2" fmla="*/ 449909 h 449909"/>
                <a:gd name="connsiteX3" fmla="*/ 648072 w 648072"/>
                <a:gd name="connsiteY3" fmla="*/ 161877 h 449909"/>
                <a:gd name="connsiteX4" fmla="*/ 0 w 648072"/>
                <a:gd name="connsiteY4" fmla="*/ 161876 h 449909"/>
                <a:gd name="connsiteX0" fmla="*/ 0 w 648072"/>
                <a:gd name="connsiteY0" fmla="*/ 161876 h 449909"/>
                <a:gd name="connsiteX1" fmla="*/ 216024 w 648072"/>
                <a:gd name="connsiteY1" fmla="*/ 449909 h 449909"/>
                <a:gd name="connsiteX2" fmla="*/ 432048 w 648072"/>
                <a:gd name="connsiteY2" fmla="*/ 449909 h 449909"/>
                <a:gd name="connsiteX3" fmla="*/ 648072 w 648072"/>
                <a:gd name="connsiteY3" fmla="*/ 161877 h 449909"/>
                <a:gd name="connsiteX4" fmla="*/ 0 w 648072"/>
                <a:gd name="connsiteY4" fmla="*/ 161876 h 449909"/>
                <a:gd name="connsiteX0" fmla="*/ 0 w 648072"/>
                <a:gd name="connsiteY0" fmla="*/ 161876 h 449909"/>
                <a:gd name="connsiteX1" fmla="*/ 216024 w 648072"/>
                <a:gd name="connsiteY1" fmla="*/ 449909 h 449909"/>
                <a:gd name="connsiteX2" fmla="*/ 432048 w 648072"/>
                <a:gd name="connsiteY2" fmla="*/ 449909 h 449909"/>
                <a:gd name="connsiteX3" fmla="*/ 648072 w 648072"/>
                <a:gd name="connsiteY3" fmla="*/ 161877 h 449909"/>
                <a:gd name="connsiteX4" fmla="*/ 0 w 648072"/>
                <a:gd name="connsiteY4" fmla="*/ 161876 h 449909"/>
                <a:gd name="connsiteX0" fmla="*/ 0 w 648072"/>
                <a:gd name="connsiteY0" fmla="*/ 161876 h 449909"/>
                <a:gd name="connsiteX1" fmla="*/ 216024 w 648072"/>
                <a:gd name="connsiteY1" fmla="*/ 449909 h 449909"/>
                <a:gd name="connsiteX2" fmla="*/ 432048 w 648072"/>
                <a:gd name="connsiteY2" fmla="*/ 449909 h 449909"/>
                <a:gd name="connsiteX3" fmla="*/ 648072 w 648072"/>
                <a:gd name="connsiteY3" fmla="*/ 161877 h 449909"/>
                <a:gd name="connsiteX4" fmla="*/ 0 w 648072"/>
                <a:gd name="connsiteY4" fmla="*/ 161876 h 449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8072" h="449909">
                  <a:moveTo>
                    <a:pt x="0" y="161876"/>
                  </a:moveTo>
                  <a:cubicBezTo>
                    <a:pt x="22870" y="253976"/>
                    <a:pt x="101800" y="349574"/>
                    <a:pt x="216024" y="449909"/>
                  </a:cubicBezTo>
                  <a:cubicBezTo>
                    <a:pt x="334483" y="413744"/>
                    <a:pt x="353475" y="427710"/>
                    <a:pt x="432048" y="449909"/>
                  </a:cubicBezTo>
                  <a:cubicBezTo>
                    <a:pt x="551127" y="389435"/>
                    <a:pt x="598769" y="268860"/>
                    <a:pt x="648072" y="161877"/>
                  </a:cubicBezTo>
                  <a:cubicBezTo>
                    <a:pt x="445129" y="30512"/>
                    <a:pt x="278549" y="0"/>
                    <a:pt x="0" y="16187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38" name="Grupo 37"/>
          <p:cNvGrpSpPr/>
          <p:nvPr/>
        </p:nvGrpSpPr>
        <p:grpSpPr>
          <a:xfrm>
            <a:off x="6708584" y="3332518"/>
            <a:ext cx="1034321" cy="703846"/>
            <a:chOff x="7149822" y="5667300"/>
            <a:chExt cx="1034321" cy="703846"/>
          </a:xfrm>
        </p:grpSpPr>
        <p:sp>
          <p:nvSpPr>
            <p:cNvPr id="39" name="Retângulo de cantos arredondados 38"/>
            <p:cNvSpPr/>
            <p:nvPr/>
          </p:nvSpPr>
          <p:spPr>
            <a:xfrm>
              <a:off x="7149822" y="5667300"/>
              <a:ext cx="1022578" cy="682844"/>
            </a:xfrm>
            <a:prstGeom prst="roundRect">
              <a:avLst/>
            </a:prstGeom>
          </p:spPr>
          <p:style>
            <a:lnRef idx="3">
              <a:schemeClr val="lt1"/>
            </a:lnRef>
            <a:fillRef idx="1">
              <a:schemeClr val="accent3"/>
            </a:fillRef>
            <a:effectRef idx="1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600"/>
            </a:p>
          </p:txBody>
        </p:sp>
        <p:sp>
          <p:nvSpPr>
            <p:cNvPr id="41" name="Retângulo 40"/>
            <p:cNvSpPr/>
            <p:nvPr/>
          </p:nvSpPr>
          <p:spPr>
            <a:xfrm>
              <a:off x="7161565" y="5805264"/>
              <a:ext cx="1022578" cy="5658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40273" tIns="40273" rIns="40273" bIns="40273" numCol="1" spcCol="1270" anchor="t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FCBE</a:t>
              </a:r>
              <a:endParaRPr lang="pt-BR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2" name="Grupo 31"/>
          <p:cNvGrpSpPr/>
          <p:nvPr/>
        </p:nvGrpSpPr>
        <p:grpSpPr>
          <a:xfrm>
            <a:off x="5709457" y="5066608"/>
            <a:ext cx="2371378" cy="664326"/>
            <a:chOff x="6501545" y="4706568"/>
            <a:chExt cx="2371378" cy="664326"/>
          </a:xfrm>
        </p:grpSpPr>
        <p:sp>
          <p:nvSpPr>
            <p:cNvPr id="46" name="Arredondar Retângulo em um Canto Diagonal 45"/>
            <p:cNvSpPr/>
            <p:nvPr/>
          </p:nvSpPr>
          <p:spPr>
            <a:xfrm>
              <a:off x="6501545" y="4706568"/>
              <a:ext cx="2371378" cy="664326"/>
            </a:xfrm>
            <a:prstGeom prst="round2DiagRect">
              <a:avLst>
                <a:gd name="adj1" fmla="val 2207"/>
                <a:gd name="adj2" fmla="val 5000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Retângulo 42"/>
            <p:cNvSpPr/>
            <p:nvPr/>
          </p:nvSpPr>
          <p:spPr>
            <a:xfrm>
              <a:off x="6641171" y="4846371"/>
              <a:ext cx="208768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solidFill>
                    <a:schemeClr val="accent5">
                      <a:lumMod val="75000"/>
                    </a:schemeClr>
                  </a:solidFill>
                </a:rPr>
                <a:t>80% do benefício</a:t>
              </a:r>
            </a:p>
          </p:txBody>
        </p:sp>
      </p:grpSp>
      <p:grpSp>
        <p:nvGrpSpPr>
          <p:cNvPr id="37" name="Grupo 36"/>
          <p:cNvGrpSpPr/>
          <p:nvPr/>
        </p:nvGrpSpPr>
        <p:grpSpPr>
          <a:xfrm>
            <a:off x="5715733" y="5861018"/>
            <a:ext cx="2842170" cy="664326"/>
            <a:chOff x="6507821" y="5500978"/>
            <a:chExt cx="2842170" cy="664326"/>
          </a:xfrm>
        </p:grpSpPr>
        <p:sp>
          <p:nvSpPr>
            <p:cNvPr id="47" name="Arredondar Retângulo em um Canto Diagonal 46"/>
            <p:cNvSpPr/>
            <p:nvPr/>
          </p:nvSpPr>
          <p:spPr>
            <a:xfrm>
              <a:off x="6507821" y="5500978"/>
              <a:ext cx="2371378" cy="664326"/>
            </a:xfrm>
            <a:prstGeom prst="round2DiagRect">
              <a:avLst>
                <a:gd name="adj1" fmla="val 2207"/>
                <a:gd name="adj2" fmla="val 50000"/>
              </a:avLst>
            </a:prstGeom>
            <a:solidFill>
              <a:schemeClr val="bg1"/>
            </a:solidFill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6578031" y="5518973"/>
              <a:ext cx="277196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 smtClean="0">
                  <a:solidFill>
                    <a:schemeClr val="accent5">
                      <a:lumMod val="75000"/>
                    </a:schemeClr>
                  </a:solidFill>
                </a:rPr>
                <a:t>Atualizado anualmente</a:t>
              </a:r>
            </a:p>
            <a:p>
              <a:r>
                <a:rPr lang="pt-BR" dirty="0" smtClean="0">
                  <a:solidFill>
                    <a:schemeClr val="accent5">
                      <a:lumMod val="75000"/>
                    </a:schemeClr>
                  </a:solidFill>
                </a:rPr>
                <a:t>(IPCA/IBGE)</a:t>
              </a:r>
              <a:endParaRPr lang="pt-BR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cxnSp>
        <p:nvCxnSpPr>
          <p:cNvPr id="36" name="Conector reto 35"/>
          <p:cNvCxnSpPr/>
          <p:nvPr/>
        </p:nvCxnSpPr>
        <p:spPr>
          <a:xfrm>
            <a:off x="2120653" y="3235860"/>
            <a:ext cx="5592788" cy="0"/>
          </a:xfrm>
          <a:prstGeom prst="line">
            <a:avLst/>
          </a:prstGeom>
          <a:effectLst>
            <a:outerShdw blurRad="152400" dist="38100" dir="5400000" rotWithShape="0">
              <a:srgbClr val="000000"/>
            </a:outerShdw>
          </a:effectLst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12" name="Retângulo 11"/>
          <p:cNvSpPr/>
          <p:nvPr/>
        </p:nvSpPr>
        <p:spPr>
          <a:xfrm>
            <a:off x="211221" y="3275055"/>
            <a:ext cx="1547664" cy="772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57183" tIns="57183" rIns="57183" bIns="57183" numCol="1" spcCol="1270" anchor="ctr" anchorCtr="0">
            <a:noAutofit/>
          </a:bodyPr>
          <a:lstStyle/>
          <a:p>
            <a:pPr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Participante Assistido</a:t>
            </a:r>
            <a:endParaRPr lang="pt-BR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0" name="Elipse 29"/>
          <p:cNvSpPr/>
          <p:nvPr/>
        </p:nvSpPr>
        <p:spPr>
          <a:xfrm>
            <a:off x="5715919" y="5007913"/>
            <a:ext cx="1997521" cy="71438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3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34" name="Conector reto 33"/>
          <p:cNvCxnSpPr/>
          <p:nvPr/>
        </p:nvCxnSpPr>
        <p:spPr>
          <a:xfrm>
            <a:off x="323528" y="692696"/>
            <a:ext cx="832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0946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ítulo 1"/>
          <p:cNvSpPr txBox="1">
            <a:spLocks/>
          </p:cNvSpPr>
          <p:nvPr/>
        </p:nvSpPr>
        <p:spPr>
          <a:xfrm>
            <a:off x="1896441" y="-96133"/>
            <a:ext cx="680926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Aposentadoria Especial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5" name="Retângulo 14"/>
          <p:cNvSpPr/>
          <p:nvPr/>
        </p:nvSpPr>
        <p:spPr>
          <a:xfrm>
            <a:off x="1001004" y="2708671"/>
            <a:ext cx="1547664" cy="772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57183" tIns="57183" rIns="57183" bIns="57183" numCol="1" spcCol="1270" anchor="ctr" anchorCtr="0"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Participante Ativo Normal</a:t>
            </a:r>
          </a:p>
        </p:txBody>
      </p:sp>
      <p:sp>
        <p:nvSpPr>
          <p:cNvPr id="19" name="Retângulo 18"/>
          <p:cNvSpPr/>
          <p:nvPr/>
        </p:nvSpPr>
        <p:spPr bwMode="auto">
          <a:xfrm>
            <a:off x="6118030" y="2524834"/>
            <a:ext cx="21541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Valor 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inicial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Retângulo 33"/>
          <p:cNvSpPr>
            <a:spLocks noChangeArrowheads="1"/>
          </p:cNvSpPr>
          <p:nvPr/>
        </p:nvSpPr>
        <p:spPr bwMode="auto">
          <a:xfrm>
            <a:off x="395490" y="4077072"/>
            <a:ext cx="87929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RAP</a:t>
            </a:r>
          </a:p>
        </p:txBody>
      </p:sp>
      <p:sp>
        <p:nvSpPr>
          <p:cNvPr id="23" name="Retângulo 33"/>
          <p:cNvSpPr>
            <a:spLocks noChangeArrowheads="1"/>
          </p:cNvSpPr>
          <p:nvPr/>
        </p:nvSpPr>
        <p:spPr bwMode="auto">
          <a:xfrm>
            <a:off x="1186584" y="4082507"/>
            <a:ext cx="43964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+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24" name="Retângulo 33"/>
          <p:cNvSpPr>
            <a:spLocks noChangeArrowheads="1"/>
          </p:cNvSpPr>
          <p:nvPr/>
        </p:nvSpPr>
        <p:spPr bwMode="auto">
          <a:xfrm>
            <a:off x="1495046" y="4077072"/>
            <a:ext cx="1299451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  <a:effectLst/>
              </a:rPr>
              <a:t>AEAN</a:t>
            </a:r>
            <a:endParaRPr lang="pt-BR" sz="2800" b="1" dirty="0">
              <a:solidFill>
                <a:schemeClr val="accent5">
                  <a:lumMod val="75000"/>
                </a:schemeClr>
              </a:solidFill>
              <a:effectLst/>
            </a:endParaRPr>
          </a:p>
        </p:txBody>
      </p:sp>
      <p:sp>
        <p:nvSpPr>
          <p:cNvPr id="31" name="Retângulo 30"/>
          <p:cNvSpPr/>
          <p:nvPr/>
        </p:nvSpPr>
        <p:spPr>
          <a:xfrm>
            <a:off x="5610396" y="4143571"/>
            <a:ext cx="2175777" cy="789983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0273" tIns="40273" rIns="40273" bIns="40273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Aporte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Extraordinário de Aposentadoria Normal</a:t>
            </a:r>
          </a:p>
        </p:txBody>
      </p:sp>
      <p:sp>
        <p:nvSpPr>
          <p:cNvPr id="27" name="Retângulo 33"/>
          <p:cNvSpPr>
            <a:spLocks noChangeArrowheads="1"/>
          </p:cNvSpPr>
          <p:nvPr/>
        </p:nvSpPr>
        <p:spPr bwMode="auto">
          <a:xfrm>
            <a:off x="251520" y="4634399"/>
            <a:ext cx="255414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 Fator( </a:t>
            </a:r>
            <a:r>
              <a:rPr lang="pt-BR" sz="2800" b="1" dirty="0" err="1">
                <a:solidFill>
                  <a:schemeClr val="accent5">
                    <a:lumMod val="75000"/>
                  </a:schemeClr>
                </a:solidFill>
                <a:effectLst/>
              </a:rPr>
              <a:t>Exp</a:t>
            </a:r>
            <a:r>
              <a:rPr lang="pt-BR" sz="2800" b="1" dirty="0">
                <a:solidFill>
                  <a:schemeClr val="accent5">
                    <a:lumMod val="75000"/>
                  </a:schemeClr>
                </a:solidFill>
                <a:effectLst/>
              </a:rPr>
              <a:t>; i %) </a:t>
            </a:r>
          </a:p>
        </p:txBody>
      </p:sp>
      <p:grpSp>
        <p:nvGrpSpPr>
          <p:cNvPr id="37" name="Grupo 36"/>
          <p:cNvGrpSpPr/>
          <p:nvPr/>
        </p:nvGrpSpPr>
        <p:grpSpPr>
          <a:xfrm>
            <a:off x="1122292" y="1229263"/>
            <a:ext cx="1357004" cy="1548200"/>
            <a:chOff x="6778537" y="2368672"/>
            <a:chExt cx="739404" cy="914197"/>
          </a:xfrm>
        </p:grpSpPr>
        <p:sp>
          <p:nvSpPr>
            <p:cNvPr id="39" name="Forma livre 38"/>
            <p:cNvSpPr/>
            <p:nvPr/>
          </p:nvSpPr>
          <p:spPr>
            <a:xfrm>
              <a:off x="6865045" y="2368672"/>
              <a:ext cx="563165" cy="653017"/>
            </a:xfrm>
            <a:custGeom>
              <a:avLst/>
              <a:gdLst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67860 h 3402300"/>
                <a:gd name="connsiteX1" fmla="*/ 464820 w 3246120"/>
                <a:gd name="connsiteY1" fmla="*/ 2099280 h 3402300"/>
                <a:gd name="connsiteX2" fmla="*/ 678180 w 3246120"/>
                <a:gd name="connsiteY2" fmla="*/ 1931640 h 3402300"/>
                <a:gd name="connsiteX3" fmla="*/ 823352 w 3246120"/>
                <a:gd name="connsiteY3" fmla="*/ 1152128 h 3402300"/>
                <a:gd name="connsiteX4" fmla="*/ 1039376 w 3246120"/>
                <a:gd name="connsiteY4" fmla="*/ 432048 h 3402300"/>
                <a:gd name="connsiteX5" fmla="*/ 1615440 w 3246120"/>
                <a:gd name="connsiteY5" fmla="*/ 0 h 3402300"/>
                <a:gd name="connsiteX6" fmla="*/ 2156460 w 3246120"/>
                <a:gd name="connsiteY6" fmla="*/ 34260 h 3402300"/>
                <a:gd name="connsiteX7" fmla="*/ 2621280 w 3246120"/>
                <a:gd name="connsiteY7" fmla="*/ 232380 h 3402300"/>
                <a:gd name="connsiteX8" fmla="*/ 2933700 w 3246120"/>
                <a:gd name="connsiteY8" fmla="*/ 575280 h 3402300"/>
                <a:gd name="connsiteX9" fmla="*/ 3116580 w 3246120"/>
                <a:gd name="connsiteY9" fmla="*/ 986760 h 3402300"/>
                <a:gd name="connsiteX10" fmla="*/ 3208020 w 3246120"/>
                <a:gd name="connsiteY10" fmla="*/ 1428720 h 3402300"/>
                <a:gd name="connsiteX11" fmla="*/ 3246120 w 3246120"/>
                <a:gd name="connsiteY11" fmla="*/ 2327880 h 3402300"/>
                <a:gd name="connsiteX12" fmla="*/ 3040380 w 3246120"/>
                <a:gd name="connsiteY12" fmla="*/ 2983200 h 3402300"/>
                <a:gd name="connsiteX13" fmla="*/ 2705100 w 3246120"/>
                <a:gd name="connsiteY13" fmla="*/ 3234660 h 3402300"/>
                <a:gd name="connsiteX14" fmla="*/ 2529840 w 3246120"/>
                <a:gd name="connsiteY14" fmla="*/ 3310860 h 3402300"/>
                <a:gd name="connsiteX15" fmla="*/ 2095500 w 3246120"/>
                <a:gd name="connsiteY15" fmla="*/ 3402300 h 3402300"/>
                <a:gd name="connsiteX16" fmla="*/ 1485900 w 3246120"/>
                <a:gd name="connsiteY16" fmla="*/ 3310860 h 3402300"/>
                <a:gd name="connsiteX17" fmla="*/ 731520 w 3246120"/>
                <a:gd name="connsiteY17" fmla="*/ 3059400 h 3402300"/>
                <a:gd name="connsiteX18" fmla="*/ 396240 w 3246120"/>
                <a:gd name="connsiteY18" fmla="*/ 2807940 h 3402300"/>
                <a:gd name="connsiteX19" fmla="*/ 563880 w 3246120"/>
                <a:gd name="connsiteY19" fmla="*/ 2807940 h 3402300"/>
                <a:gd name="connsiteX20" fmla="*/ 662940 w 3246120"/>
                <a:gd name="connsiteY20" fmla="*/ 2754600 h 3402300"/>
                <a:gd name="connsiteX21" fmla="*/ 647700 w 3246120"/>
                <a:gd name="connsiteY21" fmla="*/ 2670780 h 3402300"/>
                <a:gd name="connsiteX22" fmla="*/ 388620 w 3246120"/>
                <a:gd name="connsiteY22" fmla="*/ 2655540 h 3402300"/>
                <a:gd name="connsiteX23" fmla="*/ 220980 w 3246120"/>
                <a:gd name="connsiteY23" fmla="*/ 2518380 h 3402300"/>
                <a:gd name="connsiteX24" fmla="*/ 167640 w 3246120"/>
                <a:gd name="connsiteY24" fmla="*/ 2343120 h 3402300"/>
                <a:gd name="connsiteX25" fmla="*/ 480060 w 3246120"/>
                <a:gd name="connsiteY25" fmla="*/ 2350740 h 3402300"/>
                <a:gd name="connsiteX26" fmla="*/ 617220 w 3246120"/>
                <a:gd name="connsiteY26" fmla="*/ 2221200 h 3402300"/>
                <a:gd name="connsiteX27" fmla="*/ 731520 w 3246120"/>
                <a:gd name="connsiteY27" fmla="*/ 2106900 h 3402300"/>
                <a:gd name="connsiteX28" fmla="*/ 571500 w 3246120"/>
                <a:gd name="connsiteY28" fmla="*/ 2274540 h 3402300"/>
                <a:gd name="connsiteX29" fmla="*/ 304800 w 3246120"/>
                <a:gd name="connsiteY29" fmla="*/ 2312640 h 3402300"/>
                <a:gd name="connsiteX30" fmla="*/ 53340 w 3246120"/>
                <a:gd name="connsiteY30" fmla="*/ 2198340 h 3402300"/>
                <a:gd name="connsiteX31" fmla="*/ 53340 w 3246120"/>
                <a:gd name="connsiteY31" fmla="*/ 2190720 h 3402300"/>
                <a:gd name="connsiteX32" fmla="*/ 0 w 3246120"/>
                <a:gd name="connsiteY32" fmla="*/ 2167860 h 3402300"/>
                <a:gd name="connsiteX0" fmla="*/ 0 w 3246120"/>
                <a:gd name="connsiteY0" fmla="*/ 2250410 h 3484850"/>
                <a:gd name="connsiteX1" fmla="*/ 464820 w 3246120"/>
                <a:gd name="connsiteY1" fmla="*/ 2181830 h 3484850"/>
                <a:gd name="connsiteX2" fmla="*/ 678180 w 3246120"/>
                <a:gd name="connsiteY2" fmla="*/ 2014190 h 3484850"/>
                <a:gd name="connsiteX3" fmla="*/ 823352 w 3246120"/>
                <a:gd name="connsiteY3" fmla="*/ 1234678 h 3484850"/>
                <a:gd name="connsiteX4" fmla="*/ 1039376 w 3246120"/>
                <a:gd name="connsiteY4" fmla="*/ 514598 h 3484850"/>
                <a:gd name="connsiteX5" fmla="*/ 1615440 w 3246120"/>
                <a:gd name="connsiteY5" fmla="*/ 82550 h 3484850"/>
                <a:gd name="connsiteX6" fmla="*/ 2156460 w 3246120"/>
                <a:gd name="connsiteY6" fmla="*/ 116810 h 3484850"/>
                <a:gd name="connsiteX7" fmla="*/ 2621280 w 3246120"/>
                <a:gd name="connsiteY7" fmla="*/ 314930 h 3484850"/>
                <a:gd name="connsiteX8" fmla="*/ 2933700 w 3246120"/>
                <a:gd name="connsiteY8" fmla="*/ 657830 h 3484850"/>
                <a:gd name="connsiteX9" fmla="*/ 3116580 w 3246120"/>
                <a:gd name="connsiteY9" fmla="*/ 1069310 h 3484850"/>
                <a:gd name="connsiteX10" fmla="*/ 3208020 w 3246120"/>
                <a:gd name="connsiteY10" fmla="*/ 1511270 h 3484850"/>
                <a:gd name="connsiteX11" fmla="*/ 3246120 w 3246120"/>
                <a:gd name="connsiteY11" fmla="*/ 2410430 h 3484850"/>
                <a:gd name="connsiteX12" fmla="*/ 3040380 w 3246120"/>
                <a:gd name="connsiteY12" fmla="*/ 3065750 h 3484850"/>
                <a:gd name="connsiteX13" fmla="*/ 2705100 w 3246120"/>
                <a:gd name="connsiteY13" fmla="*/ 3317210 h 3484850"/>
                <a:gd name="connsiteX14" fmla="*/ 2529840 w 3246120"/>
                <a:gd name="connsiteY14" fmla="*/ 3393410 h 3484850"/>
                <a:gd name="connsiteX15" fmla="*/ 2095500 w 3246120"/>
                <a:gd name="connsiteY15" fmla="*/ 3484850 h 3484850"/>
                <a:gd name="connsiteX16" fmla="*/ 1485900 w 3246120"/>
                <a:gd name="connsiteY16" fmla="*/ 3393410 h 3484850"/>
                <a:gd name="connsiteX17" fmla="*/ 731520 w 3246120"/>
                <a:gd name="connsiteY17" fmla="*/ 3141950 h 3484850"/>
                <a:gd name="connsiteX18" fmla="*/ 396240 w 3246120"/>
                <a:gd name="connsiteY18" fmla="*/ 2890490 h 3484850"/>
                <a:gd name="connsiteX19" fmla="*/ 563880 w 3246120"/>
                <a:gd name="connsiteY19" fmla="*/ 2890490 h 3484850"/>
                <a:gd name="connsiteX20" fmla="*/ 662940 w 3246120"/>
                <a:gd name="connsiteY20" fmla="*/ 2837150 h 3484850"/>
                <a:gd name="connsiteX21" fmla="*/ 647700 w 3246120"/>
                <a:gd name="connsiteY21" fmla="*/ 2753330 h 3484850"/>
                <a:gd name="connsiteX22" fmla="*/ 388620 w 3246120"/>
                <a:gd name="connsiteY22" fmla="*/ 2738090 h 3484850"/>
                <a:gd name="connsiteX23" fmla="*/ 220980 w 3246120"/>
                <a:gd name="connsiteY23" fmla="*/ 2600930 h 3484850"/>
                <a:gd name="connsiteX24" fmla="*/ 167640 w 3246120"/>
                <a:gd name="connsiteY24" fmla="*/ 2425670 h 3484850"/>
                <a:gd name="connsiteX25" fmla="*/ 480060 w 3246120"/>
                <a:gd name="connsiteY25" fmla="*/ 2433290 h 3484850"/>
                <a:gd name="connsiteX26" fmla="*/ 617220 w 3246120"/>
                <a:gd name="connsiteY26" fmla="*/ 2303750 h 3484850"/>
                <a:gd name="connsiteX27" fmla="*/ 731520 w 3246120"/>
                <a:gd name="connsiteY27" fmla="*/ 2189450 h 3484850"/>
                <a:gd name="connsiteX28" fmla="*/ 571500 w 3246120"/>
                <a:gd name="connsiteY28" fmla="*/ 2357090 h 3484850"/>
                <a:gd name="connsiteX29" fmla="*/ 304800 w 3246120"/>
                <a:gd name="connsiteY29" fmla="*/ 2395190 h 3484850"/>
                <a:gd name="connsiteX30" fmla="*/ 53340 w 3246120"/>
                <a:gd name="connsiteY30" fmla="*/ 2280890 h 3484850"/>
                <a:gd name="connsiteX31" fmla="*/ 53340 w 3246120"/>
                <a:gd name="connsiteY31" fmla="*/ 2273270 h 3484850"/>
                <a:gd name="connsiteX32" fmla="*/ 0 w 3246120"/>
                <a:gd name="connsiteY32" fmla="*/ 2250410 h 3484850"/>
                <a:gd name="connsiteX0" fmla="*/ 0 w 3246120"/>
                <a:gd name="connsiteY0" fmla="*/ 2199387 h 3433827"/>
                <a:gd name="connsiteX1" fmla="*/ 464820 w 3246120"/>
                <a:gd name="connsiteY1" fmla="*/ 2130807 h 3433827"/>
                <a:gd name="connsiteX2" fmla="*/ 678180 w 3246120"/>
                <a:gd name="connsiteY2" fmla="*/ 1963167 h 3433827"/>
                <a:gd name="connsiteX3" fmla="*/ 823352 w 3246120"/>
                <a:gd name="connsiteY3" fmla="*/ 1183655 h 3433827"/>
                <a:gd name="connsiteX4" fmla="*/ 1039376 w 3246120"/>
                <a:gd name="connsiteY4" fmla="*/ 463575 h 3433827"/>
                <a:gd name="connsiteX5" fmla="*/ 1615440 w 3246120"/>
                <a:gd name="connsiteY5" fmla="*/ 31527 h 3433827"/>
                <a:gd name="connsiteX6" fmla="*/ 2156460 w 3246120"/>
                <a:gd name="connsiteY6" fmla="*/ 65787 h 3433827"/>
                <a:gd name="connsiteX7" fmla="*/ 2621280 w 3246120"/>
                <a:gd name="connsiteY7" fmla="*/ 263907 h 3433827"/>
                <a:gd name="connsiteX8" fmla="*/ 2933700 w 3246120"/>
                <a:gd name="connsiteY8" fmla="*/ 606807 h 3433827"/>
                <a:gd name="connsiteX9" fmla="*/ 3116580 w 3246120"/>
                <a:gd name="connsiteY9" fmla="*/ 1018287 h 3433827"/>
                <a:gd name="connsiteX10" fmla="*/ 3208020 w 3246120"/>
                <a:gd name="connsiteY10" fmla="*/ 1460247 h 3433827"/>
                <a:gd name="connsiteX11" fmla="*/ 3246120 w 3246120"/>
                <a:gd name="connsiteY11" fmla="*/ 2359407 h 3433827"/>
                <a:gd name="connsiteX12" fmla="*/ 3040380 w 3246120"/>
                <a:gd name="connsiteY12" fmla="*/ 3014727 h 3433827"/>
                <a:gd name="connsiteX13" fmla="*/ 2705100 w 3246120"/>
                <a:gd name="connsiteY13" fmla="*/ 3266187 h 3433827"/>
                <a:gd name="connsiteX14" fmla="*/ 2529840 w 3246120"/>
                <a:gd name="connsiteY14" fmla="*/ 3342387 h 3433827"/>
                <a:gd name="connsiteX15" fmla="*/ 2095500 w 3246120"/>
                <a:gd name="connsiteY15" fmla="*/ 3433827 h 3433827"/>
                <a:gd name="connsiteX16" fmla="*/ 1485900 w 3246120"/>
                <a:gd name="connsiteY16" fmla="*/ 3342387 h 3433827"/>
                <a:gd name="connsiteX17" fmla="*/ 731520 w 3246120"/>
                <a:gd name="connsiteY17" fmla="*/ 3090927 h 3433827"/>
                <a:gd name="connsiteX18" fmla="*/ 396240 w 3246120"/>
                <a:gd name="connsiteY18" fmla="*/ 2839467 h 3433827"/>
                <a:gd name="connsiteX19" fmla="*/ 563880 w 3246120"/>
                <a:gd name="connsiteY19" fmla="*/ 2839467 h 3433827"/>
                <a:gd name="connsiteX20" fmla="*/ 662940 w 3246120"/>
                <a:gd name="connsiteY20" fmla="*/ 2786127 h 3433827"/>
                <a:gd name="connsiteX21" fmla="*/ 647700 w 3246120"/>
                <a:gd name="connsiteY21" fmla="*/ 2702307 h 3433827"/>
                <a:gd name="connsiteX22" fmla="*/ 388620 w 3246120"/>
                <a:gd name="connsiteY22" fmla="*/ 2687067 h 3433827"/>
                <a:gd name="connsiteX23" fmla="*/ 220980 w 3246120"/>
                <a:gd name="connsiteY23" fmla="*/ 2549907 h 3433827"/>
                <a:gd name="connsiteX24" fmla="*/ 167640 w 3246120"/>
                <a:gd name="connsiteY24" fmla="*/ 2374647 h 3433827"/>
                <a:gd name="connsiteX25" fmla="*/ 480060 w 3246120"/>
                <a:gd name="connsiteY25" fmla="*/ 2382267 h 3433827"/>
                <a:gd name="connsiteX26" fmla="*/ 617220 w 3246120"/>
                <a:gd name="connsiteY26" fmla="*/ 2252727 h 3433827"/>
                <a:gd name="connsiteX27" fmla="*/ 731520 w 3246120"/>
                <a:gd name="connsiteY27" fmla="*/ 2138427 h 3433827"/>
                <a:gd name="connsiteX28" fmla="*/ 571500 w 3246120"/>
                <a:gd name="connsiteY28" fmla="*/ 2306067 h 3433827"/>
                <a:gd name="connsiteX29" fmla="*/ 304800 w 3246120"/>
                <a:gd name="connsiteY29" fmla="*/ 2344167 h 3433827"/>
                <a:gd name="connsiteX30" fmla="*/ 53340 w 3246120"/>
                <a:gd name="connsiteY30" fmla="*/ 2229867 h 3433827"/>
                <a:gd name="connsiteX31" fmla="*/ 53340 w 3246120"/>
                <a:gd name="connsiteY31" fmla="*/ 2222247 h 3433827"/>
                <a:gd name="connsiteX32" fmla="*/ 0 w 3246120"/>
                <a:gd name="connsiteY32" fmla="*/ 2199387 h 3433827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97142 h 3531582"/>
                <a:gd name="connsiteX1" fmla="*/ 464820 w 3246120"/>
                <a:gd name="connsiteY1" fmla="*/ 2228562 h 3531582"/>
                <a:gd name="connsiteX2" fmla="*/ 678180 w 3246120"/>
                <a:gd name="connsiteY2" fmla="*/ 2060922 h 3531582"/>
                <a:gd name="connsiteX3" fmla="*/ 823352 w 3246120"/>
                <a:gd name="connsiteY3" fmla="*/ 1281410 h 3531582"/>
                <a:gd name="connsiteX4" fmla="*/ 1039376 w 3246120"/>
                <a:gd name="connsiteY4" fmla="*/ 561330 h 3531582"/>
                <a:gd name="connsiteX5" fmla="*/ 1543432 w 3246120"/>
                <a:gd name="connsiteY5" fmla="*/ 57274 h 3531582"/>
                <a:gd name="connsiteX6" fmla="*/ 2156460 w 3246120"/>
                <a:gd name="connsiteY6" fmla="*/ 163542 h 3531582"/>
                <a:gd name="connsiteX7" fmla="*/ 2621280 w 3246120"/>
                <a:gd name="connsiteY7" fmla="*/ 361662 h 3531582"/>
                <a:gd name="connsiteX8" fmla="*/ 2933700 w 3246120"/>
                <a:gd name="connsiteY8" fmla="*/ 704562 h 3531582"/>
                <a:gd name="connsiteX9" fmla="*/ 3116580 w 3246120"/>
                <a:gd name="connsiteY9" fmla="*/ 1116042 h 3531582"/>
                <a:gd name="connsiteX10" fmla="*/ 3208020 w 3246120"/>
                <a:gd name="connsiteY10" fmla="*/ 1558002 h 3531582"/>
                <a:gd name="connsiteX11" fmla="*/ 3246120 w 3246120"/>
                <a:gd name="connsiteY11" fmla="*/ 2457162 h 3531582"/>
                <a:gd name="connsiteX12" fmla="*/ 3040380 w 3246120"/>
                <a:gd name="connsiteY12" fmla="*/ 3112482 h 3531582"/>
                <a:gd name="connsiteX13" fmla="*/ 2705100 w 3246120"/>
                <a:gd name="connsiteY13" fmla="*/ 3363942 h 3531582"/>
                <a:gd name="connsiteX14" fmla="*/ 2529840 w 3246120"/>
                <a:gd name="connsiteY14" fmla="*/ 3440142 h 3531582"/>
                <a:gd name="connsiteX15" fmla="*/ 2095500 w 3246120"/>
                <a:gd name="connsiteY15" fmla="*/ 3531582 h 3531582"/>
                <a:gd name="connsiteX16" fmla="*/ 1485900 w 3246120"/>
                <a:gd name="connsiteY16" fmla="*/ 3440142 h 3531582"/>
                <a:gd name="connsiteX17" fmla="*/ 731520 w 3246120"/>
                <a:gd name="connsiteY17" fmla="*/ 3188682 h 3531582"/>
                <a:gd name="connsiteX18" fmla="*/ 396240 w 3246120"/>
                <a:gd name="connsiteY18" fmla="*/ 2937222 h 3531582"/>
                <a:gd name="connsiteX19" fmla="*/ 563880 w 3246120"/>
                <a:gd name="connsiteY19" fmla="*/ 2937222 h 3531582"/>
                <a:gd name="connsiteX20" fmla="*/ 662940 w 3246120"/>
                <a:gd name="connsiteY20" fmla="*/ 2883882 h 3531582"/>
                <a:gd name="connsiteX21" fmla="*/ 647700 w 3246120"/>
                <a:gd name="connsiteY21" fmla="*/ 2800062 h 3531582"/>
                <a:gd name="connsiteX22" fmla="*/ 388620 w 3246120"/>
                <a:gd name="connsiteY22" fmla="*/ 2784822 h 3531582"/>
                <a:gd name="connsiteX23" fmla="*/ 220980 w 3246120"/>
                <a:gd name="connsiteY23" fmla="*/ 2647662 h 3531582"/>
                <a:gd name="connsiteX24" fmla="*/ 167640 w 3246120"/>
                <a:gd name="connsiteY24" fmla="*/ 2472402 h 3531582"/>
                <a:gd name="connsiteX25" fmla="*/ 480060 w 3246120"/>
                <a:gd name="connsiteY25" fmla="*/ 2480022 h 3531582"/>
                <a:gd name="connsiteX26" fmla="*/ 617220 w 3246120"/>
                <a:gd name="connsiteY26" fmla="*/ 2350482 h 3531582"/>
                <a:gd name="connsiteX27" fmla="*/ 731520 w 3246120"/>
                <a:gd name="connsiteY27" fmla="*/ 2236182 h 3531582"/>
                <a:gd name="connsiteX28" fmla="*/ 571500 w 3246120"/>
                <a:gd name="connsiteY28" fmla="*/ 2403822 h 3531582"/>
                <a:gd name="connsiteX29" fmla="*/ 304800 w 3246120"/>
                <a:gd name="connsiteY29" fmla="*/ 2441922 h 3531582"/>
                <a:gd name="connsiteX30" fmla="*/ 53340 w 3246120"/>
                <a:gd name="connsiteY30" fmla="*/ 2327622 h 3531582"/>
                <a:gd name="connsiteX31" fmla="*/ 53340 w 3246120"/>
                <a:gd name="connsiteY31" fmla="*/ 2320002 h 3531582"/>
                <a:gd name="connsiteX32" fmla="*/ 0 w 3246120"/>
                <a:gd name="connsiteY32" fmla="*/ 2297142 h 3531582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767568 w 3246120"/>
                <a:gd name="connsiteY7" fmla="*/ 41731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208020 w 3246120"/>
                <a:gd name="connsiteY8" fmla="*/ 1485994 h 3459574"/>
                <a:gd name="connsiteX9" fmla="*/ 3246120 w 3246120"/>
                <a:gd name="connsiteY9" fmla="*/ 2385154 h 3459574"/>
                <a:gd name="connsiteX10" fmla="*/ 3040380 w 3246120"/>
                <a:gd name="connsiteY10" fmla="*/ 3040474 h 3459574"/>
                <a:gd name="connsiteX11" fmla="*/ 2705100 w 3246120"/>
                <a:gd name="connsiteY11" fmla="*/ 3291934 h 3459574"/>
                <a:gd name="connsiteX12" fmla="*/ 2529840 w 3246120"/>
                <a:gd name="connsiteY12" fmla="*/ 3368134 h 3459574"/>
                <a:gd name="connsiteX13" fmla="*/ 2095500 w 3246120"/>
                <a:gd name="connsiteY13" fmla="*/ 3459574 h 3459574"/>
                <a:gd name="connsiteX14" fmla="*/ 1485900 w 3246120"/>
                <a:gd name="connsiteY14" fmla="*/ 3368134 h 3459574"/>
                <a:gd name="connsiteX15" fmla="*/ 731520 w 3246120"/>
                <a:gd name="connsiteY15" fmla="*/ 3116674 h 3459574"/>
                <a:gd name="connsiteX16" fmla="*/ 396240 w 3246120"/>
                <a:gd name="connsiteY16" fmla="*/ 2865214 h 3459574"/>
                <a:gd name="connsiteX17" fmla="*/ 563880 w 3246120"/>
                <a:gd name="connsiteY17" fmla="*/ 2865214 h 3459574"/>
                <a:gd name="connsiteX18" fmla="*/ 662940 w 3246120"/>
                <a:gd name="connsiteY18" fmla="*/ 2811874 h 3459574"/>
                <a:gd name="connsiteX19" fmla="*/ 647700 w 3246120"/>
                <a:gd name="connsiteY19" fmla="*/ 2728054 h 3459574"/>
                <a:gd name="connsiteX20" fmla="*/ 388620 w 3246120"/>
                <a:gd name="connsiteY20" fmla="*/ 2712814 h 3459574"/>
                <a:gd name="connsiteX21" fmla="*/ 220980 w 3246120"/>
                <a:gd name="connsiteY21" fmla="*/ 2575654 h 3459574"/>
                <a:gd name="connsiteX22" fmla="*/ 167640 w 3246120"/>
                <a:gd name="connsiteY22" fmla="*/ 2400394 h 3459574"/>
                <a:gd name="connsiteX23" fmla="*/ 480060 w 3246120"/>
                <a:gd name="connsiteY23" fmla="*/ 2408014 h 3459574"/>
                <a:gd name="connsiteX24" fmla="*/ 617220 w 3246120"/>
                <a:gd name="connsiteY24" fmla="*/ 2278474 h 3459574"/>
                <a:gd name="connsiteX25" fmla="*/ 731520 w 3246120"/>
                <a:gd name="connsiteY25" fmla="*/ 2164174 h 3459574"/>
                <a:gd name="connsiteX26" fmla="*/ 571500 w 3246120"/>
                <a:gd name="connsiteY26" fmla="*/ 2331814 h 3459574"/>
                <a:gd name="connsiteX27" fmla="*/ 304800 w 3246120"/>
                <a:gd name="connsiteY27" fmla="*/ 2369914 h 3459574"/>
                <a:gd name="connsiteX28" fmla="*/ 53340 w 3246120"/>
                <a:gd name="connsiteY28" fmla="*/ 2255614 h 3459574"/>
                <a:gd name="connsiteX29" fmla="*/ 53340 w 3246120"/>
                <a:gd name="connsiteY29" fmla="*/ 2247994 h 3459574"/>
                <a:gd name="connsiteX30" fmla="*/ 0 w 3246120"/>
                <a:gd name="connsiteY30" fmla="*/ 2225134 h 3459574"/>
                <a:gd name="connsiteX0" fmla="*/ 0 w 3274060"/>
                <a:gd name="connsiteY0" fmla="*/ 2225134 h 3459574"/>
                <a:gd name="connsiteX1" fmla="*/ 464820 w 3274060"/>
                <a:gd name="connsiteY1" fmla="*/ 2156554 h 3459574"/>
                <a:gd name="connsiteX2" fmla="*/ 678180 w 3274060"/>
                <a:gd name="connsiteY2" fmla="*/ 1988914 h 3459574"/>
                <a:gd name="connsiteX3" fmla="*/ 823352 w 3274060"/>
                <a:gd name="connsiteY3" fmla="*/ 1209402 h 3459574"/>
                <a:gd name="connsiteX4" fmla="*/ 1039376 w 3274060"/>
                <a:gd name="connsiteY4" fmla="*/ 489322 h 3459574"/>
                <a:gd name="connsiteX5" fmla="*/ 1543432 w 3274060"/>
                <a:gd name="connsiteY5" fmla="*/ 57274 h 3459574"/>
                <a:gd name="connsiteX6" fmla="*/ 2191504 w 3274060"/>
                <a:gd name="connsiteY6" fmla="*/ 57274 h 3459574"/>
                <a:gd name="connsiteX7" fmla="*/ 2911584 w 3274060"/>
                <a:gd name="connsiteY7" fmla="*/ 633338 h 3459574"/>
                <a:gd name="connsiteX8" fmla="*/ 3208020 w 3274060"/>
                <a:gd name="connsiteY8" fmla="*/ 1485994 h 3459574"/>
                <a:gd name="connsiteX9" fmla="*/ 3246120 w 3274060"/>
                <a:gd name="connsiteY9" fmla="*/ 2385154 h 3459574"/>
                <a:gd name="connsiteX10" fmla="*/ 3040380 w 3274060"/>
                <a:gd name="connsiteY10" fmla="*/ 3040474 h 3459574"/>
                <a:gd name="connsiteX11" fmla="*/ 2705100 w 3274060"/>
                <a:gd name="connsiteY11" fmla="*/ 3291934 h 3459574"/>
                <a:gd name="connsiteX12" fmla="*/ 2529840 w 3274060"/>
                <a:gd name="connsiteY12" fmla="*/ 3368134 h 3459574"/>
                <a:gd name="connsiteX13" fmla="*/ 2095500 w 3274060"/>
                <a:gd name="connsiteY13" fmla="*/ 3459574 h 3459574"/>
                <a:gd name="connsiteX14" fmla="*/ 1485900 w 3274060"/>
                <a:gd name="connsiteY14" fmla="*/ 3368134 h 3459574"/>
                <a:gd name="connsiteX15" fmla="*/ 731520 w 3274060"/>
                <a:gd name="connsiteY15" fmla="*/ 3116674 h 3459574"/>
                <a:gd name="connsiteX16" fmla="*/ 396240 w 3274060"/>
                <a:gd name="connsiteY16" fmla="*/ 2865214 h 3459574"/>
                <a:gd name="connsiteX17" fmla="*/ 563880 w 3274060"/>
                <a:gd name="connsiteY17" fmla="*/ 2865214 h 3459574"/>
                <a:gd name="connsiteX18" fmla="*/ 662940 w 3274060"/>
                <a:gd name="connsiteY18" fmla="*/ 2811874 h 3459574"/>
                <a:gd name="connsiteX19" fmla="*/ 647700 w 3274060"/>
                <a:gd name="connsiteY19" fmla="*/ 2728054 h 3459574"/>
                <a:gd name="connsiteX20" fmla="*/ 388620 w 3274060"/>
                <a:gd name="connsiteY20" fmla="*/ 2712814 h 3459574"/>
                <a:gd name="connsiteX21" fmla="*/ 220980 w 3274060"/>
                <a:gd name="connsiteY21" fmla="*/ 2575654 h 3459574"/>
                <a:gd name="connsiteX22" fmla="*/ 167640 w 3274060"/>
                <a:gd name="connsiteY22" fmla="*/ 2400394 h 3459574"/>
                <a:gd name="connsiteX23" fmla="*/ 480060 w 3274060"/>
                <a:gd name="connsiteY23" fmla="*/ 2408014 h 3459574"/>
                <a:gd name="connsiteX24" fmla="*/ 617220 w 3274060"/>
                <a:gd name="connsiteY24" fmla="*/ 2278474 h 3459574"/>
                <a:gd name="connsiteX25" fmla="*/ 731520 w 3274060"/>
                <a:gd name="connsiteY25" fmla="*/ 2164174 h 3459574"/>
                <a:gd name="connsiteX26" fmla="*/ 571500 w 3274060"/>
                <a:gd name="connsiteY26" fmla="*/ 2331814 h 3459574"/>
                <a:gd name="connsiteX27" fmla="*/ 304800 w 3274060"/>
                <a:gd name="connsiteY27" fmla="*/ 2369914 h 3459574"/>
                <a:gd name="connsiteX28" fmla="*/ 53340 w 3274060"/>
                <a:gd name="connsiteY28" fmla="*/ 2255614 h 3459574"/>
                <a:gd name="connsiteX29" fmla="*/ 53340 w 3274060"/>
                <a:gd name="connsiteY29" fmla="*/ 2247994 h 3459574"/>
                <a:gd name="connsiteX30" fmla="*/ 0 w 327406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705100 w 3415640"/>
                <a:gd name="connsiteY11" fmla="*/ 3291934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479536 w 3415640"/>
                <a:gd name="connsiteY12" fmla="*/ 3369642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095500 w 3415640"/>
                <a:gd name="connsiteY12" fmla="*/ 3459574 h 3459574"/>
                <a:gd name="connsiteX13" fmla="*/ 1485900 w 3415640"/>
                <a:gd name="connsiteY13" fmla="*/ 3368134 h 3459574"/>
                <a:gd name="connsiteX14" fmla="*/ 731520 w 3415640"/>
                <a:gd name="connsiteY14" fmla="*/ 3116674 h 3459574"/>
                <a:gd name="connsiteX15" fmla="*/ 396240 w 3415640"/>
                <a:gd name="connsiteY15" fmla="*/ 2865214 h 3459574"/>
                <a:gd name="connsiteX16" fmla="*/ 563880 w 3415640"/>
                <a:gd name="connsiteY16" fmla="*/ 2865214 h 3459574"/>
                <a:gd name="connsiteX17" fmla="*/ 662940 w 3415640"/>
                <a:gd name="connsiteY17" fmla="*/ 2811874 h 3459574"/>
                <a:gd name="connsiteX18" fmla="*/ 647700 w 3415640"/>
                <a:gd name="connsiteY18" fmla="*/ 2728054 h 3459574"/>
                <a:gd name="connsiteX19" fmla="*/ 388620 w 3415640"/>
                <a:gd name="connsiteY19" fmla="*/ 2712814 h 3459574"/>
                <a:gd name="connsiteX20" fmla="*/ 220980 w 3415640"/>
                <a:gd name="connsiteY20" fmla="*/ 2575654 h 3459574"/>
                <a:gd name="connsiteX21" fmla="*/ 167640 w 3415640"/>
                <a:gd name="connsiteY21" fmla="*/ 2400394 h 3459574"/>
                <a:gd name="connsiteX22" fmla="*/ 480060 w 3415640"/>
                <a:gd name="connsiteY22" fmla="*/ 2408014 h 3459574"/>
                <a:gd name="connsiteX23" fmla="*/ 617220 w 3415640"/>
                <a:gd name="connsiteY23" fmla="*/ 2278474 h 3459574"/>
                <a:gd name="connsiteX24" fmla="*/ 731520 w 3415640"/>
                <a:gd name="connsiteY24" fmla="*/ 2164174 h 3459574"/>
                <a:gd name="connsiteX25" fmla="*/ 571500 w 3415640"/>
                <a:gd name="connsiteY25" fmla="*/ 2331814 h 3459574"/>
                <a:gd name="connsiteX26" fmla="*/ 304800 w 3415640"/>
                <a:gd name="connsiteY26" fmla="*/ 2369914 h 3459574"/>
                <a:gd name="connsiteX27" fmla="*/ 53340 w 3415640"/>
                <a:gd name="connsiteY27" fmla="*/ 2255614 h 3459574"/>
                <a:gd name="connsiteX28" fmla="*/ 53340 w 3415640"/>
                <a:gd name="connsiteY28" fmla="*/ 2247994 h 3459574"/>
                <a:gd name="connsiteX29" fmla="*/ 0 w 3415640"/>
                <a:gd name="connsiteY29" fmla="*/ 2225134 h 3459574"/>
                <a:gd name="connsiteX0" fmla="*/ 0 w 3415640"/>
                <a:gd name="connsiteY0" fmla="*/ 2225134 h 3368134"/>
                <a:gd name="connsiteX1" fmla="*/ 464820 w 3415640"/>
                <a:gd name="connsiteY1" fmla="*/ 2156554 h 3368134"/>
                <a:gd name="connsiteX2" fmla="*/ 678180 w 3415640"/>
                <a:gd name="connsiteY2" fmla="*/ 1988914 h 3368134"/>
                <a:gd name="connsiteX3" fmla="*/ 823352 w 3415640"/>
                <a:gd name="connsiteY3" fmla="*/ 1209402 h 3368134"/>
                <a:gd name="connsiteX4" fmla="*/ 1039376 w 3415640"/>
                <a:gd name="connsiteY4" fmla="*/ 489322 h 3368134"/>
                <a:gd name="connsiteX5" fmla="*/ 1543432 w 3415640"/>
                <a:gd name="connsiteY5" fmla="*/ 57274 h 3368134"/>
                <a:gd name="connsiteX6" fmla="*/ 2191504 w 3415640"/>
                <a:gd name="connsiteY6" fmla="*/ 57274 h 3368134"/>
                <a:gd name="connsiteX7" fmla="*/ 2911584 w 3415640"/>
                <a:gd name="connsiteY7" fmla="*/ 633338 h 3368134"/>
                <a:gd name="connsiteX8" fmla="*/ 3208020 w 3415640"/>
                <a:gd name="connsiteY8" fmla="*/ 1485994 h 3368134"/>
                <a:gd name="connsiteX9" fmla="*/ 3415640 w 3415640"/>
                <a:gd name="connsiteY9" fmla="*/ 2505546 h 3368134"/>
                <a:gd name="connsiteX10" fmla="*/ 2983592 w 3415640"/>
                <a:gd name="connsiteY10" fmla="*/ 3009602 h 3368134"/>
                <a:gd name="connsiteX11" fmla="*/ 2623552 w 3415640"/>
                <a:gd name="connsiteY11" fmla="*/ 3225626 h 3368134"/>
                <a:gd name="connsiteX12" fmla="*/ 1485900 w 3415640"/>
                <a:gd name="connsiteY12" fmla="*/ 3368134 h 3368134"/>
                <a:gd name="connsiteX13" fmla="*/ 731520 w 3415640"/>
                <a:gd name="connsiteY13" fmla="*/ 3116674 h 3368134"/>
                <a:gd name="connsiteX14" fmla="*/ 396240 w 3415640"/>
                <a:gd name="connsiteY14" fmla="*/ 2865214 h 3368134"/>
                <a:gd name="connsiteX15" fmla="*/ 563880 w 3415640"/>
                <a:gd name="connsiteY15" fmla="*/ 2865214 h 3368134"/>
                <a:gd name="connsiteX16" fmla="*/ 662940 w 3415640"/>
                <a:gd name="connsiteY16" fmla="*/ 2811874 h 3368134"/>
                <a:gd name="connsiteX17" fmla="*/ 647700 w 3415640"/>
                <a:gd name="connsiteY17" fmla="*/ 2728054 h 3368134"/>
                <a:gd name="connsiteX18" fmla="*/ 388620 w 3415640"/>
                <a:gd name="connsiteY18" fmla="*/ 2712814 h 3368134"/>
                <a:gd name="connsiteX19" fmla="*/ 220980 w 3415640"/>
                <a:gd name="connsiteY19" fmla="*/ 2575654 h 3368134"/>
                <a:gd name="connsiteX20" fmla="*/ 167640 w 3415640"/>
                <a:gd name="connsiteY20" fmla="*/ 2400394 h 3368134"/>
                <a:gd name="connsiteX21" fmla="*/ 480060 w 3415640"/>
                <a:gd name="connsiteY21" fmla="*/ 2408014 h 3368134"/>
                <a:gd name="connsiteX22" fmla="*/ 617220 w 3415640"/>
                <a:gd name="connsiteY22" fmla="*/ 2278474 h 3368134"/>
                <a:gd name="connsiteX23" fmla="*/ 731520 w 3415640"/>
                <a:gd name="connsiteY23" fmla="*/ 2164174 h 3368134"/>
                <a:gd name="connsiteX24" fmla="*/ 571500 w 3415640"/>
                <a:gd name="connsiteY24" fmla="*/ 2331814 h 3368134"/>
                <a:gd name="connsiteX25" fmla="*/ 304800 w 3415640"/>
                <a:gd name="connsiteY25" fmla="*/ 2369914 h 3368134"/>
                <a:gd name="connsiteX26" fmla="*/ 53340 w 3415640"/>
                <a:gd name="connsiteY26" fmla="*/ 2255614 h 3368134"/>
                <a:gd name="connsiteX27" fmla="*/ 53340 w 3415640"/>
                <a:gd name="connsiteY27" fmla="*/ 2247994 h 3368134"/>
                <a:gd name="connsiteX28" fmla="*/ 0 w 3415640"/>
                <a:gd name="connsiteY28" fmla="*/ 2225134 h 3368134"/>
                <a:gd name="connsiteX0" fmla="*/ 0 w 3415640"/>
                <a:gd name="connsiteY0" fmla="*/ 2225134 h 3225626"/>
                <a:gd name="connsiteX1" fmla="*/ 464820 w 3415640"/>
                <a:gd name="connsiteY1" fmla="*/ 2156554 h 3225626"/>
                <a:gd name="connsiteX2" fmla="*/ 678180 w 3415640"/>
                <a:gd name="connsiteY2" fmla="*/ 1988914 h 3225626"/>
                <a:gd name="connsiteX3" fmla="*/ 823352 w 3415640"/>
                <a:gd name="connsiteY3" fmla="*/ 1209402 h 3225626"/>
                <a:gd name="connsiteX4" fmla="*/ 1039376 w 3415640"/>
                <a:gd name="connsiteY4" fmla="*/ 489322 h 3225626"/>
                <a:gd name="connsiteX5" fmla="*/ 1543432 w 3415640"/>
                <a:gd name="connsiteY5" fmla="*/ 57274 h 3225626"/>
                <a:gd name="connsiteX6" fmla="*/ 2191504 w 3415640"/>
                <a:gd name="connsiteY6" fmla="*/ 57274 h 3225626"/>
                <a:gd name="connsiteX7" fmla="*/ 2911584 w 3415640"/>
                <a:gd name="connsiteY7" fmla="*/ 633338 h 3225626"/>
                <a:gd name="connsiteX8" fmla="*/ 3208020 w 3415640"/>
                <a:gd name="connsiteY8" fmla="*/ 1485994 h 3225626"/>
                <a:gd name="connsiteX9" fmla="*/ 3415640 w 3415640"/>
                <a:gd name="connsiteY9" fmla="*/ 2505546 h 3225626"/>
                <a:gd name="connsiteX10" fmla="*/ 2983592 w 3415640"/>
                <a:gd name="connsiteY10" fmla="*/ 3009602 h 3225626"/>
                <a:gd name="connsiteX11" fmla="*/ 2623552 w 3415640"/>
                <a:gd name="connsiteY11" fmla="*/ 3225626 h 3225626"/>
                <a:gd name="connsiteX12" fmla="*/ 731520 w 3415640"/>
                <a:gd name="connsiteY12" fmla="*/ 3116674 h 3225626"/>
                <a:gd name="connsiteX13" fmla="*/ 396240 w 3415640"/>
                <a:gd name="connsiteY13" fmla="*/ 2865214 h 3225626"/>
                <a:gd name="connsiteX14" fmla="*/ 563880 w 3415640"/>
                <a:gd name="connsiteY14" fmla="*/ 2865214 h 3225626"/>
                <a:gd name="connsiteX15" fmla="*/ 662940 w 3415640"/>
                <a:gd name="connsiteY15" fmla="*/ 2811874 h 3225626"/>
                <a:gd name="connsiteX16" fmla="*/ 647700 w 3415640"/>
                <a:gd name="connsiteY16" fmla="*/ 2728054 h 3225626"/>
                <a:gd name="connsiteX17" fmla="*/ 388620 w 3415640"/>
                <a:gd name="connsiteY17" fmla="*/ 2712814 h 3225626"/>
                <a:gd name="connsiteX18" fmla="*/ 220980 w 3415640"/>
                <a:gd name="connsiteY18" fmla="*/ 2575654 h 3225626"/>
                <a:gd name="connsiteX19" fmla="*/ 167640 w 3415640"/>
                <a:gd name="connsiteY19" fmla="*/ 2400394 h 3225626"/>
                <a:gd name="connsiteX20" fmla="*/ 480060 w 3415640"/>
                <a:gd name="connsiteY20" fmla="*/ 2408014 h 3225626"/>
                <a:gd name="connsiteX21" fmla="*/ 617220 w 3415640"/>
                <a:gd name="connsiteY21" fmla="*/ 2278474 h 3225626"/>
                <a:gd name="connsiteX22" fmla="*/ 731520 w 3415640"/>
                <a:gd name="connsiteY22" fmla="*/ 2164174 h 3225626"/>
                <a:gd name="connsiteX23" fmla="*/ 571500 w 3415640"/>
                <a:gd name="connsiteY23" fmla="*/ 2331814 h 3225626"/>
                <a:gd name="connsiteX24" fmla="*/ 304800 w 3415640"/>
                <a:gd name="connsiteY24" fmla="*/ 2369914 h 3225626"/>
                <a:gd name="connsiteX25" fmla="*/ 53340 w 3415640"/>
                <a:gd name="connsiteY25" fmla="*/ 2255614 h 3225626"/>
                <a:gd name="connsiteX26" fmla="*/ 53340 w 3415640"/>
                <a:gd name="connsiteY26" fmla="*/ 2247994 h 3225626"/>
                <a:gd name="connsiteX27" fmla="*/ 0 w 3415640"/>
                <a:gd name="connsiteY27" fmla="*/ 2225134 h 3225626"/>
                <a:gd name="connsiteX0" fmla="*/ 0 w 3415640"/>
                <a:gd name="connsiteY0" fmla="*/ 2225134 h 3280236"/>
                <a:gd name="connsiteX1" fmla="*/ 464820 w 3415640"/>
                <a:gd name="connsiteY1" fmla="*/ 2156554 h 3280236"/>
                <a:gd name="connsiteX2" fmla="*/ 678180 w 3415640"/>
                <a:gd name="connsiteY2" fmla="*/ 1988914 h 3280236"/>
                <a:gd name="connsiteX3" fmla="*/ 823352 w 3415640"/>
                <a:gd name="connsiteY3" fmla="*/ 1209402 h 3280236"/>
                <a:gd name="connsiteX4" fmla="*/ 1039376 w 3415640"/>
                <a:gd name="connsiteY4" fmla="*/ 489322 h 3280236"/>
                <a:gd name="connsiteX5" fmla="*/ 1543432 w 3415640"/>
                <a:gd name="connsiteY5" fmla="*/ 57274 h 3280236"/>
                <a:gd name="connsiteX6" fmla="*/ 2191504 w 3415640"/>
                <a:gd name="connsiteY6" fmla="*/ 57274 h 3280236"/>
                <a:gd name="connsiteX7" fmla="*/ 2911584 w 3415640"/>
                <a:gd name="connsiteY7" fmla="*/ 633338 h 3280236"/>
                <a:gd name="connsiteX8" fmla="*/ 3208020 w 3415640"/>
                <a:gd name="connsiteY8" fmla="*/ 1485994 h 3280236"/>
                <a:gd name="connsiteX9" fmla="*/ 3415640 w 3415640"/>
                <a:gd name="connsiteY9" fmla="*/ 2505546 h 3280236"/>
                <a:gd name="connsiteX10" fmla="*/ 2983592 w 3415640"/>
                <a:gd name="connsiteY10" fmla="*/ 3009602 h 3280236"/>
                <a:gd name="connsiteX11" fmla="*/ 2623552 w 3415640"/>
                <a:gd name="connsiteY11" fmla="*/ 3225626 h 3280236"/>
                <a:gd name="connsiteX12" fmla="*/ 731520 w 3415640"/>
                <a:gd name="connsiteY12" fmla="*/ 3116674 h 3280236"/>
                <a:gd name="connsiteX13" fmla="*/ 396240 w 3415640"/>
                <a:gd name="connsiteY13" fmla="*/ 2865214 h 3280236"/>
                <a:gd name="connsiteX14" fmla="*/ 563880 w 3415640"/>
                <a:gd name="connsiteY14" fmla="*/ 2865214 h 3280236"/>
                <a:gd name="connsiteX15" fmla="*/ 662940 w 3415640"/>
                <a:gd name="connsiteY15" fmla="*/ 2811874 h 3280236"/>
                <a:gd name="connsiteX16" fmla="*/ 647700 w 3415640"/>
                <a:gd name="connsiteY16" fmla="*/ 2728054 h 3280236"/>
                <a:gd name="connsiteX17" fmla="*/ 388620 w 3415640"/>
                <a:gd name="connsiteY17" fmla="*/ 2712814 h 3280236"/>
                <a:gd name="connsiteX18" fmla="*/ 220980 w 3415640"/>
                <a:gd name="connsiteY18" fmla="*/ 2575654 h 3280236"/>
                <a:gd name="connsiteX19" fmla="*/ 167640 w 3415640"/>
                <a:gd name="connsiteY19" fmla="*/ 2400394 h 3280236"/>
                <a:gd name="connsiteX20" fmla="*/ 480060 w 3415640"/>
                <a:gd name="connsiteY20" fmla="*/ 2408014 h 3280236"/>
                <a:gd name="connsiteX21" fmla="*/ 617220 w 3415640"/>
                <a:gd name="connsiteY21" fmla="*/ 2278474 h 3280236"/>
                <a:gd name="connsiteX22" fmla="*/ 731520 w 3415640"/>
                <a:gd name="connsiteY22" fmla="*/ 2164174 h 3280236"/>
                <a:gd name="connsiteX23" fmla="*/ 571500 w 3415640"/>
                <a:gd name="connsiteY23" fmla="*/ 2331814 h 3280236"/>
                <a:gd name="connsiteX24" fmla="*/ 304800 w 3415640"/>
                <a:gd name="connsiteY24" fmla="*/ 2369914 h 3280236"/>
                <a:gd name="connsiteX25" fmla="*/ 53340 w 3415640"/>
                <a:gd name="connsiteY25" fmla="*/ 2255614 h 3280236"/>
                <a:gd name="connsiteX26" fmla="*/ 53340 w 3415640"/>
                <a:gd name="connsiteY26" fmla="*/ 2247994 h 3280236"/>
                <a:gd name="connsiteX27" fmla="*/ 0 w 3415640"/>
                <a:gd name="connsiteY27" fmla="*/ 2225134 h 3280236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14541"/>
                <a:gd name="connsiteX1" fmla="*/ 464820 w 3415640"/>
                <a:gd name="connsiteY1" fmla="*/ 2156554 h 3314541"/>
                <a:gd name="connsiteX2" fmla="*/ 678180 w 3415640"/>
                <a:gd name="connsiteY2" fmla="*/ 1988914 h 3314541"/>
                <a:gd name="connsiteX3" fmla="*/ 823352 w 3415640"/>
                <a:gd name="connsiteY3" fmla="*/ 1209402 h 3314541"/>
                <a:gd name="connsiteX4" fmla="*/ 1039376 w 3415640"/>
                <a:gd name="connsiteY4" fmla="*/ 489322 h 3314541"/>
                <a:gd name="connsiteX5" fmla="*/ 1543432 w 3415640"/>
                <a:gd name="connsiteY5" fmla="*/ 57274 h 3314541"/>
                <a:gd name="connsiteX6" fmla="*/ 2191504 w 3415640"/>
                <a:gd name="connsiteY6" fmla="*/ 57274 h 3314541"/>
                <a:gd name="connsiteX7" fmla="*/ 2911584 w 3415640"/>
                <a:gd name="connsiteY7" fmla="*/ 633338 h 3314541"/>
                <a:gd name="connsiteX8" fmla="*/ 3208020 w 3415640"/>
                <a:gd name="connsiteY8" fmla="*/ 1485994 h 3314541"/>
                <a:gd name="connsiteX9" fmla="*/ 3415640 w 3415640"/>
                <a:gd name="connsiteY9" fmla="*/ 2505546 h 3314541"/>
                <a:gd name="connsiteX10" fmla="*/ 2983592 w 3415640"/>
                <a:gd name="connsiteY10" fmla="*/ 3009602 h 3314541"/>
                <a:gd name="connsiteX11" fmla="*/ 1975480 w 3415640"/>
                <a:gd name="connsiteY11" fmla="*/ 3297634 h 3314541"/>
                <a:gd name="connsiteX12" fmla="*/ 731520 w 3415640"/>
                <a:gd name="connsiteY12" fmla="*/ 3116674 h 3314541"/>
                <a:gd name="connsiteX13" fmla="*/ 396240 w 3415640"/>
                <a:gd name="connsiteY13" fmla="*/ 2865214 h 3314541"/>
                <a:gd name="connsiteX14" fmla="*/ 563880 w 3415640"/>
                <a:gd name="connsiteY14" fmla="*/ 2865214 h 3314541"/>
                <a:gd name="connsiteX15" fmla="*/ 662940 w 3415640"/>
                <a:gd name="connsiteY15" fmla="*/ 2811874 h 3314541"/>
                <a:gd name="connsiteX16" fmla="*/ 647700 w 3415640"/>
                <a:gd name="connsiteY16" fmla="*/ 2728054 h 3314541"/>
                <a:gd name="connsiteX17" fmla="*/ 388620 w 3415640"/>
                <a:gd name="connsiteY17" fmla="*/ 2712814 h 3314541"/>
                <a:gd name="connsiteX18" fmla="*/ 220980 w 3415640"/>
                <a:gd name="connsiteY18" fmla="*/ 2575654 h 3314541"/>
                <a:gd name="connsiteX19" fmla="*/ 167640 w 3415640"/>
                <a:gd name="connsiteY19" fmla="*/ 2400394 h 3314541"/>
                <a:gd name="connsiteX20" fmla="*/ 480060 w 3415640"/>
                <a:gd name="connsiteY20" fmla="*/ 2408014 h 3314541"/>
                <a:gd name="connsiteX21" fmla="*/ 617220 w 3415640"/>
                <a:gd name="connsiteY21" fmla="*/ 2278474 h 3314541"/>
                <a:gd name="connsiteX22" fmla="*/ 731520 w 3415640"/>
                <a:gd name="connsiteY22" fmla="*/ 2164174 h 3314541"/>
                <a:gd name="connsiteX23" fmla="*/ 571500 w 3415640"/>
                <a:gd name="connsiteY23" fmla="*/ 2331814 h 3314541"/>
                <a:gd name="connsiteX24" fmla="*/ 304800 w 3415640"/>
                <a:gd name="connsiteY24" fmla="*/ 2369914 h 3314541"/>
                <a:gd name="connsiteX25" fmla="*/ 53340 w 3415640"/>
                <a:gd name="connsiteY25" fmla="*/ 2255614 h 3314541"/>
                <a:gd name="connsiteX26" fmla="*/ 53340 w 3415640"/>
                <a:gd name="connsiteY26" fmla="*/ 2247994 h 3314541"/>
                <a:gd name="connsiteX27" fmla="*/ 0 w 3415640"/>
                <a:gd name="connsiteY27" fmla="*/ 2225134 h 3314541"/>
                <a:gd name="connsiteX0" fmla="*/ 0 w 3415640"/>
                <a:gd name="connsiteY0" fmla="*/ 2225134 h 3297634"/>
                <a:gd name="connsiteX1" fmla="*/ 464820 w 3415640"/>
                <a:gd name="connsiteY1" fmla="*/ 2156554 h 3297634"/>
                <a:gd name="connsiteX2" fmla="*/ 678180 w 3415640"/>
                <a:gd name="connsiteY2" fmla="*/ 1988914 h 3297634"/>
                <a:gd name="connsiteX3" fmla="*/ 823352 w 3415640"/>
                <a:gd name="connsiteY3" fmla="*/ 1209402 h 3297634"/>
                <a:gd name="connsiteX4" fmla="*/ 1039376 w 3415640"/>
                <a:gd name="connsiteY4" fmla="*/ 489322 h 3297634"/>
                <a:gd name="connsiteX5" fmla="*/ 1543432 w 3415640"/>
                <a:gd name="connsiteY5" fmla="*/ 57274 h 3297634"/>
                <a:gd name="connsiteX6" fmla="*/ 2191504 w 3415640"/>
                <a:gd name="connsiteY6" fmla="*/ 57274 h 3297634"/>
                <a:gd name="connsiteX7" fmla="*/ 2911584 w 3415640"/>
                <a:gd name="connsiteY7" fmla="*/ 633338 h 3297634"/>
                <a:gd name="connsiteX8" fmla="*/ 3208020 w 3415640"/>
                <a:gd name="connsiteY8" fmla="*/ 1485994 h 3297634"/>
                <a:gd name="connsiteX9" fmla="*/ 3415640 w 3415640"/>
                <a:gd name="connsiteY9" fmla="*/ 2505546 h 3297634"/>
                <a:gd name="connsiteX10" fmla="*/ 2983592 w 3415640"/>
                <a:gd name="connsiteY10" fmla="*/ 3009602 h 3297634"/>
                <a:gd name="connsiteX11" fmla="*/ 1975480 w 3415640"/>
                <a:gd name="connsiteY11" fmla="*/ 3297634 h 3297634"/>
                <a:gd name="connsiteX12" fmla="*/ 731520 w 3415640"/>
                <a:gd name="connsiteY12" fmla="*/ 3116674 h 3297634"/>
                <a:gd name="connsiteX13" fmla="*/ 396240 w 3415640"/>
                <a:gd name="connsiteY13" fmla="*/ 2865214 h 3297634"/>
                <a:gd name="connsiteX14" fmla="*/ 563880 w 3415640"/>
                <a:gd name="connsiteY14" fmla="*/ 2865214 h 3297634"/>
                <a:gd name="connsiteX15" fmla="*/ 662940 w 3415640"/>
                <a:gd name="connsiteY15" fmla="*/ 2811874 h 3297634"/>
                <a:gd name="connsiteX16" fmla="*/ 647700 w 3415640"/>
                <a:gd name="connsiteY16" fmla="*/ 2728054 h 3297634"/>
                <a:gd name="connsiteX17" fmla="*/ 388620 w 3415640"/>
                <a:gd name="connsiteY17" fmla="*/ 2712814 h 3297634"/>
                <a:gd name="connsiteX18" fmla="*/ 220980 w 3415640"/>
                <a:gd name="connsiteY18" fmla="*/ 2575654 h 3297634"/>
                <a:gd name="connsiteX19" fmla="*/ 167640 w 3415640"/>
                <a:gd name="connsiteY19" fmla="*/ 2400394 h 3297634"/>
                <a:gd name="connsiteX20" fmla="*/ 480060 w 3415640"/>
                <a:gd name="connsiteY20" fmla="*/ 2408014 h 3297634"/>
                <a:gd name="connsiteX21" fmla="*/ 617220 w 3415640"/>
                <a:gd name="connsiteY21" fmla="*/ 2278474 h 3297634"/>
                <a:gd name="connsiteX22" fmla="*/ 731520 w 3415640"/>
                <a:gd name="connsiteY22" fmla="*/ 2164174 h 3297634"/>
                <a:gd name="connsiteX23" fmla="*/ 571500 w 3415640"/>
                <a:gd name="connsiteY23" fmla="*/ 2331814 h 3297634"/>
                <a:gd name="connsiteX24" fmla="*/ 304800 w 3415640"/>
                <a:gd name="connsiteY24" fmla="*/ 2369914 h 3297634"/>
                <a:gd name="connsiteX25" fmla="*/ 53340 w 3415640"/>
                <a:gd name="connsiteY25" fmla="*/ 2255614 h 3297634"/>
                <a:gd name="connsiteX26" fmla="*/ 53340 w 3415640"/>
                <a:gd name="connsiteY26" fmla="*/ 2247994 h 3297634"/>
                <a:gd name="connsiteX27" fmla="*/ 0 w 3415640"/>
                <a:gd name="connsiteY27" fmla="*/ 2225134 h 3297634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731520 w 3415640"/>
                <a:gd name="connsiteY12" fmla="*/ 3116674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3 h 3441650"/>
                <a:gd name="connsiteX1" fmla="*/ 464820 w 3415640"/>
                <a:gd name="connsiteY1" fmla="*/ 2156553 h 3441650"/>
                <a:gd name="connsiteX2" fmla="*/ 678180 w 3415640"/>
                <a:gd name="connsiteY2" fmla="*/ 1988913 h 3441650"/>
                <a:gd name="connsiteX3" fmla="*/ 823352 w 3415640"/>
                <a:gd name="connsiteY3" fmla="*/ 1209401 h 3441650"/>
                <a:gd name="connsiteX4" fmla="*/ 1039376 w 3415640"/>
                <a:gd name="connsiteY4" fmla="*/ 489321 h 3441650"/>
                <a:gd name="connsiteX5" fmla="*/ 1543432 w 3415640"/>
                <a:gd name="connsiteY5" fmla="*/ 57274 h 3441650"/>
                <a:gd name="connsiteX6" fmla="*/ 2191504 w 3415640"/>
                <a:gd name="connsiteY6" fmla="*/ 57273 h 3441650"/>
                <a:gd name="connsiteX7" fmla="*/ 2911584 w 3415640"/>
                <a:gd name="connsiteY7" fmla="*/ 633337 h 3441650"/>
                <a:gd name="connsiteX8" fmla="*/ 3208020 w 3415640"/>
                <a:gd name="connsiteY8" fmla="*/ 1485993 h 3441650"/>
                <a:gd name="connsiteX9" fmla="*/ 3415640 w 3415640"/>
                <a:gd name="connsiteY9" fmla="*/ 2505545 h 3441650"/>
                <a:gd name="connsiteX10" fmla="*/ 2983592 w 3415640"/>
                <a:gd name="connsiteY10" fmla="*/ 3009601 h 3441650"/>
                <a:gd name="connsiteX11" fmla="*/ 1975480 w 3415640"/>
                <a:gd name="connsiteY11" fmla="*/ 3441650 h 3441650"/>
                <a:gd name="connsiteX12" fmla="*/ 823352 w 3415640"/>
                <a:gd name="connsiteY12" fmla="*/ 3153618 h 3441650"/>
                <a:gd name="connsiteX13" fmla="*/ 396240 w 3415640"/>
                <a:gd name="connsiteY13" fmla="*/ 2865213 h 3441650"/>
                <a:gd name="connsiteX14" fmla="*/ 535320 w 3415640"/>
                <a:gd name="connsiteY14" fmla="*/ 2865586 h 3441650"/>
                <a:gd name="connsiteX15" fmla="*/ 662940 w 3415640"/>
                <a:gd name="connsiteY15" fmla="*/ 2811873 h 3441650"/>
                <a:gd name="connsiteX16" fmla="*/ 647700 w 3415640"/>
                <a:gd name="connsiteY16" fmla="*/ 2728053 h 3441650"/>
                <a:gd name="connsiteX17" fmla="*/ 388620 w 3415640"/>
                <a:gd name="connsiteY17" fmla="*/ 2712813 h 3441650"/>
                <a:gd name="connsiteX18" fmla="*/ 220980 w 3415640"/>
                <a:gd name="connsiteY18" fmla="*/ 2575653 h 3441650"/>
                <a:gd name="connsiteX19" fmla="*/ 167640 w 3415640"/>
                <a:gd name="connsiteY19" fmla="*/ 2400393 h 3441650"/>
                <a:gd name="connsiteX20" fmla="*/ 480060 w 3415640"/>
                <a:gd name="connsiteY20" fmla="*/ 2408013 h 3441650"/>
                <a:gd name="connsiteX21" fmla="*/ 617220 w 3415640"/>
                <a:gd name="connsiteY21" fmla="*/ 2278473 h 3441650"/>
                <a:gd name="connsiteX22" fmla="*/ 731520 w 3415640"/>
                <a:gd name="connsiteY22" fmla="*/ 2164173 h 3441650"/>
                <a:gd name="connsiteX23" fmla="*/ 571500 w 3415640"/>
                <a:gd name="connsiteY23" fmla="*/ 2331813 h 3441650"/>
                <a:gd name="connsiteX24" fmla="*/ 304800 w 3415640"/>
                <a:gd name="connsiteY24" fmla="*/ 2369913 h 3441650"/>
                <a:gd name="connsiteX25" fmla="*/ 53340 w 3415640"/>
                <a:gd name="connsiteY25" fmla="*/ 2255613 h 3441650"/>
                <a:gd name="connsiteX26" fmla="*/ 53340 w 3415640"/>
                <a:gd name="connsiteY26" fmla="*/ 2247993 h 3441650"/>
                <a:gd name="connsiteX27" fmla="*/ 0 w 3415640"/>
                <a:gd name="connsiteY27" fmla="*/ 2225133 h 3441650"/>
                <a:gd name="connsiteX0" fmla="*/ 0 w 3415640"/>
                <a:gd name="connsiteY0" fmla="*/ 2226497 h 3443014"/>
                <a:gd name="connsiteX1" fmla="*/ 464820 w 3415640"/>
                <a:gd name="connsiteY1" fmla="*/ 2157917 h 3443014"/>
                <a:gd name="connsiteX2" fmla="*/ 678180 w 3415640"/>
                <a:gd name="connsiteY2" fmla="*/ 1990277 h 3443014"/>
                <a:gd name="connsiteX3" fmla="*/ 823352 w 3415640"/>
                <a:gd name="connsiteY3" fmla="*/ 1210765 h 3443014"/>
                <a:gd name="connsiteX4" fmla="*/ 1039376 w 3415640"/>
                <a:gd name="connsiteY4" fmla="*/ 490685 h 3443014"/>
                <a:gd name="connsiteX5" fmla="*/ 1543432 w 3415640"/>
                <a:gd name="connsiteY5" fmla="*/ 58638 h 3443014"/>
                <a:gd name="connsiteX6" fmla="*/ 2191504 w 3415640"/>
                <a:gd name="connsiteY6" fmla="*/ 58637 h 3443014"/>
                <a:gd name="connsiteX7" fmla="*/ 2911584 w 3415640"/>
                <a:gd name="connsiteY7" fmla="*/ 634701 h 3443014"/>
                <a:gd name="connsiteX8" fmla="*/ 3208020 w 3415640"/>
                <a:gd name="connsiteY8" fmla="*/ 1487357 h 3443014"/>
                <a:gd name="connsiteX9" fmla="*/ 3415640 w 3415640"/>
                <a:gd name="connsiteY9" fmla="*/ 2506909 h 3443014"/>
                <a:gd name="connsiteX10" fmla="*/ 2983592 w 3415640"/>
                <a:gd name="connsiteY10" fmla="*/ 3010965 h 3443014"/>
                <a:gd name="connsiteX11" fmla="*/ 1975480 w 3415640"/>
                <a:gd name="connsiteY11" fmla="*/ 3443014 h 3443014"/>
                <a:gd name="connsiteX12" fmla="*/ 823352 w 3415640"/>
                <a:gd name="connsiteY12" fmla="*/ 3154982 h 3443014"/>
                <a:gd name="connsiteX13" fmla="*/ 396240 w 3415640"/>
                <a:gd name="connsiteY13" fmla="*/ 2866577 h 3443014"/>
                <a:gd name="connsiteX14" fmla="*/ 535320 w 3415640"/>
                <a:gd name="connsiteY14" fmla="*/ 2866950 h 3443014"/>
                <a:gd name="connsiteX15" fmla="*/ 662940 w 3415640"/>
                <a:gd name="connsiteY15" fmla="*/ 2813237 h 3443014"/>
                <a:gd name="connsiteX16" fmla="*/ 647700 w 3415640"/>
                <a:gd name="connsiteY16" fmla="*/ 2729417 h 3443014"/>
                <a:gd name="connsiteX17" fmla="*/ 388620 w 3415640"/>
                <a:gd name="connsiteY17" fmla="*/ 2714177 h 3443014"/>
                <a:gd name="connsiteX18" fmla="*/ 220980 w 3415640"/>
                <a:gd name="connsiteY18" fmla="*/ 2577017 h 3443014"/>
                <a:gd name="connsiteX19" fmla="*/ 167640 w 3415640"/>
                <a:gd name="connsiteY19" fmla="*/ 2401757 h 3443014"/>
                <a:gd name="connsiteX20" fmla="*/ 480060 w 3415640"/>
                <a:gd name="connsiteY20" fmla="*/ 2409377 h 3443014"/>
                <a:gd name="connsiteX21" fmla="*/ 617220 w 3415640"/>
                <a:gd name="connsiteY21" fmla="*/ 2279837 h 3443014"/>
                <a:gd name="connsiteX22" fmla="*/ 731520 w 3415640"/>
                <a:gd name="connsiteY22" fmla="*/ 2165537 h 3443014"/>
                <a:gd name="connsiteX23" fmla="*/ 571500 w 3415640"/>
                <a:gd name="connsiteY23" fmla="*/ 2333177 h 3443014"/>
                <a:gd name="connsiteX24" fmla="*/ 304800 w 3415640"/>
                <a:gd name="connsiteY24" fmla="*/ 2371277 h 3443014"/>
                <a:gd name="connsiteX25" fmla="*/ 53340 w 3415640"/>
                <a:gd name="connsiteY25" fmla="*/ 2256977 h 3443014"/>
                <a:gd name="connsiteX26" fmla="*/ 53340 w 3415640"/>
                <a:gd name="connsiteY26" fmla="*/ 2249357 h 3443014"/>
                <a:gd name="connsiteX27" fmla="*/ 0 w 3415640"/>
                <a:gd name="connsiteY27" fmla="*/ 2226497 h 3443014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7368 w 3415640"/>
                <a:gd name="connsiteY4" fmla="*/ 7067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2605 w 3415640"/>
                <a:gd name="connsiteY4" fmla="*/ 6686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89 h 3423106"/>
                <a:gd name="connsiteX1" fmla="*/ 464820 w 3415640"/>
                <a:gd name="connsiteY1" fmla="*/ 2138009 h 3423106"/>
                <a:gd name="connsiteX2" fmla="*/ 678180 w 3415640"/>
                <a:gd name="connsiteY2" fmla="*/ 1970369 h 3423106"/>
                <a:gd name="connsiteX3" fmla="*/ 823352 w 3415640"/>
                <a:gd name="connsiteY3" fmla="*/ 1190857 h 3423106"/>
                <a:gd name="connsiteX4" fmla="*/ 962605 w 3415640"/>
                <a:gd name="connsiteY4" fmla="*/ 648702 h 3423106"/>
                <a:gd name="connsiteX5" fmla="*/ 1471424 w 3415640"/>
                <a:gd name="connsiteY5" fmla="*/ 110738 h 3423106"/>
                <a:gd name="connsiteX6" fmla="*/ 2047488 w 3415640"/>
                <a:gd name="connsiteY6" fmla="*/ 38730 h 3423106"/>
                <a:gd name="connsiteX7" fmla="*/ 2911584 w 3415640"/>
                <a:gd name="connsiteY7" fmla="*/ 614793 h 3423106"/>
                <a:gd name="connsiteX8" fmla="*/ 3208020 w 3415640"/>
                <a:gd name="connsiteY8" fmla="*/ 1467449 h 3423106"/>
                <a:gd name="connsiteX9" fmla="*/ 3415640 w 3415640"/>
                <a:gd name="connsiteY9" fmla="*/ 2487001 h 3423106"/>
                <a:gd name="connsiteX10" fmla="*/ 2983592 w 3415640"/>
                <a:gd name="connsiteY10" fmla="*/ 2991057 h 3423106"/>
                <a:gd name="connsiteX11" fmla="*/ 1975480 w 3415640"/>
                <a:gd name="connsiteY11" fmla="*/ 3423106 h 3423106"/>
                <a:gd name="connsiteX12" fmla="*/ 823352 w 3415640"/>
                <a:gd name="connsiteY12" fmla="*/ 3135074 h 3423106"/>
                <a:gd name="connsiteX13" fmla="*/ 396240 w 3415640"/>
                <a:gd name="connsiteY13" fmla="*/ 2846669 h 3423106"/>
                <a:gd name="connsiteX14" fmla="*/ 535320 w 3415640"/>
                <a:gd name="connsiteY14" fmla="*/ 2847042 h 3423106"/>
                <a:gd name="connsiteX15" fmla="*/ 662940 w 3415640"/>
                <a:gd name="connsiteY15" fmla="*/ 2793329 h 3423106"/>
                <a:gd name="connsiteX16" fmla="*/ 647700 w 3415640"/>
                <a:gd name="connsiteY16" fmla="*/ 2709509 h 3423106"/>
                <a:gd name="connsiteX17" fmla="*/ 388620 w 3415640"/>
                <a:gd name="connsiteY17" fmla="*/ 2694269 h 3423106"/>
                <a:gd name="connsiteX18" fmla="*/ 220980 w 3415640"/>
                <a:gd name="connsiteY18" fmla="*/ 2557109 h 3423106"/>
                <a:gd name="connsiteX19" fmla="*/ 167640 w 3415640"/>
                <a:gd name="connsiteY19" fmla="*/ 2381849 h 3423106"/>
                <a:gd name="connsiteX20" fmla="*/ 480060 w 3415640"/>
                <a:gd name="connsiteY20" fmla="*/ 2389469 h 3423106"/>
                <a:gd name="connsiteX21" fmla="*/ 617220 w 3415640"/>
                <a:gd name="connsiteY21" fmla="*/ 2259929 h 3423106"/>
                <a:gd name="connsiteX22" fmla="*/ 731520 w 3415640"/>
                <a:gd name="connsiteY22" fmla="*/ 2145629 h 3423106"/>
                <a:gd name="connsiteX23" fmla="*/ 571500 w 3415640"/>
                <a:gd name="connsiteY23" fmla="*/ 2313269 h 3423106"/>
                <a:gd name="connsiteX24" fmla="*/ 304800 w 3415640"/>
                <a:gd name="connsiteY24" fmla="*/ 2351369 h 3423106"/>
                <a:gd name="connsiteX25" fmla="*/ 53340 w 3415640"/>
                <a:gd name="connsiteY25" fmla="*/ 2237069 h 3423106"/>
                <a:gd name="connsiteX26" fmla="*/ 53340 w 3415640"/>
                <a:gd name="connsiteY26" fmla="*/ 2229449 h 3423106"/>
                <a:gd name="connsiteX27" fmla="*/ 0 w 3415640"/>
                <a:gd name="connsiteY27" fmla="*/ 2206589 h 3423106"/>
                <a:gd name="connsiteX0" fmla="*/ 0 w 3415640"/>
                <a:gd name="connsiteY0" fmla="*/ 2137374 h 3353891"/>
                <a:gd name="connsiteX1" fmla="*/ 464820 w 3415640"/>
                <a:gd name="connsiteY1" fmla="*/ 2068794 h 3353891"/>
                <a:gd name="connsiteX2" fmla="*/ 678180 w 3415640"/>
                <a:gd name="connsiteY2" fmla="*/ 1901154 h 3353891"/>
                <a:gd name="connsiteX3" fmla="*/ 823352 w 3415640"/>
                <a:gd name="connsiteY3" fmla="*/ 1121642 h 3353891"/>
                <a:gd name="connsiteX4" fmla="*/ 962605 w 3415640"/>
                <a:gd name="connsiteY4" fmla="*/ 579487 h 3353891"/>
                <a:gd name="connsiteX5" fmla="*/ 1471424 w 3415640"/>
                <a:gd name="connsiteY5" fmla="*/ 41523 h 3353891"/>
                <a:gd name="connsiteX6" fmla="*/ 2263512 w 3415640"/>
                <a:gd name="connsiteY6" fmla="*/ 41522 h 3353891"/>
                <a:gd name="connsiteX7" fmla="*/ 2911584 w 3415640"/>
                <a:gd name="connsiteY7" fmla="*/ 545578 h 3353891"/>
                <a:gd name="connsiteX8" fmla="*/ 3208020 w 3415640"/>
                <a:gd name="connsiteY8" fmla="*/ 1398234 h 3353891"/>
                <a:gd name="connsiteX9" fmla="*/ 3415640 w 3415640"/>
                <a:gd name="connsiteY9" fmla="*/ 2417786 h 3353891"/>
                <a:gd name="connsiteX10" fmla="*/ 2983592 w 3415640"/>
                <a:gd name="connsiteY10" fmla="*/ 2921842 h 3353891"/>
                <a:gd name="connsiteX11" fmla="*/ 1975480 w 3415640"/>
                <a:gd name="connsiteY11" fmla="*/ 3353891 h 3353891"/>
                <a:gd name="connsiteX12" fmla="*/ 823352 w 3415640"/>
                <a:gd name="connsiteY12" fmla="*/ 3065859 h 3353891"/>
                <a:gd name="connsiteX13" fmla="*/ 396240 w 3415640"/>
                <a:gd name="connsiteY13" fmla="*/ 2777454 h 3353891"/>
                <a:gd name="connsiteX14" fmla="*/ 535320 w 3415640"/>
                <a:gd name="connsiteY14" fmla="*/ 2777827 h 3353891"/>
                <a:gd name="connsiteX15" fmla="*/ 662940 w 3415640"/>
                <a:gd name="connsiteY15" fmla="*/ 2724114 h 3353891"/>
                <a:gd name="connsiteX16" fmla="*/ 647700 w 3415640"/>
                <a:gd name="connsiteY16" fmla="*/ 2640294 h 3353891"/>
                <a:gd name="connsiteX17" fmla="*/ 388620 w 3415640"/>
                <a:gd name="connsiteY17" fmla="*/ 2625054 h 3353891"/>
                <a:gd name="connsiteX18" fmla="*/ 220980 w 3415640"/>
                <a:gd name="connsiteY18" fmla="*/ 2487894 h 3353891"/>
                <a:gd name="connsiteX19" fmla="*/ 167640 w 3415640"/>
                <a:gd name="connsiteY19" fmla="*/ 2312634 h 3353891"/>
                <a:gd name="connsiteX20" fmla="*/ 480060 w 3415640"/>
                <a:gd name="connsiteY20" fmla="*/ 2320254 h 3353891"/>
                <a:gd name="connsiteX21" fmla="*/ 617220 w 3415640"/>
                <a:gd name="connsiteY21" fmla="*/ 2190714 h 3353891"/>
                <a:gd name="connsiteX22" fmla="*/ 731520 w 3415640"/>
                <a:gd name="connsiteY22" fmla="*/ 2076414 h 3353891"/>
                <a:gd name="connsiteX23" fmla="*/ 571500 w 3415640"/>
                <a:gd name="connsiteY23" fmla="*/ 2244054 h 3353891"/>
                <a:gd name="connsiteX24" fmla="*/ 304800 w 3415640"/>
                <a:gd name="connsiteY24" fmla="*/ 2282154 h 3353891"/>
                <a:gd name="connsiteX25" fmla="*/ 53340 w 3415640"/>
                <a:gd name="connsiteY25" fmla="*/ 2167854 h 3353891"/>
                <a:gd name="connsiteX26" fmla="*/ 53340 w 3415640"/>
                <a:gd name="connsiteY26" fmla="*/ 2160234 h 3353891"/>
                <a:gd name="connsiteX27" fmla="*/ 0 w 3415640"/>
                <a:gd name="connsiteY27" fmla="*/ 2137374 h 3353891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54180 h 3470697"/>
                <a:gd name="connsiteX1" fmla="*/ 464820 w 3415640"/>
                <a:gd name="connsiteY1" fmla="*/ 2185600 h 3470697"/>
                <a:gd name="connsiteX2" fmla="*/ 678180 w 3415640"/>
                <a:gd name="connsiteY2" fmla="*/ 2017960 h 3470697"/>
                <a:gd name="connsiteX3" fmla="*/ 823352 w 3415640"/>
                <a:gd name="connsiteY3" fmla="*/ 1238448 h 3470697"/>
                <a:gd name="connsiteX4" fmla="*/ 962605 w 3415640"/>
                <a:gd name="connsiteY4" fmla="*/ 696293 h 3470697"/>
                <a:gd name="connsiteX5" fmla="*/ 1615440 w 3415640"/>
                <a:gd name="connsiteY5" fmla="*/ 86320 h 3470697"/>
                <a:gd name="connsiteX6" fmla="*/ 2263512 w 3415640"/>
                <a:gd name="connsiteY6" fmla="*/ 158328 h 3470697"/>
                <a:gd name="connsiteX7" fmla="*/ 2911584 w 3415640"/>
                <a:gd name="connsiteY7" fmla="*/ 662384 h 3470697"/>
                <a:gd name="connsiteX8" fmla="*/ 3208020 w 3415640"/>
                <a:gd name="connsiteY8" fmla="*/ 1515040 h 3470697"/>
                <a:gd name="connsiteX9" fmla="*/ 3415640 w 3415640"/>
                <a:gd name="connsiteY9" fmla="*/ 2534592 h 3470697"/>
                <a:gd name="connsiteX10" fmla="*/ 2983592 w 3415640"/>
                <a:gd name="connsiteY10" fmla="*/ 3038648 h 3470697"/>
                <a:gd name="connsiteX11" fmla="*/ 1975480 w 3415640"/>
                <a:gd name="connsiteY11" fmla="*/ 3470697 h 3470697"/>
                <a:gd name="connsiteX12" fmla="*/ 823352 w 3415640"/>
                <a:gd name="connsiteY12" fmla="*/ 3182665 h 3470697"/>
                <a:gd name="connsiteX13" fmla="*/ 396240 w 3415640"/>
                <a:gd name="connsiteY13" fmla="*/ 2894260 h 3470697"/>
                <a:gd name="connsiteX14" fmla="*/ 535320 w 3415640"/>
                <a:gd name="connsiteY14" fmla="*/ 2894633 h 3470697"/>
                <a:gd name="connsiteX15" fmla="*/ 662940 w 3415640"/>
                <a:gd name="connsiteY15" fmla="*/ 2840920 h 3470697"/>
                <a:gd name="connsiteX16" fmla="*/ 647700 w 3415640"/>
                <a:gd name="connsiteY16" fmla="*/ 2757100 h 3470697"/>
                <a:gd name="connsiteX17" fmla="*/ 388620 w 3415640"/>
                <a:gd name="connsiteY17" fmla="*/ 2741860 h 3470697"/>
                <a:gd name="connsiteX18" fmla="*/ 220980 w 3415640"/>
                <a:gd name="connsiteY18" fmla="*/ 2604700 h 3470697"/>
                <a:gd name="connsiteX19" fmla="*/ 167640 w 3415640"/>
                <a:gd name="connsiteY19" fmla="*/ 2429440 h 3470697"/>
                <a:gd name="connsiteX20" fmla="*/ 480060 w 3415640"/>
                <a:gd name="connsiteY20" fmla="*/ 2437060 h 3470697"/>
                <a:gd name="connsiteX21" fmla="*/ 617220 w 3415640"/>
                <a:gd name="connsiteY21" fmla="*/ 2307520 h 3470697"/>
                <a:gd name="connsiteX22" fmla="*/ 731520 w 3415640"/>
                <a:gd name="connsiteY22" fmla="*/ 2193220 h 3470697"/>
                <a:gd name="connsiteX23" fmla="*/ 571500 w 3415640"/>
                <a:gd name="connsiteY23" fmla="*/ 2360860 h 3470697"/>
                <a:gd name="connsiteX24" fmla="*/ 304800 w 3415640"/>
                <a:gd name="connsiteY24" fmla="*/ 2398960 h 3470697"/>
                <a:gd name="connsiteX25" fmla="*/ 53340 w 3415640"/>
                <a:gd name="connsiteY25" fmla="*/ 2284660 h 3470697"/>
                <a:gd name="connsiteX26" fmla="*/ 53340 w 3415640"/>
                <a:gd name="connsiteY26" fmla="*/ 2277040 h 3470697"/>
                <a:gd name="connsiteX27" fmla="*/ 0 w 3415640"/>
                <a:gd name="connsiteY27" fmla="*/ 2254180 h 3470697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751344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56384"/>
                <a:gd name="connsiteY0" fmla="*/ 2089621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089621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144016 w 3456384"/>
                <a:gd name="connsiteY26" fmla="*/ 2305645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0 w 3456384"/>
                <a:gd name="connsiteY25" fmla="*/ 2233637 h 3457774"/>
                <a:gd name="connsiteX0" fmla="*/ 26670 w 3483054"/>
                <a:gd name="connsiteY0" fmla="*/ 2233637 h 3457774"/>
                <a:gd name="connsiteX1" fmla="*/ 532234 w 3483054"/>
                <a:gd name="connsiteY1" fmla="*/ 2172677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74742 w 3483054"/>
                <a:gd name="connsiteY21" fmla="*/ 2305645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30726 w 3483054"/>
                <a:gd name="connsiteY20" fmla="*/ 2377653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72214 w 3483054"/>
                <a:gd name="connsiteY22" fmla="*/ 2386037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02734 w 3483054"/>
                <a:gd name="connsiteY21" fmla="*/ 2233637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42694 w 3483054"/>
                <a:gd name="connsiteY19" fmla="*/ 2449661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05645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170686 w 3411046"/>
                <a:gd name="connsiteY18" fmla="*/ 2449661 h 3457774"/>
                <a:gd name="connsiteX19" fmla="*/ 746750 w 3411046"/>
                <a:gd name="connsiteY19" fmla="*/ 2233637 h 3457774"/>
                <a:gd name="connsiteX20" fmla="*/ 314702 w 3411046"/>
                <a:gd name="connsiteY20" fmla="*/ 2377653 h 3457774"/>
                <a:gd name="connsiteX21" fmla="*/ 26670 w 3411046"/>
                <a:gd name="connsiteY21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09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45871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270405 w 3654781"/>
                <a:gd name="connsiteY0" fmla="*/ 2233637 h 3457774"/>
                <a:gd name="connsiteX1" fmla="*/ 702453 w 3654781"/>
                <a:gd name="connsiteY1" fmla="*/ 2161629 h 3457774"/>
                <a:gd name="connsiteX2" fmla="*/ 918477 w 3654781"/>
                <a:gd name="connsiteY2" fmla="*/ 1945605 h 3457774"/>
                <a:gd name="connsiteX3" fmla="*/ 990485 w 3654781"/>
                <a:gd name="connsiteY3" fmla="*/ 1297533 h 3457774"/>
                <a:gd name="connsiteX4" fmla="*/ 1201746 w 3654781"/>
                <a:gd name="connsiteY4" fmla="*/ 683370 h 3457774"/>
                <a:gd name="connsiteX5" fmla="*/ 1854581 w 3654781"/>
                <a:gd name="connsiteY5" fmla="*/ 73397 h 3457774"/>
                <a:gd name="connsiteX6" fmla="*/ 2574661 w 3654781"/>
                <a:gd name="connsiteY6" fmla="*/ 145405 h 3457774"/>
                <a:gd name="connsiteX7" fmla="*/ 3150725 w 3654781"/>
                <a:gd name="connsiteY7" fmla="*/ 649461 h 3457774"/>
                <a:gd name="connsiteX8" fmla="*/ 3447161 w 3654781"/>
                <a:gd name="connsiteY8" fmla="*/ 1502117 h 3457774"/>
                <a:gd name="connsiteX9" fmla="*/ 3654781 w 3654781"/>
                <a:gd name="connsiteY9" fmla="*/ 2521669 h 3457774"/>
                <a:gd name="connsiteX10" fmla="*/ 3222733 w 3654781"/>
                <a:gd name="connsiteY10" fmla="*/ 3025725 h 3457774"/>
                <a:gd name="connsiteX11" fmla="*/ 2214621 w 3654781"/>
                <a:gd name="connsiteY11" fmla="*/ 3457774 h 3457774"/>
                <a:gd name="connsiteX12" fmla="*/ 1062493 w 3654781"/>
                <a:gd name="connsiteY12" fmla="*/ 3169742 h 3457774"/>
                <a:gd name="connsiteX13" fmla="*/ 630445 w 3654781"/>
                <a:gd name="connsiteY13" fmla="*/ 2881709 h 3457774"/>
                <a:gd name="connsiteX14" fmla="*/ 918477 w 3654781"/>
                <a:gd name="connsiteY14" fmla="*/ 2737693 h 3457774"/>
                <a:gd name="connsiteX15" fmla="*/ 342413 w 3654781"/>
                <a:gd name="connsiteY15" fmla="*/ 2449661 h 3457774"/>
                <a:gd name="connsiteX16" fmla="*/ 846469 w 3654781"/>
                <a:gd name="connsiteY16" fmla="*/ 2305645 h 3457774"/>
                <a:gd name="connsiteX17" fmla="*/ 529862 w 3654781"/>
                <a:gd name="connsiteY17" fmla="*/ 2344315 h 3457774"/>
                <a:gd name="connsiteX18" fmla="*/ 270405 w 3654781"/>
                <a:gd name="connsiteY18" fmla="*/ 2233637 h 3457774"/>
                <a:gd name="connsiteX0" fmla="*/ 281898 w 3666274"/>
                <a:gd name="connsiteY0" fmla="*/ 2233637 h 3457774"/>
                <a:gd name="connsiteX1" fmla="*/ 713946 w 3666274"/>
                <a:gd name="connsiteY1" fmla="*/ 2161629 h 3457774"/>
                <a:gd name="connsiteX2" fmla="*/ 929970 w 3666274"/>
                <a:gd name="connsiteY2" fmla="*/ 1945605 h 3457774"/>
                <a:gd name="connsiteX3" fmla="*/ 1001978 w 3666274"/>
                <a:gd name="connsiteY3" fmla="*/ 1297533 h 3457774"/>
                <a:gd name="connsiteX4" fmla="*/ 1213239 w 3666274"/>
                <a:gd name="connsiteY4" fmla="*/ 683370 h 3457774"/>
                <a:gd name="connsiteX5" fmla="*/ 1866074 w 3666274"/>
                <a:gd name="connsiteY5" fmla="*/ 73397 h 3457774"/>
                <a:gd name="connsiteX6" fmla="*/ 2586154 w 3666274"/>
                <a:gd name="connsiteY6" fmla="*/ 145405 h 3457774"/>
                <a:gd name="connsiteX7" fmla="*/ 3162218 w 3666274"/>
                <a:gd name="connsiteY7" fmla="*/ 649461 h 3457774"/>
                <a:gd name="connsiteX8" fmla="*/ 3458654 w 3666274"/>
                <a:gd name="connsiteY8" fmla="*/ 1502117 h 3457774"/>
                <a:gd name="connsiteX9" fmla="*/ 3666274 w 3666274"/>
                <a:gd name="connsiteY9" fmla="*/ 2521669 h 3457774"/>
                <a:gd name="connsiteX10" fmla="*/ 3234226 w 3666274"/>
                <a:gd name="connsiteY10" fmla="*/ 3025725 h 3457774"/>
                <a:gd name="connsiteX11" fmla="*/ 2226114 w 3666274"/>
                <a:gd name="connsiteY11" fmla="*/ 3457774 h 3457774"/>
                <a:gd name="connsiteX12" fmla="*/ 1073986 w 3666274"/>
                <a:gd name="connsiteY12" fmla="*/ 3169742 h 3457774"/>
                <a:gd name="connsiteX13" fmla="*/ 641938 w 3666274"/>
                <a:gd name="connsiteY13" fmla="*/ 2881709 h 3457774"/>
                <a:gd name="connsiteX14" fmla="*/ 929970 w 3666274"/>
                <a:gd name="connsiteY14" fmla="*/ 2737693 h 3457774"/>
                <a:gd name="connsiteX15" fmla="*/ 342413 w 3666274"/>
                <a:gd name="connsiteY15" fmla="*/ 2520280 h 3457774"/>
                <a:gd name="connsiteX16" fmla="*/ 857962 w 3666274"/>
                <a:gd name="connsiteY16" fmla="*/ 2305645 h 3457774"/>
                <a:gd name="connsiteX17" fmla="*/ 541355 w 3666274"/>
                <a:gd name="connsiteY17" fmla="*/ 2344315 h 3457774"/>
                <a:gd name="connsiteX18" fmla="*/ 281898 w 3666274"/>
                <a:gd name="connsiteY18" fmla="*/ 2233637 h 3457774"/>
                <a:gd name="connsiteX0" fmla="*/ 46606 w 3430982"/>
                <a:gd name="connsiteY0" fmla="*/ 2233637 h 3457774"/>
                <a:gd name="connsiteX1" fmla="*/ 478654 w 3430982"/>
                <a:gd name="connsiteY1" fmla="*/ 2161629 h 3457774"/>
                <a:gd name="connsiteX2" fmla="*/ 694678 w 3430982"/>
                <a:gd name="connsiteY2" fmla="*/ 1945605 h 3457774"/>
                <a:gd name="connsiteX3" fmla="*/ 766686 w 3430982"/>
                <a:gd name="connsiteY3" fmla="*/ 1297533 h 3457774"/>
                <a:gd name="connsiteX4" fmla="*/ 977947 w 3430982"/>
                <a:gd name="connsiteY4" fmla="*/ 683370 h 3457774"/>
                <a:gd name="connsiteX5" fmla="*/ 1630782 w 3430982"/>
                <a:gd name="connsiteY5" fmla="*/ 73397 h 3457774"/>
                <a:gd name="connsiteX6" fmla="*/ 2350862 w 3430982"/>
                <a:gd name="connsiteY6" fmla="*/ 145405 h 3457774"/>
                <a:gd name="connsiteX7" fmla="*/ 2926926 w 3430982"/>
                <a:gd name="connsiteY7" fmla="*/ 649461 h 3457774"/>
                <a:gd name="connsiteX8" fmla="*/ 3223362 w 3430982"/>
                <a:gd name="connsiteY8" fmla="*/ 1502117 h 3457774"/>
                <a:gd name="connsiteX9" fmla="*/ 3430982 w 3430982"/>
                <a:gd name="connsiteY9" fmla="*/ 2521669 h 3457774"/>
                <a:gd name="connsiteX10" fmla="*/ 2998934 w 3430982"/>
                <a:gd name="connsiteY10" fmla="*/ 3025725 h 3457774"/>
                <a:gd name="connsiteX11" fmla="*/ 1990822 w 3430982"/>
                <a:gd name="connsiteY11" fmla="*/ 3457774 h 3457774"/>
                <a:gd name="connsiteX12" fmla="*/ 838694 w 3430982"/>
                <a:gd name="connsiteY12" fmla="*/ 3169742 h 3457774"/>
                <a:gd name="connsiteX13" fmla="*/ 406646 w 3430982"/>
                <a:gd name="connsiteY13" fmla="*/ 2881709 h 3457774"/>
                <a:gd name="connsiteX14" fmla="*/ 694678 w 3430982"/>
                <a:gd name="connsiteY14" fmla="*/ 2737693 h 3457774"/>
                <a:gd name="connsiteX15" fmla="*/ 107121 w 3430982"/>
                <a:gd name="connsiteY15" fmla="*/ 2520280 h 3457774"/>
                <a:gd name="connsiteX16" fmla="*/ 622670 w 3430982"/>
                <a:gd name="connsiteY16" fmla="*/ 2305645 h 3457774"/>
                <a:gd name="connsiteX17" fmla="*/ 306063 w 3430982"/>
                <a:gd name="connsiteY17" fmla="*/ 2344315 h 3457774"/>
                <a:gd name="connsiteX18" fmla="*/ 46606 w 3430982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87185 w 3411046"/>
                <a:gd name="connsiteY15" fmla="*/ 2520280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37716"/>
                <a:gd name="connsiteY0" fmla="*/ 2232248 h 3457774"/>
                <a:gd name="connsiteX1" fmla="*/ 485388 w 3437716"/>
                <a:gd name="connsiteY1" fmla="*/ 2161629 h 3457774"/>
                <a:gd name="connsiteX2" fmla="*/ 701412 w 3437716"/>
                <a:gd name="connsiteY2" fmla="*/ 1945605 h 3457774"/>
                <a:gd name="connsiteX3" fmla="*/ 773420 w 3437716"/>
                <a:gd name="connsiteY3" fmla="*/ 1297533 h 3457774"/>
                <a:gd name="connsiteX4" fmla="*/ 984681 w 3437716"/>
                <a:gd name="connsiteY4" fmla="*/ 683370 h 3457774"/>
                <a:gd name="connsiteX5" fmla="*/ 1637516 w 3437716"/>
                <a:gd name="connsiteY5" fmla="*/ 73397 h 3457774"/>
                <a:gd name="connsiteX6" fmla="*/ 2357596 w 3437716"/>
                <a:gd name="connsiteY6" fmla="*/ 145405 h 3457774"/>
                <a:gd name="connsiteX7" fmla="*/ 2933660 w 3437716"/>
                <a:gd name="connsiteY7" fmla="*/ 649461 h 3457774"/>
                <a:gd name="connsiteX8" fmla="*/ 3230096 w 3437716"/>
                <a:gd name="connsiteY8" fmla="*/ 1502117 h 3457774"/>
                <a:gd name="connsiteX9" fmla="*/ 3437716 w 3437716"/>
                <a:gd name="connsiteY9" fmla="*/ 2521669 h 3457774"/>
                <a:gd name="connsiteX10" fmla="*/ 3005668 w 3437716"/>
                <a:gd name="connsiteY10" fmla="*/ 3025725 h 3457774"/>
                <a:gd name="connsiteX11" fmla="*/ 1997556 w 3437716"/>
                <a:gd name="connsiteY11" fmla="*/ 3457774 h 3457774"/>
                <a:gd name="connsiteX12" fmla="*/ 845428 w 3437716"/>
                <a:gd name="connsiteY12" fmla="*/ 3169742 h 3457774"/>
                <a:gd name="connsiteX13" fmla="*/ 413380 w 3437716"/>
                <a:gd name="connsiteY13" fmla="*/ 2881709 h 3457774"/>
                <a:gd name="connsiteX14" fmla="*/ 701412 w 3437716"/>
                <a:gd name="connsiteY14" fmla="*/ 2737693 h 3457774"/>
                <a:gd name="connsiteX15" fmla="*/ 185863 w 3437716"/>
                <a:gd name="connsiteY15" fmla="*/ 2448272 h 3457774"/>
                <a:gd name="connsiteX16" fmla="*/ 629404 w 3437716"/>
                <a:gd name="connsiteY16" fmla="*/ 2305645 h 3457774"/>
                <a:gd name="connsiteX17" fmla="*/ 312797 w 3437716"/>
                <a:gd name="connsiteY17" fmla="*/ 2344315 h 3457774"/>
                <a:gd name="connsiteX18" fmla="*/ 26670 w 3437716"/>
                <a:gd name="connsiteY18" fmla="*/ 2232248 h 3457774"/>
                <a:gd name="connsiteX0" fmla="*/ 26670 w 3437716"/>
                <a:gd name="connsiteY0" fmla="*/ 2232248 h 3457774"/>
                <a:gd name="connsiteX1" fmla="*/ 701412 w 3437716"/>
                <a:gd name="connsiteY1" fmla="*/ 1945605 h 3457774"/>
                <a:gd name="connsiteX2" fmla="*/ 773420 w 3437716"/>
                <a:gd name="connsiteY2" fmla="*/ 1297533 h 3457774"/>
                <a:gd name="connsiteX3" fmla="*/ 984681 w 3437716"/>
                <a:gd name="connsiteY3" fmla="*/ 683370 h 3457774"/>
                <a:gd name="connsiteX4" fmla="*/ 1637516 w 3437716"/>
                <a:gd name="connsiteY4" fmla="*/ 73397 h 3457774"/>
                <a:gd name="connsiteX5" fmla="*/ 2357596 w 3437716"/>
                <a:gd name="connsiteY5" fmla="*/ 145405 h 3457774"/>
                <a:gd name="connsiteX6" fmla="*/ 2933660 w 3437716"/>
                <a:gd name="connsiteY6" fmla="*/ 649461 h 3457774"/>
                <a:gd name="connsiteX7" fmla="*/ 3230096 w 3437716"/>
                <a:gd name="connsiteY7" fmla="*/ 1502117 h 3457774"/>
                <a:gd name="connsiteX8" fmla="*/ 3437716 w 3437716"/>
                <a:gd name="connsiteY8" fmla="*/ 2521669 h 3457774"/>
                <a:gd name="connsiteX9" fmla="*/ 3005668 w 3437716"/>
                <a:gd name="connsiteY9" fmla="*/ 3025725 h 3457774"/>
                <a:gd name="connsiteX10" fmla="*/ 1997556 w 3437716"/>
                <a:gd name="connsiteY10" fmla="*/ 3457774 h 3457774"/>
                <a:gd name="connsiteX11" fmla="*/ 845428 w 3437716"/>
                <a:gd name="connsiteY11" fmla="*/ 3169742 h 3457774"/>
                <a:gd name="connsiteX12" fmla="*/ 413380 w 3437716"/>
                <a:gd name="connsiteY12" fmla="*/ 2881709 h 3457774"/>
                <a:gd name="connsiteX13" fmla="*/ 701412 w 3437716"/>
                <a:gd name="connsiteY13" fmla="*/ 2737693 h 3457774"/>
                <a:gd name="connsiteX14" fmla="*/ 185863 w 3437716"/>
                <a:gd name="connsiteY14" fmla="*/ 2448272 h 3457774"/>
                <a:gd name="connsiteX15" fmla="*/ 629404 w 3437716"/>
                <a:gd name="connsiteY15" fmla="*/ 2305645 h 3457774"/>
                <a:gd name="connsiteX16" fmla="*/ 312797 w 3437716"/>
                <a:gd name="connsiteY16" fmla="*/ 2344315 h 3457774"/>
                <a:gd name="connsiteX17" fmla="*/ 26670 w 3437716"/>
                <a:gd name="connsiteY17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216024 w 3024336"/>
                <a:gd name="connsiteY0" fmla="*/ 2305645 h 3457774"/>
                <a:gd name="connsiteX1" fmla="*/ 288032 w 3024336"/>
                <a:gd name="connsiteY1" fmla="*/ 1945605 h 3457774"/>
                <a:gd name="connsiteX2" fmla="*/ 360040 w 3024336"/>
                <a:gd name="connsiteY2" fmla="*/ 1297533 h 3457774"/>
                <a:gd name="connsiteX3" fmla="*/ 571301 w 3024336"/>
                <a:gd name="connsiteY3" fmla="*/ 683370 h 3457774"/>
                <a:gd name="connsiteX4" fmla="*/ 1224136 w 3024336"/>
                <a:gd name="connsiteY4" fmla="*/ 73397 h 3457774"/>
                <a:gd name="connsiteX5" fmla="*/ 1944216 w 3024336"/>
                <a:gd name="connsiteY5" fmla="*/ 145405 h 3457774"/>
                <a:gd name="connsiteX6" fmla="*/ 2520280 w 3024336"/>
                <a:gd name="connsiteY6" fmla="*/ 649461 h 3457774"/>
                <a:gd name="connsiteX7" fmla="*/ 2816716 w 3024336"/>
                <a:gd name="connsiteY7" fmla="*/ 1502117 h 3457774"/>
                <a:gd name="connsiteX8" fmla="*/ 3024336 w 3024336"/>
                <a:gd name="connsiteY8" fmla="*/ 2521669 h 3457774"/>
                <a:gd name="connsiteX9" fmla="*/ 2592288 w 3024336"/>
                <a:gd name="connsiteY9" fmla="*/ 3025725 h 3457774"/>
                <a:gd name="connsiteX10" fmla="*/ 1584176 w 3024336"/>
                <a:gd name="connsiteY10" fmla="*/ 3457774 h 3457774"/>
                <a:gd name="connsiteX11" fmla="*/ 432048 w 3024336"/>
                <a:gd name="connsiteY11" fmla="*/ 3169742 h 3457774"/>
                <a:gd name="connsiteX12" fmla="*/ 0 w 3024336"/>
                <a:gd name="connsiteY12" fmla="*/ 2881709 h 3457774"/>
                <a:gd name="connsiteX13" fmla="*/ 288032 w 3024336"/>
                <a:gd name="connsiteY13" fmla="*/ 2737693 h 3457774"/>
                <a:gd name="connsiteX14" fmla="*/ 39183 w 3024336"/>
                <a:gd name="connsiteY14" fmla="*/ 2462560 h 3457774"/>
                <a:gd name="connsiteX15" fmla="*/ 216024 w 3024336"/>
                <a:gd name="connsiteY15" fmla="*/ 2305645 h 3457774"/>
                <a:gd name="connsiteX0" fmla="*/ 39183 w 3024336"/>
                <a:gd name="connsiteY0" fmla="*/ 2462560 h 3457774"/>
                <a:gd name="connsiteX1" fmla="*/ 288032 w 3024336"/>
                <a:gd name="connsiteY1" fmla="*/ 1945605 h 3457774"/>
                <a:gd name="connsiteX2" fmla="*/ 360040 w 3024336"/>
                <a:gd name="connsiteY2" fmla="*/ 1297533 h 3457774"/>
                <a:gd name="connsiteX3" fmla="*/ 571301 w 3024336"/>
                <a:gd name="connsiteY3" fmla="*/ 683370 h 3457774"/>
                <a:gd name="connsiteX4" fmla="*/ 1224136 w 3024336"/>
                <a:gd name="connsiteY4" fmla="*/ 73397 h 3457774"/>
                <a:gd name="connsiteX5" fmla="*/ 1944216 w 3024336"/>
                <a:gd name="connsiteY5" fmla="*/ 145405 h 3457774"/>
                <a:gd name="connsiteX6" fmla="*/ 2520280 w 3024336"/>
                <a:gd name="connsiteY6" fmla="*/ 649461 h 3457774"/>
                <a:gd name="connsiteX7" fmla="*/ 2816716 w 3024336"/>
                <a:gd name="connsiteY7" fmla="*/ 1502117 h 3457774"/>
                <a:gd name="connsiteX8" fmla="*/ 3024336 w 3024336"/>
                <a:gd name="connsiteY8" fmla="*/ 2521669 h 3457774"/>
                <a:gd name="connsiteX9" fmla="*/ 2592288 w 3024336"/>
                <a:gd name="connsiteY9" fmla="*/ 3025725 h 3457774"/>
                <a:gd name="connsiteX10" fmla="*/ 1584176 w 3024336"/>
                <a:gd name="connsiteY10" fmla="*/ 3457774 h 3457774"/>
                <a:gd name="connsiteX11" fmla="*/ 432048 w 3024336"/>
                <a:gd name="connsiteY11" fmla="*/ 3169742 h 3457774"/>
                <a:gd name="connsiteX12" fmla="*/ 0 w 3024336"/>
                <a:gd name="connsiteY12" fmla="*/ 2881709 h 3457774"/>
                <a:gd name="connsiteX13" fmla="*/ 288032 w 3024336"/>
                <a:gd name="connsiteY13" fmla="*/ 2737693 h 3457774"/>
                <a:gd name="connsiteX14" fmla="*/ 39183 w 3024336"/>
                <a:gd name="connsiteY14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392865 w 2985153"/>
                <a:gd name="connsiteY11" fmla="*/ 3169742 h 3457774"/>
                <a:gd name="connsiteX12" fmla="*/ 248849 w 2985153"/>
                <a:gd name="connsiteY12" fmla="*/ 2737693 h 3457774"/>
                <a:gd name="connsiteX13" fmla="*/ 0 w 2985153"/>
                <a:gd name="connsiteY13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510210 w 2985153"/>
                <a:gd name="connsiteY11" fmla="*/ 3168352 h 3457774"/>
                <a:gd name="connsiteX12" fmla="*/ 248849 w 2985153"/>
                <a:gd name="connsiteY12" fmla="*/ 2737693 h 3457774"/>
                <a:gd name="connsiteX13" fmla="*/ 0 w 2985153"/>
                <a:gd name="connsiteY13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510210 w 2985153"/>
                <a:gd name="connsiteY11" fmla="*/ 3168352 h 3457774"/>
                <a:gd name="connsiteX12" fmla="*/ 358387 w 2985153"/>
                <a:gd name="connsiteY12" fmla="*/ 2804368 h 3457774"/>
                <a:gd name="connsiteX13" fmla="*/ 0 w 2985153"/>
                <a:gd name="connsiteY13" fmla="*/ 2462560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2970866"/>
                <a:gd name="connsiteY0" fmla="*/ 2543522 h 3457774"/>
                <a:gd name="connsiteX1" fmla="*/ 234562 w 2970866"/>
                <a:gd name="connsiteY1" fmla="*/ 1945605 h 3457774"/>
                <a:gd name="connsiteX2" fmla="*/ 306570 w 2970866"/>
                <a:gd name="connsiteY2" fmla="*/ 1297533 h 3457774"/>
                <a:gd name="connsiteX3" fmla="*/ 517831 w 2970866"/>
                <a:gd name="connsiteY3" fmla="*/ 683370 h 3457774"/>
                <a:gd name="connsiteX4" fmla="*/ 1170666 w 2970866"/>
                <a:gd name="connsiteY4" fmla="*/ 73397 h 3457774"/>
                <a:gd name="connsiteX5" fmla="*/ 1890746 w 2970866"/>
                <a:gd name="connsiteY5" fmla="*/ 145405 h 3457774"/>
                <a:gd name="connsiteX6" fmla="*/ 2466810 w 2970866"/>
                <a:gd name="connsiteY6" fmla="*/ 649461 h 3457774"/>
                <a:gd name="connsiteX7" fmla="*/ 2763246 w 2970866"/>
                <a:gd name="connsiteY7" fmla="*/ 1502117 h 3457774"/>
                <a:gd name="connsiteX8" fmla="*/ 2970866 w 2970866"/>
                <a:gd name="connsiteY8" fmla="*/ 2521669 h 3457774"/>
                <a:gd name="connsiteX9" fmla="*/ 2538818 w 2970866"/>
                <a:gd name="connsiteY9" fmla="*/ 3025725 h 3457774"/>
                <a:gd name="connsiteX10" fmla="*/ 1530706 w 2970866"/>
                <a:gd name="connsiteY10" fmla="*/ 3457774 h 3457774"/>
                <a:gd name="connsiteX11" fmla="*/ 495923 w 2970866"/>
                <a:gd name="connsiteY11" fmla="*/ 3168352 h 3457774"/>
                <a:gd name="connsiteX12" fmla="*/ 344100 w 2970866"/>
                <a:gd name="connsiteY12" fmla="*/ 2804368 h 3457774"/>
                <a:gd name="connsiteX13" fmla="*/ 0 w 2970866"/>
                <a:gd name="connsiteY13" fmla="*/ 2543522 h 3457774"/>
                <a:gd name="connsiteX0" fmla="*/ 239737 w 3210603"/>
                <a:gd name="connsiteY0" fmla="*/ 2543522 h 3457774"/>
                <a:gd name="connsiteX1" fmla="*/ 474299 w 3210603"/>
                <a:gd name="connsiteY1" fmla="*/ 1945605 h 3457774"/>
                <a:gd name="connsiteX2" fmla="*/ 546307 w 3210603"/>
                <a:gd name="connsiteY2" fmla="*/ 1297533 h 3457774"/>
                <a:gd name="connsiteX3" fmla="*/ 757568 w 3210603"/>
                <a:gd name="connsiteY3" fmla="*/ 683370 h 3457774"/>
                <a:gd name="connsiteX4" fmla="*/ 1410403 w 3210603"/>
                <a:gd name="connsiteY4" fmla="*/ 73397 h 3457774"/>
                <a:gd name="connsiteX5" fmla="*/ 2130483 w 3210603"/>
                <a:gd name="connsiteY5" fmla="*/ 145405 h 3457774"/>
                <a:gd name="connsiteX6" fmla="*/ 2706547 w 3210603"/>
                <a:gd name="connsiteY6" fmla="*/ 649461 h 3457774"/>
                <a:gd name="connsiteX7" fmla="*/ 3002983 w 3210603"/>
                <a:gd name="connsiteY7" fmla="*/ 1502117 h 3457774"/>
                <a:gd name="connsiteX8" fmla="*/ 3210603 w 3210603"/>
                <a:gd name="connsiteY8" fmla="*/ 2521669 h 3457774"/>
                <a:gd name="connsiteX9" fmla="*/ 2778555 w 3210603"/>
                <a:gd name="connsiteY9" fmla="*/ 3025725 h 3457774"/>
                <a:gd name="connsiteX10" fmla="*/ 1770443 w 3210603"/>
                <a:gd name="connsiteY10" fmla="*/ 3457774 h 3457774"/>
                <a:gd name="connsiteX11" fmla="*/ 735660 w 3210603"/>
                <a:gd name="connsiteY11" fmla="*/ 3168352 h 3457774"/>
                <a:gd name="connsiteX12" fmla="*/ 583837 w 3210603"/>
                <a:gd name="connsiteY12" fmla="*/ 2804368 h 3457774"/>
                <a:gd name="connsiteX13" fmla="*/ 239737 w 3210603"/>
                <a:gd name="connsiteY13" fmla="*/ 2543522 h 3457774"/>
                <a:gd name="connsiteX0" fmla="*/ 239737 w 2930703"/>
                <a:gd name="connsiteY0" fmla="*/ 2376264 h 3457774"/>
                <a:gd name="connsiteX1" fmla="*/ 194399 w 2930703"/>
                <a:gd name="connsiteY1" fmla="*/ 1945605 h 3457774"/>
                <a:gd name="connsiteX2" fmla="*/ 266407 w 2930703"/>
                <a:gd name="connsiteY2" fmla="*/ 1297533 h 3457774"/>
                <a:gd name="connsiteX3" fmla="*/ 477668 w 2930703"/>
                <a:gd name="connsiteY3" fmla="*/ 683370 h 3457774"/>
                <a:gd name="connsiteX4" fmla="*/ 1130503 w 2930703"/>
                <a:gd name="connsiteY4" fmla="*/ 73397 h 3457774"/>
                <a:gd name="connsiteX5" fmla="*/ 1850583 w 2930703"/>
                <a:gd name="connsiteY5" fmla="*/ 145405 h 3457774"/>
                <a:gd name="connsiteX6" fmla="*/ 2426647 w 2930703"/>
                <a:gd name="connsiteY6" fmla="*/ 649461 h 3457774"/>
                <a:gd name="connsiteX7" fmla="*/ 2723083 w 2930703"/>
                <a:gd name="connsiteY7" fmla="*/ 1502117 h 3457774"/>
                <a:gd name="connsiteX8" fmla="*/ 2930703 w 2930703"/>
                <a:gd name="connsiteY8" fmla="*/ 2521669 h 3457774"/>
                <a:gd name="connsiteX9" fmla="*/ 2498655 w 2930703"/>
                <a:gd name="connsiteY9" fmla="*/ 3025725 h 3457774"/>
                <a:gd name="connsiteX10" fmla="*/ 1490543 w 2930703"/>
                <a:gd name="connsiteY10" fmla="*/ 3457774 h 3457774"/>
                <a:gd name="connsiteX11" fmla="*/ 455760 w 2930703"/>
                <a:gd name="connsiteY11" fmla="*/ 3168352 h 3457774"/>
                <a:gd name="connsiteX12" fmla="*/ 303937 w 2930703"/>
                <a:gd name="connsiteY12" fmla="*/ 2804368 h 3457774"/>
                <a:gd name="connsiteX13" fmla="*/ 239737 w 2930703"/>
                <a:gd name="connsiteY13" fmla="*/ 2376264 h 3457774"/>
                <a:gd name="connsiteX0" fmla="*/ 197492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1692 w 2888458"/>
                <a:gd name="connsiteY12" fmla="*/ 2804368 h 3457774"/>
                <a:gd name="connsiteX13" fmla="*/ 197492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1692 w 2888458"/>
                <a:gd name="connsiteY12" fmla="*/ 2804368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269499 w 2888458"/>
                <a:gd name="connsiteY11" fmla="*/ 2880320 h 3457774"/>
                <a:gd name="connsiteX12" fmla="*/ 269499 w 2888458"/>
                <a:gd name="connsiteY12" fmla="*/ 2376264 h 3457774"/>
                <a:gd name="connsiteX0" fmla="*/ 341507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269499 w 2888458"/>
                <a:gd name="connsiteY11" fmla="*/ 2880320 h 3457774"/>
                <a:gd name="connsiteX12" fmla="*/ 341507 w 2888458"/>
                <a:gd name="connsiteY12" fmla="*/ 2376264 h 345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458" h="3457774">
                  <a:moveTo>
                    <a:pt x="341507" y="2376264"/>
                  </a:moveTo>
                  <a:cubicBezTo>
                    <a:pt x="305503" y="2208245"/>
                    <a:pt x="0" y="2066379"/>
                    <a:pt x="53476" y="1872208"/>
                  </a:cubicBezTo>
                  <a:cubicBezTo>
                    <a:pt x="145591" y="1602636"/>
                    <a:pt x="170080" y="1594573"/>
                    <a:pt x="224162" y="1297533"/>
                  </a:cubicBezTo>
                  <a:cubicBezTo>
                    <a:pt x="271373" y="1087161"/>
                    <a:pt x="231271" y="1068977"/>
                    <a:pt x="435423" y="683370"/>
                  </a:cubicBezTo>
                  <a:cubicBezTo>
                    <a:pt x="662991" y="315623"/>
                    <a:pt x="714220" y="260747"/>
                    <a:pt x="1088258" y="73397"/>
                  </a:cubicBezTo>
                  <a:cubicBezTo>
                    <a:pt x="1438487" y="0"/>
                    <a:pt x="1654441" y="75124"/>
                    <a:pt x="1808338" y="145405"/>
                  </a:cubicBezTo>
                  <a:cubicBezTo>
                    <a:pt x="1985033" y="225583"/>
                    <a:pt x="2121083" y="303431"/>
                    <a:pt x="2384402" y="649461"/>
                  </a:cubicBezTo>
                  <a:cubicBezTo>
                    <a:pt x="2553821" y="887581"/>
                    <a:pt x="2589289" y="1084785"/>
                    <a:pt x="2680838" y="1502117"/>
                  </a:cubicBezTo>
                  <a:cubicBezTo>
                    <a:pt x="2790148" y="2116597"/>
                    <a:pt x="2471402" y="2179915"/>
                    <a:pt x="2888458" y="2521669"/>
                  </a:cubicBezTo>
                  <a:cubicBezTo>
                    <a:pt x="2869227" y="2795659"/>
                    <a:pt x="2706620" y="2874223"/>
                    <a:pt x="2456410" y="3025725"/>
                  </a:cubicBezTo>
                  <a:cubicBezTo>
                    <a:pt x="2141659" y="3236114"/>
                    <a:pt x="1796665" y="3371365"/>
                    <a:pt x="1448298" y="3457774"/>
                  </a:cubicBezTo>
                  <a:cubicBezTo>
                    <a:pt x="1083813" y="3433540"/>
                    <a:pt x="453964" y="3060572"/>
                    <a:pt x="269499" y="2880320"/>
                  </a:cubicBezTo>
                  <a:cubicBezTo>
                    <a:pt x="85034" y="2700068"/>
                    <a:pt x="377511" y="2544283"/>
                    <a:pt x="341507" y="2376264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40" name="Forma livre 39"/>
            <p:cNvSpPr/>
            <p:nvPr/>
          </p:nvSpPr>
          <p:spPr>
            <a:xfrm>
              <a:off x="7025606" y="2807034"/>
              <a:ext cx="296257" cy="464902"/>
            </a:xfrm>
            <a:custGeom>
              <a:avLst/>
              <a:gdLst>
                <a:gd name="connsiteX0" fmla="*/ 50800 w 1200150"/>
                <a:gd name="connsiteY0" fmla="*/ 260350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7" fmla="*/ 50800 w 1200150"/>
                <a:gd name="connsiteY7" fmla="*/ 260350 h 1847850"/>
                <a:gd name="connsiteX0" fmla="*/ 106462 w 1200150"/>
                <a:gd name="connsiteY0" fmla="*/ 169664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7" fmla="*/ 106462 w 1200150"/>
                <a:gd name="connsiteY7" fmla="*/ 169664 h 1847850"/>
                <a:gd name="connsiteX0" fmla="*/ 12700 w 1200150"/>
                <a:gd name="connsiteY0" fmla="*/ 6350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0" fmla="*/ 192617 w 1380067"/>
                <a:gd name="connsiteY0" fmla="*/ 83608 h 1925108"/>
                <a:gd name="connsiteX1" fmla="*/ 179917 w 1380067"/>
                <a:gd name="connsiteY1" fmla="*/ 578908 h 1925108"/>
                <a:gd name="connsiteX2" fmla="*/ 421217 w 1380067"/>
                <a:gd name="connsiteY2" fmla="*/ 1925108 h 1925108"/>
                <a:gd name="connsiteX3" fmla="*/ 935567 w 1380067"/>
                <a:gd name="connsiteY3" fmla="*/ 1918758 h 1925108"/>
                <a:gd name="connsiteX4" fmla="*/ 1380067 w 1380067"/>
                <a:gd name="connsiteY4" fmla="*/ 547158 h 1925108"/>
                <a:gd name="connsiteX5" fmla="*/ 1335617 w 1380067"/>
                <a:gd name="connsiteY5" fmla="*/ 77258 h 1925108"/>
                <a:gd name="connsiteX6" fmla="*/ 192617 w 1380067"/>
                <a:gd name="connsiteY6" fmla="*/ 83608 h 1925108"/>
                <a:gd name="connsiteX0" fmla="*/ 50800 w 1238250"/>
                <a:gd name="connsiteY0" fmla="*/ 83608 h 1925108"/>
                <a:gd name="connsiteX1" fmla="*/ 38100 w 1238250"/>
                <a:gd name="connsiteY1" fmla="*/ 578908 h 1925108"/>
                <a:gd name="connsiteX2" fmla="*/ 279400 w 1238250"/>
                <a:gd name="connsiteY2" fmla="*/ 1925108 h 1925108"/>
                <a:gd name="connsiteX3" fmla="*/ 793750 w 1238250"/>
                <a:gd name="connsiteY3" fmla="*/ 1918758 h 1925108"/>
                <a:gd name="connsiteX4" fmla="*/ 1238250 w 1238250"/>
                <a:gd name="connsiteY4" fmla="*/ 547158 h 1925108"/>
                <a:gd name="connsiteX5" fmla="*/ 1193800 w 1238250"/>
                <a:gd name="connsiteY5" fmla="*/ 77258 h 1925108"/>
                <a:gd name="connsiteX6" fmla="*/ 50800 w 1238250"/>
                <a:gd name="connsiteY6" fmla="*/ 83608 h 1925108"/>
                <a:gd name="connsiteX0" fmla="*/ 88354 w 1275804"/>
                <a:gd name="connsiteY0" fmla="*/ 83608 h 1925108"/>
                <a:gd name="connsiteX1" fmla="*/ 38100 w 1275804"/>
                <a:gd name="connsiteY1" fmla="*/ 534954 h 1925108"/>
                <a:gd name="connsiteX2" fmla="*/ 316954 w 1275804"/>
                <a:gd name="connsiteY2" fmla="*/ 1925108 h 1925108"/>
                <a:gd name="connsiteX3" fmla="*/ 831304 w 1275804"/>
                <a:gd name="connsiteY3" fmla="*/ 1918758 h 1925108"/>
                <a:gd name="connsiteX4" fmla="*/ 1275804 w 1275804"/>
                <a:gd name="connsiteY4" fmla="*/ 547158 h 1925108"/>
                <a:gd name="connsiteX5" fmla="*/ 1231354 w 1275804"/>
                <a:gd name="connsiteY5" fmla="*/ 77258 h 1925108"/>
                <a:gd name="connsiteX6" fmla="*/ 88354 w 1275804"/>
                <a:gd name="connsiteY6" fmla="*/ 83608 h 1925108"/>
                <a:gd name="connsiteX0" fmla="*/ 88354 w 1275804"/>
                <a:gd name="connsiteY0" fmla="*/ 83608 h 1925108"/>
                <a:gd name="connsiteX1" fmla="*/ 38100 w 1275804"/>
                <a:gd name="connsiteY1" fmla="*/ 534954 h 1925108"/>
                <a:gd name="connsiteX2" fmla="*/ 316954 w 1275804"/>
                <a:gd name="connsiteY2" fmla="*/ 1925108 h 1925108"/>
                <a:gd name="connsiteX3" fmla="*/ 831304 w 1275804"/>
                <a:gd name="connsiteY3" fmla="*/ 1918758 h 1925108"/>
                <a:gd name="connsiteX4" fmla="*/ 1275804 w 1275804"/>
                <a:gd name="connsiteY4" fmla="*/ 547158 h 1925108"/>
                <a:gd name="connsiteX5" fmla="*/ 1231354 w 1275804"/>
                <a:gd name="connsiteY5" fmla="*/ 77258 h 1925108"/>
                <a:gd name="connsiteX6" fmla="*/ 88354 w 12758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534954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93254 w 1237704"/>
                <a:gd name="connsiteY5" fmla="*/ 77258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93254 w 1237704"/>
                <a:gd name="connsiteY5" fmla="*/ 77258 h 1925108"/>
                <a:gd name="connsiteX6" fmla="*/ 50254 w 1237704"/>
                <a:gd name="connsiteY6" fmla="*/ 83608 h 1925108"/>
                <a:gd name="connsiteX0" fmla="*/ 50254 w 1391162"/>
                <a:gd name="connsiteY0" fmla="*/ 83608 h 1925108"/>
                <a:gd name="connsiteX1" fmla="*/ 0 w 1391162"/>
                <a:gd name="connsiteY1" fmla="*/ 606962 h 1925108"/>
                <a:gd name="connsiteX2" fmla="*/ 278854 w 1391162"/>
                <a:gd name="connsiteY2" fmla="*/ 1925108 h 1925108"/>
                <a:gd name="connsiteX3" fmla="*/ 793204 w 1391162"/>
                <a:gd name="connsiteY3" fmla="*/ 1918758 h 1925108"/>
                <a:gd name="connsiteX4" fmla="*/ 1237704 w 1391162"/>
                <a:gd name="connsiteY4" fmla="*/ 547158 h 1925108"/>
                <a:gd name="connsiteX5" fmla="*/ 1193254 w 1391162"/>
                <a:gd name="connsiteY5" fmla="*/ 77258 h 1925108"/>
                <a:gd name="connsiteX6" fmla="*/ 50254 w 1391162"/>
                <a:gd name="connsiteY6" fmla="*/ 83608 h 1925108"/>
                <a:gd name="connsiteX0" fmla="*/ 50254 w 1391162"/>
                <a:gd name="connsiteY0" fmla="*/ 83608 h 1925108"/>
                <a:gd name="connsiteX1" fmla="*/ 0 w 1391162"/>
                <a:gd name="connsiteY1" fmla="*/ 606962 h 1925108"/>
                <a:gd name="connsiteX2" fmla="*/ 278854 w 1391162"/>
                <a:gd name="connsiteY2" fmla="*/ 1925108 h 1925108"/>
                <a:gd name="connsiteX3" fmla="*/ 793204 w 1391162"/>
                <a:gd name="connsiteY3" fmla="*/ 1918758 h 1925108"/>
                <a:gd name="connsiteX4" fmla="*/ 1237704 w 1391162"/>
                <a:gd name="connsiteY4" fmla="*/ 547158 h 1925108"/>
                <a:gd name="connsiteX5" fmla="*/ 1193254 w 1391162"/>
                <a:gd name="connsiteY5" fmla="*/ 77258 h 1925108"/>
                <a:gd name="connsiteX6" fmla="*/ 50254 w 1391162"/>
                <a:gd name="connsiteY6" fmla="*/ 83608 h 1925108"/>
                <a:gd name="connsiteX0" fmla="*/ 50254 w 1350036"/>
                <a:gd name="connsiteY0" fmla="*/ 83608 h 1925108"/>
                <a:gd name="connsiteX1" fmla="*/ 0 w 1350036"/>
                <a:gd name="connsiteY1" fmla="*/ 606962 h 1925108"/>
                <a:gd name="connsiteX2" fmla="*/ 278854 w 1350036"/>
                <a:gd name="connsiteY2" fmla="*/ 1925108 h 1925108"/>
                <a:gd name="connsiteX3" fmla="*/ 793204 w 1350036"/>
                <a:gd name="connsiteY3" fmla="*/ 1918758 h 1925108"/>
                <a:gd name="connsiteX4" fmla="*/ 1237704 w 1350036"/>
                <a:gd name="connsiteY4" fmla="*/ 547158 h 1925108"/>
                <a:gd name="connsiteX5" fmla="*/ 1152128 w 1350036"/>
                <a:gd name="connsiteY5" fmla="*/ 102906 h 1925108"/>
                <a:gd name="connsiteX6" fmla="*/ 50254 w 1350036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303943"/>
                <a:gd name="connsiteY0" fmla="*/ 83608 h 2389659"/>
                <a:gd name="connsiteX1" fmla="*/ 0 w 1303943"/>
                <a:gd name="connsiteY1" fmla="*/ 606962 h 2389659"/>
                <a:gd name="connsiteX2" fmla="*/ 278854 w 1303943"/>
                <a:gd name="connsiteY2" fmla="*/ 1925108 h 2389659"/>
                <a:gd name="connsiteX3" fmla="*/ 1144134 w 1303943"/>
                <a:gd name="connsiteY3" fmla="*/ 2389659 h 2389659"/>
                <a:gd name="connsiteX4" fmla="*/ 1237704 w 1303943"/>
                <a:gd name="connsiteY4" fmla="*/ 547158 h 2389659"/>
                <a:gd name="connsiteX5" fmla="*/ 1152128 w 1303943"/>
                <a:gd name="connsiteY5" fmla="*/ 102906 h 2389659"/>
                <a:gd name="connsiteX6" fmla="*/ 50254 w 1303943"/>
                <a:gd name="connsiteY6" fmla="*/ 83608 h 2389659"/>
                <a:gd name="connsiteX0" fmla="*/ 50254 w 1303941"/>
                <a:gd name="connsiteY0" fmla="*/ 83608 h 2389659"/>
                <a:gd name="connsiteX1" fmla="*/ 0 w 1303941"/>
                <a:gd name="connsiteY1" fmla="*/ 606962 h 2389659"/>
                <a:gd name="connsiteX2" fmla="*/ 326329 w 1303941"/>
                <a:gd name="connsiteY2" fmla="*/ 2255928 h 2389659"/>
                <a:gd name="connsiteX3" fmla="*/ 1144134 w 1303941"/>
                <a:gd name="connsiteY3" fmla="*/ 2389659 h 2389659"/>
                <a:gd name="connsiteX4" fmla="*/ 1237704 w 1303941"/>
                <a:gd name="connsiteY4" fmla="*/ 547158 h 2389659"/>
                <a:gd name="connsiteX5" fmla="*/ 1152128 w 1303941"/>
                <a:gd name="connsiteY5" fmla="*/ 102906 h 2389659"/>
                <a:gd name="connsiteX6" fmla="*/ 50254 w 1303941"/>
                <a:gd name="connsiteY6" fmla="*/ 83608 h 2389659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4 w 1303943"/>
                <a:gd name="connsiteY3" fmla="*/ 2389659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5 w 1303943"/>
                <a:gd name="connsiteY3" fmla="*/ 2255928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5 w 1303943"/>
                <a:gd name="connsiteY3" fmla="*/ 2255928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86934"/>
                <a:gd name="connsiteX1" fmla="*/ 0 w 1303943"/>
                <a:gd name="connsiteY1" fmla="*/ 606962 h 2486934"/>
                <a:gd name="connsiteX2" fmla="*/ 326329 w 1303943"/>
                <a:gd name="connsiteY2" fmla="*/ 2255928 h 2486934"/>
                <a:gd name="connsiteX3" fmla="*/ 1144135 w 1303943"/>
                <a:gd name="connsiteY3" fmla="*/ 2255928 h 2486934"/>
                <a:gd name="connsiteX4" fmla="*/ 1237704 w 1303943"/>
                <a:gd name="connsiteY4" fmla="*/ 547158 h 2486934"/>
                <a:gd name="connsiteX5" fmla="*/ 1152128 w 1303943"/>
                <a:gd name="connsiteY5" fmla="*/ 102906 h 2486934"/>
                <a:gd name="connsiteX6" fmla="*/ 50254 w 1303943"/>
                <a:gd name="connsiteY6" fmla="*/ 83608 h 2486934"/>
                <a:gd name="connsiteX0" fmla="*/ 50254 w 1303943"/>
                <a:gd name="connsiteY0" fmla="*/ 83608 h 2498727"/>
                <a:gd name="connsiteX1" fmla="*/ 0 w 1303943"/>
                <a:gd name="connsiteY1" fmla="*/ 606962 h 2498727"/>
                <a:gd name="connsiteX2" fmla="*/ 290270 w 1303943"/>
                <a:gd name="connsiteY2" fmla="*/ 2267721 h 2498727"/>
                <a:gd name="connsiteX3" fmla="*/ 1144135 w 1303943"/>
                <a:gd name="connsiteY3" fmla="*/ 2255928 h 2498727"/>
                <a:gd name="connsiteX4" fmla="*/ 1237704 w 1303943"/>
                <a:gd name="connsiteY4" fmla="*/ 547158 h 2498727"/>
                <a:gd name="connsiteX5" fmla="*/ 1152128 w 1303943"/>
                <a:gd name="connsiteY5" fmla="*/ 102906 h 2498727"/>
                <a:gd name="connsiteX6" fmla="*/ 50254 w 1303943"/>
                <a:gd name="connsiteY6" fmla="*/ 83608 h 2498727"/>
                <a:gd name="connsiteX0" fmla="*/ 50254 w 1303943"/>
                <a:gd name="connsiteY0" fmla="*/ 83608 h 2620663"/>
                <a:gd name="connsiteX1" fmla="*/ 0 w 1303943"/>
                <a:gd name="connsiteY1" fmla="*/ 606962 h 2620663"/>
                <a:gd name="connsiteX2" fmla="*/ 190028 w 1303943"/>
                <a:gd name="connsiteY2" fmla="*/ 2389657 h 2620663"/>
                <a:gd name="connsiteX3" fmla="*/ 1144135 w 1303943"/>
                <a:gd name="connsiteY3" fmla="*/ 2255928 h 2620663"/>
                <a:gd name="connsiteX4" fmla="*/ 1237704 w 1303943"/>
                <a:gd name="connsiteY4" fmla="*/ 547158 h 2620663"/>
                <a:gd name="connsiteX5" fmla="*/ 1152128 w 1303943"/>
                <a:gd name="connsiteY5" fmla="*/ 102906 h 2620663"/>
                <a:gd name="connsiteX6" fmla="*/ 50254 w 1303943"/>
                <a:gd name="connsiteY6" fmla="*/ 83608 h 2620663"/>
                <a:gd name="connsiteX0" fmla="*/ 50254 w 1303943"/>
                <a:gd name="connsiteY0" fmla="*/ 83608 h 2538113"/>
                <a:gd name="connsiteX1" fmla="*/ 0 w 1303943"/>
                <a:gd name="connsiteY1" fmla="*/ 606962 h 2538113"/>
                <a:gd name="connsiteX2" fmla="*/ 190028 w 1303943"/>
                <a:gd name="connsiteY2" fmla="*/ 2389657 h 2538113"/>
                <a:gd name="connsiteX3" fmla="*/ 1144135 w 1303943"/>
                <a:gd name="connsiteY3" fmla="*/ 2255928 h 2538113"/>
                <a:gd name="connsiteX4" fmla="*/ 1237704 w 1303943"/>
                <a:gd name="connsiteY4" fmla="*/ 547158 h 2538113"/>
                <a:gd name="connsiteX5" fmla="*/ 1152128 w 1303943"/>
                <a:gd name="connsiteY5" fmla="*/ 102906 h 2538113"/>
                <a:gd name="connsiteX6" fmla="*/ 50254 w 1303943"/>
                <a:gd name="connsiteY6" fmla="*/ 83608 h 2538113"/>
                <a:gd name="connsiteX0" fmla="*/ 50254 w 1303943"/>
                <a:gd name="connsiteY0" fmla="*/ 83608 h 2461690"/>
                <a:gd name="connsiteX1" fmla="*/ 0 w 1303943"/>
                <a:gd name="connsiteY1" fmla="*/ 606962 h 2461690"/>
                <a:gd name="connsiteX2" fmla="*/ 190028 w 1303943"/>
                <a:gd name="connsiteY2" fmla="*/ 2389657 h 2461690"/>
                <a:gd name="connsiteX3" fmla="*/ 1144135 w 1303943"/>
                <a:gd name="connsiteY3" fmla="*/ 2255928 h 2461690"/>
                <a:gd name="connsiteX4" fmla="*/ 1237704 w 1303943"/>
                <a:gd name="connsiteY4" fmla="*/ 547158 h 2461690"/>
                <a:gd name="connsiteX5" fmla="*/ 1152128 w 1303943"/>
                <a:gd name="connsiteY5" fmla="*/ 102906 h 2461690"/>
                <a:gd name="connsiteX6" fmla="*/ 50254 w 1303943"/>
                <a:gd name="connsiteY6" fmla="*/ 83608 h 2461690"/>
                <a:gd name="connsiteX0" fmla="*/ 50254 w 1472218"/>
                <a:gd name="connsiteY0" fmla="*/ 83608 h 2496729"/>
                <a:gd name="connsiteX1" fmla="*/ 0 w 1472218"/>
                <a:gd name="connsiteY1" fmla="*/ 606962 h 2496729"/>
                <a:gd name="connsiteX2" fmla="*/ 190028 w 1472218"/>
                <a:gd name="connsiteY2" fmla="*/ 2389657 h 2496729"/>
                <a:gd name="connsiteX3" fmla="*/ 1312410 w 1472218"/>
                <a:gd name="connsiteY3" fmla="*/ 2350271 h 2496729"/>
                <a:gd name="connsiteX4" fmla="*/ 1237704 w 1472218"/>
                <a:gd name="connsiteY4" fmla="*/ 547158 h 2496729"/>
                <a:gd name="connsiteX5" fmla="*/ 1152128 w 1472218"/>
                <a:gd name="connsiteY5" fmla="*/ 102906 h 2496729"/>
                <a:gd name="connsiteX6" fmla="*/ 50254 w 1472218"/>
                <a:gd name="connsiteY6" fmla="*/ 83608 h 2496729"/>
                <a:gd name="connsiteX0" fmla="*/ 50254 w 1472218"/>
                <a:gd name="connsiteY0" fmla="*/ 83608 h 2461690"/>
                <a:gd name="connsiteX1" fmla="*/ 0 w 1472218"/>
                <a:gd name="connsiteY1" fmla="*/ 606962 h 2461690"/>
                <a:gd name="connsiteX2" fmla="*/ 190028 w 1472218"/>
                <a:gd name="connsiteY2" fmla="*/ 2389657 h 2461690"/>
                <a:gd name="connsiteX3" fmla="*/ 1312410 w 1472218"/>
                <a:gd name="connsiteY3" fmla="*/ 2350271 h 2461690"/>
                <a:gd name="connsiteX4" fmla="*/ 1237704 w 1472218"/>
                <a:gd name="connsiteY4" fmla="*/ 547158 h 2461690"/>
                <a:gd name="connsiteX5" fmla="*/ 1152128 w 1472218"/>
                <a:gd name="connsiteY5" fmla="*/ 102906 h 2461690"/>
                <a:gd name="connsiteX6" fmla="*/ 50254 w 1472218"/>
                <a:gd name="connsiteY6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9493" h="2461690">
                  <a:moveTo>
                    <a:pt x="50254" y="83608"/>
                  </a:moveTo>
                  <a:cubicBezTo>
                    <a:pt x="134457" y="545810"/>
                    <a:pt x="18504" y="555832"/>
                    <a:pt x="0" y="606962"/>
                  </a:cubicBezTo>
                  <a:cubicBezTo>
                    <a:pt x="38100" y="913878"/>
                    <a:pt x="57827" y="2159023"/>
                    <a:pt x="190028" y="2389657"/>
                  </a:cubicBezTo>
                  <a:cubicBezTo>
                    <a:pt x="901442" y="2461690"/>
                    <a:pt x="859748" y="2443661"/>
                    <a:pt x="1312410" y="2350271"/>
                  </a:cubicBezTo>
                  <a:cubicBezTo>
                    <a:pt x="1491781" y="2133616"/>
                    <a:pt x="1519493" y="1400378"/>
                    <a:pt x="1507042" y="1099859"/>
                  </a:cubicBezTo>
                  <a:cubicBezTo>
                    <a:pt x="1494591" y="799340"/>
                    <a:pt x="1256725" y="711628"/>
                    <a:pt x="1237704" y="547158"/>
                  </a:cubicBezTo>
                  <a:cubicBezTo>
                    <a:pt x="891230" y="285126"/>
                    <a:pt x="1139766" y="164066"/>
                    <a:pt x="1152128" y="102906"/>
                  </a:cubicBezTo>
                  <a:cubicBezTo>
                    <a:pt x="954220" y="25648"/>
                    <a:pt x="242871" y="0"/>
                    <a:pt x="50254" y="836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2" name="Forma livre 41"/>
            <p:cNvSpPr/>
            <p:nvPr/>
          </p:nvSpPr>
          <p:spPr>
            <a:xfrm>
              <a:off x="6982932" y="2450160"/>
              <a:ext cx="323231" cy="454273"/>
            </a:xfrm>
            <a:custGeom>
              <a:avLst/>
              <a:gdLst>
                <a:gd name="connsiteX0" fmla="*/ 190500 w 1950720"/>
                <a:gd name="connsiteY0" fmla="*/ 1981200 h 2476500"/>
                <a:gd name="connsiteX1" fmla="*/ 129540 w 1950720"/>
                <a:gd name="connsiteY1" fmla="*/ 1744980 h 2476500"/>
                <a:gd name="connsiteX2" fmla="*/ 38100 w 1950720"/>
                <a:gd name="connsiteY2" fmla="*/ 1013460 h 2476500"/>
                <a:gd name="connsiteX3" fmla="*/ 0 w 1950720"/>
                <a:gd name="connsiteY3" fmla="*/ 518160 h 2476500"/>
                <a:gd name="connsiteX4" fmla="*/ 739140 w 1950720"/>
                <a:gd name="connsiteY4" fmla="*/ 0 h 2476500"/>
                <a:gd name="connsiteX5" fmla="*/ 1554480 w 1950720"/>
                <a:gd name="connsiteY5" fmla="*/ 213360 h 2476500"/>
                <a:gd name="connsiteX6" fmla="*/ 1950720 w 1950720"/>
                <a:gd name="connsiteY6" fmla="*/ 838200 h 2476500"/>
                <a:gd name="connsiteX7" fmla="*/ 1706880 w 1950720"/>
                <a:gd name="connsiteY7" fmla="*/ 2026920 h 2476500"/>
                <a:gd name="connsiteX8" fmla="*/ 1264920 w 1950720"/>
                <a:gd name="connsiteY8" fmla="*/ 2331720 h 2476500"/>
                <a:gd name="connsiteX9" fmla="*/ 952500 w 1950720"/>
                <a:gd name="connsiteY9" fmla="*/ 2476500 h 2476500"/>
                <a:gd name="connsiteX10" fmla="*/ 685800 w 1950720"/>
                <a:gd name="connsiteY10" fmla="*/ 2400300 h 2476500"/>
                <a:gd name="connsiteX11" fmla="*/ 411480 w 1950720"/>
                <a:gd name="connsiteY11" fmla="*/ 2194560 h 2476500"/>
                <a:gd name="connsiteX12" fmla="*/ 190500 w 19507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64920 w 1976120"/>
                <a:gd name="connsiteY8" fmla="*/ 2331720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64920 w 1976120"/>
                <a:gd name="connsiteY8" fmla="*/ 2331720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31384 w 1976120"/>
                <a:gd name="connsiteY8" fmla="*/ 2325236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31384 w 1976120"/>
                <a:gd name="connsiteY8" fmla="*/ 2325236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952500 w 1976120"/>
                <a:gd name="connsiteY8" fmla="*/ 2476500 h 2476500"/>
                <a:gd name="connsiteX9" fmla="*/ 685800 w 1976120"/>
                <a:gd name="connsiteY9" fmla="*/ 2400300 h 2476500"/>
                <a:gd name="connsiteX10" fmla="*/ 411480 w 1976120"/>
                <a:gd name="connsiteY10" fmla="*/ 2194560 h 2476500"/>
                <a:gd name="connsiteX11" fmla="*/ 190500 w 1976120"/>
                <a:gd name="connsiteY11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952500 w 1976120"/>
                <a:gd name="connsiteY8" fmla="*/ 2476500 h 2476500"/>
                <a:gd name="connsiteX9" fmla="*/ 655320 w 1976120"/>
                <a:gd name="connsiteY9" fmla="*/ 2397244 h 2476500"/>
                <a:gd name="connsiteX10" fmla="*/ 411480 w 1976120"/>
                <a:gd name="connsiteY10" fmla="*/ 2194560 h 2476500"/>
                <a:gd name="connsiteX11" fmla="*/ 190500 w 1976120"/>
                <a:gd name="connsiteY11" fmla="*/ 1981200 h 2476500"/>
                <a:gd name="connsiteX0" fmla="*/ 190500 w 1976120"/>
                <a:gd name="connsiteY0" fmla="*/ 1981200 h 2538221"/>
                <a:gd name="connsiteX1" fmla="*/ 129540 w 1976120"/>
                <a:gd name="connsiteY1" fmla="*/ 1744980 h 2538221"/>
                <a:gd name="connsiteX2" fmla="*/ 38100 w 1976120"/>
                <a:gd name="connsiteY2" fmla="*/ 1013460 h 2538221"/>
                <a:gd name="connsiteX3" fmla="*/ 0 w 1976120"/>
                <a:gd name="connsiteY3" fmla="*/ 518160 h 2538221"/>
                <a:gd name="connsiteX4" fmla="*/ 739140 w 1976120"/>
                <a:gd name="connsiteY4" fmla="*/ 0 h 2538221"/>
                <a:gd name="connsiteX5" fmla="*/ 1554480 w 1976120"/>
                <a:gd name="connsiteY5" fmla="*/ 213360 h 2538221"/>
                <a:gd name="connsiteX6" fmla="*/ 1950720 w 1976120"/>
                <a:gd name="connsiteY6" fmla="*/ 838200 h 2538221"/>
                <a:gd name="connsiteX7" fmla="*/ 1706880 w 1976120"/>
                <a:gd name="connsiteY7" fmla="*/ 2026920 h 2538221"/>
                <a:gd name="connsiteX8" fmla="*/ 952500 w 1976120"/>
                <a:gd name="connsiteY8" fmla="*/ 2476500 h 2538221"/>
                <a:gd name="connsiteX9" fmla="*/ 655320 w 1976120"/>
                <a:gd name="connsiteY9" fmla="*/ 2397244 h 2538221"/>
                <a:gd name="connsiteX10" fmla="*/ 411480 w 1976120"/>
                <a:gd name="connsiteY10" fmla="*/ 2194560 h 2538221"/>
                <a:gd name="connsiteX11" fmla="*/ 190500 w 1976120"/>
                <a:gd name="connsiteY11" fmla="*/ 1981200 h 2538221"/>
                <a:gd name="connsiteX0" fmla="*/ 190500 w 1976120"/>
                <a:gd name="connsiteY0" fmla="*/ 1981200 h 2538221"/>
                <a:gd name="connsiteX1" fmla="*/ 129540 w 1976120"/>
                <a:gd name="connsiteY1" fmla="*/ 1744980 h 2538221"/>
                <a:gd name="connsiteX2" fmla="*/ 38100 w 1976120"/>
                <a:gd name="connsiteY2" fmla="*/ 1013460 h 2538221"/>
                <a:gd name="connsiteX3" fmla="*/ 0 w 1976120"/>
                <a:gd name="connsiteY3" fmla="*/ 518160 h 2538221"/>
                <a:gd name="connsiteX4" fmla="*/ 739140 w 1976120"/>
                <a:gd name="connsiteY4" fmla="*/ 0 h 2538221"/>
                <a:gd name="connsiteX5" fmla="*/ 1554480 w 1976120"/>
                <a:gd name="connsiteY5" fmla="*/ 213360 h 2538221"/>
                <a:gd name="connsiteX6" fmla="*/ 1950720 w 1976120"/>
                <a:gd name="connsiteY6" fmla="*/ 838200 h 2538221"/>
                <a:gd name="connsiteX7" fmla="*/ 1706880 w 1976120"/>
                <a:gd name="connsiteY7" fmla="*/ 2026920 h 2538221"/>
                <a:gd name="connsiteX8" fmla="*/ 952500 w 1976120"/>
                <a:gd name="connsiteY8" fmla="*/ 2476500 h 2538221"/>
                <a:gd name="connsiteX9" fmla="*/ 655320 w 1976120"/>
                <a:gd name="connsiteY9" fmla="*/ 2397244 h 2538221"/>
                <a:gd name="connsiteX10" fmla="*/ 411480 w 1976120"/>
                <a:gd name="connsiteY10" fmla="*/ 2194560 h 2538221"/>
                <a:gd name="connsiteX11" fmla="*/ 190500 w 1976120"/>
                <a:gd name="connsiteY11" fmla="*/ 1981200 h 2538221"/>
                <a:gd name="connsiteX0" fmla="*/ 190500 w 1976120"/>
                <a:gd name="connsiteY0" fmla="*/ 1981200 h 2504440"/>
                <a:gd name="connsiteX1" fmla="*/ 129540 w 1976120"/>
                <a:gd name="connsiteY1" fmla="*/ 1744980 h 2504440"/>
                <a:gd name="connsiteX2" fmla="*/ 38100 w 1976120"/>
                <a:gd name="connsiteY2" fmla="*/ 1013460 h 2504440"/>
                <a:gd name="connsiteX3" fmla="*/ 0 w 1976120"/>
                <a:gd name="connsiteY3" fmla="*/ 518160 h 2504440"/>
                <a:gd name="connsiteX4" fmla="*/ 739140 w 1976120"/>
                <a:gd name="connsiteY4" fmla="*/ 0 h 2504440"/>
                <a:gd name="connsiteX5" fmla="*/ 1554480 w 1976120"/>
                <a:gd name="connsiteY5" fmla="*/ 213360 h 2504440"/>
                <a:gd name="connsiteX6" fmla="*/ 1950720 w 1976120"/>
                <a:gd name="connsiteY6" fmla="*/ 838200 h 2504440"/>
                <a:gd name="connsiteX7" fmla="*/ 1706880 w 1976120"/>
                <a:gd name="connsiteY7" fmla="*/ 2026920 h 2504440"/>
                <a:gd name="connsiteX8" fmla="*/ 952500 w 1976120"/>
                <a:gd name="connsiteY8" fmla="*/ 2476500 h 2504440"/>
                <a:gd name="connsiteX9" fmla="*/ 411480 w 1976120"/>
                <a:gd name="connsiteY9" fmla="*/ 2194560 h 2504440"/>
                <a:gd name="connsiteX10" fmla="*/ 190500 w 1976120"/>
                <a:gd name="connsiteY10" fmla="*/ 1981200 h 2504440"/>
                <a:gd name="connsiteX0" fmla="*/ 190500 w 1976120"/>
                <a:gd name="connsiteY0" fmla="*/ 1981200 h 2497192"/>
                <a:gd name="connsiteX1" fmla="*/ 129540 w 1976120"/>
                <a:gd name="connsiteY1" fmla="*/ 1744980 h 2497192"/>
                <a:gd name="connsiteX2" fmla="*/ 38100 w 1976120"/>
                <a:gd name="connsiteY2" fmla="*/ 1013460 h 2497192"/>
                <a:gd name="connsiteX3" fmla="*/ 0 w 1976120"/>
                <a:gd name="connsiteY3" fmla="*/ 518160 h 2497192"/>
                <a:gd name="connsiteX4" fmla="*/ 739140 w 1976120"/>
                <a:gd name="connsiteY4" fmla="*/ 0 h 2497192"/>
                <a:gd name="connsiteX5" fmla="*/ 1554480 w 1976120"/>
                <a:gd name="connsiteY5" fmla="*/ 213360 h 2497192"/>
                <a:gd name="connsiteX6" fmla="*/ 1950720 w 1976120"/>
                <a:gd name="connsiteY6" fmla="*/ 838200 h 2497192"/>
                <a:gd name="connsiteX7" fmla="*/ 1706880 w 1976120"/>
                <a:gd name="connsiteY7" fmla="*/ 2026920 h 2497192"/>
                <a:gd name="connsiteX8" fmla="*/ 943352 w 1976120"/>
                <a:gd name="connsiteY8" fmla="*/ 2469252 h 2497192"/>
                <a:gd name="connsiteX9" fmla="*/ 411480 w 1976120"/>
                <a:gd name="connsiteY9" fmla="*/ 2194560 h 2497192"/>
                <a:gd name="connsiteX10" fmla="*/ 190500 w 1976120"/>
                <a:gd name="connsiteY10" fmla="*/ 1981200 h 2497192"/>
                <a:gd name="connsiteX0" fmla="*/ 190500 w 1976120"/>
                <a:gd name="connsiteY0" fmla="*/ 1981200 h 2497192"/>
                <a:gd name="connsiteX1" fmla="*/ 129540 w 1976120"/>
                <a:gd name="connsiteY1" fmla="*/ 1744980 h 2497192"/>
                <a:gd name="connsiteX2" fmla="*/ 38100 w 1976120"/>
                <a:gd name="connsiteY2" fmla="*/ 1013460 h 2497192"/>
                <a:gd name="connsiteX3" fmla="*/ 0 w 1976120"/>
                <a:gd name="connsiteY3" fmla="*/ 518160 h 2497192"/>
                <a:gd name="connsiteX4" fmla="*/ 739140 w 1976120"/>
                <a:gd name="connsiteY4" fmla="*/ 0 h 2497192"/>
                <a:gd name="connsiteX5" fmla="*/ 1554480 w 1976120"/>
                <a:gd name="connsiteY5" fmla="*/ 213360 h 2497192"/>
                <a:gd name="connsiteX6" fmla="*/ 1950720 w 1976120"/>
                <a:gd name="connsiteY6" fmla="*/ 838200 h 2497192"/>
                <a:gd name="connsiteX7" fmla="*/ 1706880 w 1976120"/>
                <a:gd name="connsiteY7" fmla="*/ 2026920 h 2497192"/>
                <a:gd name="connsiteX8" fmla="*/ 943352 w 1976120"/>
                <a:gd name="connsiteY8" fmla="*/ 2469252 h 2497192"/>
                <a:gd name="connsiteX9" fmla="*/ 411480 w 1976120"/>
                <a:gd name="connsiteY9" fmla="*/ 2194560 h 2497192"/>
                <a:gd name="connsiteX10" fmla="*/ 190500 w 1976120"/>
                <a:gd name="connsiteY10" fmla="*/ 1981200 h 2497192"/>
                <a:gd name="connsiteX0" fmla="*/ 190500 w 1976120"/>
                <a:gd name="connsiteY0" fmla="*/ 198120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90500 w 1976120"/>
                <a:gd name="connsiteY10" fmla="*/ 1981200 h 2469252"/>
                <a:gd name="connsiteX0" fmla="*/ 190500 w 1976120"/>
                <a:gd name="connsiteY0" fmla="*/ 198120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90500 w 1976120"/>
                <a:gd name="connsiteY10" fmla="*/ 1981200 h 2469252"/>
                <a:gd name="connsiteX0" fmla="*/ 151264 w 1976120"/>
                <a:gd name="connsiteY0" fmla="*/ 1965196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51264 w 1976120"/>
                <a:gd name="connsiteY10" fmla="*/ 1965196 h 2469252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511938"/>
                <a:gd name="connsiteX1" fmla="*/ 129540 w 1976120"/>
                <a:gd name="connsiteY1" fmla="*/ 1744980 h 2511938"/>
                <a:gd name="connsiteX2" fmla="*/ 38100 w 1976120"/>
                <a:gd name="connsiteY2" fmla="*/ 1013460 h 2511938"/>
                <a:gd name="connsiteX3" fmla="*/ 0 w 1976120"/>
                <a:gd name="connsiteY3" fmla="*/ 518160 h 2511938"/>
                <a:gd name="connsiteX4" fmla="*/ 739140 w 1976120"/>
                <a:gd name="connsiteY4" fmla="*/ 0 h 2511938"/>
                <a:gd name="connsiteX5" fmla="*/ 1554480 w 1976120"/>
                <a:gd name="connsiteY5" fmla="*/ 213360 h 2511938"/>
                <a:gd name="connsiteX6" fmla="*/ 1950720 w 1976120"/>
                <a:gd name="connsiteY6" fmla="*/ 838200 h 2511938"/>
                <a:gd name="connsiteX7" fmla="*/ 1706880 w 1976120"/>
                <a:gd name="connsiteY7" fmla="*/ 2026920 h 2511938"/>
                <a:gd name="connsiteX8" fmla="*/ 943352 w 1976120"/>
                <a:gd name="connsiteY8" fmla="*/ 2469252 h 2511938"/>
                <a:gd name="connsiteX9" fmla="*/ 411480 w 1976120"/>
                <a:gd name="connsiteY9" fmla="*/ 2194560 h 2511938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373380 w 1938020"/>
                <a:gd name="connsiteY0" fmla="*/ 2194560 h 2397244"/>
                <a:gd name="connsiteX1" fmla="*/ 91440 w 1938020"/>
                <a:gd name="connsiteY1" fmla="*/ 1744980 h 2397244"/>
                <a:gd name="connsiteX2" fmla="*/ 0 w 1938020"/>
                <a:gd name="connsiteY2" fmla="*/ 1013460 h 2397244"/>
                <a:gd name="connsiteX3" fmla="*/ 185172 w 1938020"/>
                <a:gd name="connsiteY3" fmla="*/ 381020 h 2397244"/>
                <a:gd name="connsiteX4" fmla="*/ 701040 w 1938020"/>
                <a:gd name="connsiteY4" fmla="*/ 0 h 2397244"/>
                <a:gd name="connsiteX5" fmla="*/ 1516380 w 1938020"/>
                <a:gd name="connsiteY5" fmla="*/ 213360 h 2397244"/>
                <a:gd name="connsiteX6" fmla="*/ 1912620 w 1938020"/>
                <a:gd name="connsiteY6" fmla="*/ 838200 h 2397244"/>
                <a:gd name="connsiteX7" fmla="*/ 1668780 w 1938020"/>
                <a:gd name="connsiteY7" fmla="*/ 2026920 h 2397244"/>
                <a:gd name="connsiteX8" fmla="*/ 905252 w 1938020"/>
                <a:gd name="connsiteY8" fmla="*/ 2397244 h 2397244"/>
                <a:gd name="connsiteX9" fmla="*/ 373380 w 1938020"/>
                <a:gd name="connsiteY9" fmla="*/ 2194560 h 2397244"/>
                <a:gd name="connsiteX0" fmla="*/ 373380 w 1938020"/>
                <a:gd name="connsiteY0" fmla="*/ 2194560 h 2397244"/>
                <a:gd name="connsiteX1" fmla="*/ 91440 w 1938020"/>
                <a:gd name="connsiteY1" fmla="*/ 1744980 h 2397244"/>
                <a:gd name="connsiteX2" fmla="*/ 0 w 1938020"/>
                <a:gd name="connsiteY2" fmla="*/ 1013460 h 2397244"/>
                <a:gd name="connsiteX3" fmla="*/ 185172 w 1938020"/>
                <a:gd name="connsiteY3" fmla="*/ 381020 h 2397244"/>
                <a:gd name="connsiteX4" fmla="*/ 701040 w 1938020"/>
                <a:gd name="connsiteY4" fmla="*/ 0 h 2397244"/>
                <a:gd name="connsiteX5" fmla="*/ 1516380 w 1938020"/>
                <a:gd name="connsiteY5" fmla="*/ 213360 h 2397244"/>
                <a:gd name="connsiteX6" fmla="*/ 1912620 w 1938020"/>
                <a:gd name="connsiteY6" fmla="*/ 838200 h 2397244"/>
                <a:gd name="connsiteX7" fmla="*/ 1668780 w 1938020"/>
                <a:gd name="connsiteY7" fmla="*/ 2026920 h 2397244"/>
                <a:gd name="connsiteX8" fmla="*/ 905252 w 1938020"/>
                <a:gd name="connsiteY8" fmla="*/ 2397244 h 2397244"/>
                <a:gd name="connsiteX9" fmla="*/ 373380 w 1938020"/>
                <a:gd name="connsiteY9" fmla="*/ 2194560 h 2397244"/>
                <a:gd name="connsiteX0" fmla="*/ 373380 w 1938020"/>
                <a:gd name="connsiteY0" fmla="*/ 2222503 h 2425187"/>
                <a:gd name="connsiteX1" fmla="*/ 91440 w 1938020"/>
                <a:gd name="connsiteY1" fmla="*/ 1772923 h 2425187"/>
                <a:gd name="connsiteX2" fmla="*/ 0 w 1938020"/>
                <a:gd name="connsiteY2" fmla="*/ 1041403 h 2425187"/>
                <a:gd name="connsiteX3" fmla="*/ 185172 w 1938020"/>
                <a:gd name="connsiteY3" fmla="*/ 408963 h 2425187"/>
                <a:gd name="connsiteX4" fmla="*/ 701040 w 1938020"/>
                <a:gd name="connsiteY4" fmla="*/ 27943 h 2425187"/>
                <a:gd name="connsiteX5" fmla="*/ 1516380 w 1938020"/>
                <a:gd name="connsiteY5" fmla="*/ 241303 h 2425187"/>
                <a:gd name="connsiteX6" fmla="*/ 1912620 w 1938020"/>
                <a:gd name="connsiteY6" fmla="*/ 866143 h 2425187"/>
                <a:gd name="connsiteX7" fmla="*/ 1668780 w 1938020"/>
                <a:gd name="connsiteY7" fmla="*/ 2054863 h 2425187"/>
                <a:gd name="connsiteX8" fmla="*/ 905252 w 1938020"/>
                <a:gd name="connsiteY8" fmla="*/ 2425187 h 2425187"/>
                <a:gd name="connsiteX9" fmla="*/ 373380 w 1938020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281940 w 1844481"/>
                <a:gd name="connsiteY0" fmla="*/ 2222503 h 2425187"/>
                <a:gd name="connsiteX1" fmla="*/ 0 w 1844481"/>
                <a:gd name="connsiteY1" fmla="*/ 1772923 h 2425187"/>
                <a:gd name="connsiteX2" fmla="*/ 93732 w 1844481"/>
                <a:gd name="connsiteY2" fmla="*/ 408963 h 2425187"/>
                <a:gd name="connsiteX3" fmla="*/ 609600 w 1844481"/>
                <a:gd name="connsiteY3" fmla="*/ 27943 h 2425187"/>
                <a:gd name="connsiteX4" fmla="*/ 1424940 w 1844481"/>
                <a:gd name="connsiteY4" fmla="*/ 241303 h 2425187"/>
                <a:gd name="connsiteX5" fmla="*/ 1821180 w 1844481"/>
                <a:gd name="connsiteY5" fmla="*/ 866143 h 2425187"/>
                <a:gd name="connsiteX6" fmla="*/ 1564744 w 1844481"/>
                <a:gd name="connsiteY6" fmla="*/ 2088232 h 2425187"/>
                <a:gd name="connsiteX7" fmla="*/ 813812 w 1844481"/>
                <a:gd name="connsiteY7" fmla="*/ 2425187 h 2425187"/>
                <a:gd name="connsiteX8" fmla="*/ 281940 w 1844481"/>
                <a:gd name="connsiteY8" fmla="*/ 2222503 h 2425187"/>
                <a:gd name="connsiteX0" fmla="*/ 313308 w 1875849"/>
                <a:gd name="connsiteY0" fmla="*/ 2222503 h 2425187"/>
                <a:gd name="connsiteX1" fmla="*/ 31368 w 1875849"/>
                <a:gd name="connsiteY1" fmla="*/ 1772923 h 2425187"/>
                <a:gd name="connsiteX2" fmla="*/ 125100 w 1875849"/>
                <a:gd name="connsiteY2" fmla="*/ 408963 h 2425187"/>
                <a:gd name="connsiteX3" fmla="*/ 640968 w 1875849"/>
                <a:gd name="connsiteY3" fmla="*/ 27943 h 2425187"/>
                <a:gd name="connsiteX4" fmla="*/ 1456308 w 1875849"/>
                <a:gd name="connsiteY4" fmla="*/ 241303 h 2425187"/>
                <a:gd name="connsiteX5" fmla="*/ 1852548 w 1875849"/>
                <a:gd name="connsiteY5" fmla="*/ 866143 h 2425187"/>
                <a:gd name="connsiteX6" fmla="*/ 1596112 w 1875849"/>
                <a:gd name="connsiteY6" fmla="*/ 2088232 h 2425187"/>
                <a:gd name="connsiteX7" fmla="*/ 845180 w 1875849"/>
                <a:gd name="connsiteY7" fmla="*/ 2425187 h 2425187"/>
                <a:gd name="connsiteX8" fmla="*/ 313308 w 1875849"/>
                <a:gd name="connsiteY8" fmla="*/ 2222503 h 2425187"/>
                <a:gd name="connsiteX0" fmla="*/ 313308 w 1852036"/>
                <a:gd name="connsiteY0" fmla="*/ 2222503 h 2425187"/>
                <a:gd name="connsiteX1" fmla="*/ 31368 w 1852036"/>
                <a:gd name="connsiteY1" fmla="*/ 1772923 h 2425187"/>
                <a:gd name="connsiteX2" fmla="*/ 125100 w 1852036"/>
                <a:gd name="connsiteY2" fmla="*/ 408963 h 2425187"/>
                <a:gd name="connsiteX3" fmla="*/ 640968 w 1852036"/>
                <a:gd name="connsiteY3" fmla="*/ 27943 h 2425187"/>
                <a:gd name="connsiteX4" fmla="*/ 1456308 w 1852036"/>
                <a:gd name="connsiteY4" fmla="*/ 241303 h 2425187"/>
                <a:gd name="connsiteX5" fmla="*/ 1828735 w 1852036"/>
                <a:gd name="connsiteY5" fmla="*/ 866143 h 2425187"/>
                <a:gd name="connsiteX6" fmla="*/ 1596112 w 1852036"/>
                <a:gd name="connsiteY6" fmla="*/ 2088232 h 2425187"/>
                <a:gd name="connsiteX7" fmla="*/ 845180 w 1852036"/>
                <a:gd name="connsiteY7" fmla="*/ 2425187 h 2425187"/>
                <a:gd name="connsiteX8" fmla="*/ 313308 w 1852036"/>
                <a:gd name="connsiteY8" fmla="*/ 2222503 h 2425187"/>
                <a:gd name="connsiteX0" fmla="*/ 313308 w 1804009"/>
                <a:gd name="connsiteY0" fmla="*/ 2222503 h 2425187"/>
                <a:gd name="connsiteX1" fmla="*/ 31368 w 1804009"/>
                <a:gd name="connsiteY1" fmla="*/ 1772923 h 2425187"/>
                <a:gd name="connsiteX2" fmla="*/ 125100 w 1804009"/>
                <a:gd name="connsiteY2" fmla="*/ 408963 h 2425187"/>
                <a:gd name="connsiteX3" fmla="*/ 640968 w 1804009"/>
                <a:gd name="connsiteY3" fmla="*/ 27943 h 2425187"/>
                <a:gd name="connsiteX4" fmla="*/ 1456308 w 1804009"/>
                <a:gd name="connsiteY4" fmla="*/ 241303 h 2425187"/>
                <a:gd name="connsiteX5" fmla="*/ 1780708 w 1804009"/>
                <a:gd name="connsiteY5" fmla="*/ 816297 h 2425187"/>
                <a:gd name="connsiteX6" fmla="*/ 1596112 w 1804009"/>
                <a:gd name="connsiteY6" fmla="*/ 2088232 h 2425187"/>
                <a:gd name="connsiteX7" fmla="*/ 845180 w 1804009"/>
                <a:gd name="connsiteY7" fmla="*/ 2425187 h 2425187"/>
                <a:gd name="connsiteX8" fmla="*/ 313308 w 1804009"/>
                <a:gd name="connsiteY8" fmla="*/ 2222503 h 2425187"/>
                <a:gd name="connsiteX0" fmla="*/ 313308 w 1784959"/>
                <a:gd name="connsiteY0" fmla="*/ 2222503 h 2425187"/>
                <a:gd name="connsiteX1" fmla="*/ 31368 w 1784959"/>
                <a:gd name="connsiteY1" fmla="*/ 1772923 h 2425187"/>
                <a:gd name="connsiteX2" fmla="*/ 125100 w 1784959"/>
                <a:gd name="connsiteY2" fmla="*/ 408963 h 2425187"/>
                <a:gd name="connsiteX3" fmla="*/ 640968 w 1784959"/>
                <a:gd name="connsiteY3" fmla="*/ 27943 h 2425187"/>
                <a:gd name="connsiteX4" fmla="*/ 1456308 w 1784959"/>
                <a:gd name="connsiteY4" fmla="*/ 241303 h 2425187"/>
                <a:gd name="connsiteX5" fmla="*/ 1761658 w 1784959"/>
                <a:gd name="connsiteY5" fmla="*/ 816297 h 2425187"/>
                <a:gd name="connsiteX6" fmla="*/ 1596112 w 1784959"/>
                <a:gd name="connsiteY6" fmla="*/ 2088232 h 2425187"/>
                <a:gd name="connsiteX7" fmla="*/ 845180 w 1784959"/>
                <a:gd name="connsiteY7" fmla="*/ 2425187 h 2425187"/>
                <a:gd name="connsiteX8" fmla="*/ 313308 w 1784959"/>
                <a:gd name="connsiteY8" fmla="*/ 2222503 h 2425187"/>
                <a:gd name="connsiteX0" fmla="*/ 313308 w 1794484"/>
                <a:gd name="connsiteY0" fmla="*/ 2222503 h 2425187"/>
                <a:gd name="connsiteX1" fmla="*/ 31368 w 1794484"/>
                <a:gd name="connsiteY1" fmla="*/ 1772923 h 2425187"/>
                <a:gd name="connsiteX2" fmla="*/ 125100 w 1794484"/>
                <a:gd name="connsiteY2" fmla="*/ 408963 h 2425187"/>
                <a:gd name="connsiteX3" fmla="*/ 640968 w 1794484"/>
                <a:gd name="connsiteY3" fmla="*/ 27943 h 2425187"/>
                <a:gd name="connsiteX4" fmla="*/ 1456308 w 1794484"/>
                <a:gd name="connsiteY4" fmla="*/ 241303 h 2425187"/>
                <a:gd name="connsiteX5" fmla="*/ 1761658 w 1794484"/>
                <a:gd name="connsiteY5" fmla="*/ 816297 h 2425187"/>
                <a:gd name="connsiteX6" fmla="*/ 1596112 w 1794484"/>
                <a:gd name="connsiteY6" fmla="*/ 2088232 h 2425187"/>
                <a:gd name="connsiteX7" fmla="*/ 845180 w 1794484"/>
                <a:gd name="connsiteY7" fmla="*/ 2425187 h 2425187"/>
                <a:gd name="connsiteX8" fmla="*/ 313308 w 1794484"/>
                <a:gd name="connsiteY8" fmla="*/ 2222503 h 2425187"/>
                <a:gd name="connsiteX0" fmla="*/ 506348 w 1987524"/>
                <a:gd name="connsiteY0" fmla="*/ 2228891 h 2431575"/>
                <a:gd name="connsiteX1" fmla="*/ 224408 w 1987524"/>
                <a:gd name="connsiteY1" fmla="*/ 1779311 h 2431575"/>
                <a:gd name="connsiteX2" fmla="*/ 116840 w 1987524"/>
                <a:gd name="connsiteY2" fmla="*/ 453676 h 2431575"/>
                <a:gd name="connsiteX3" fmla="*/ 834008 w 1987524"/>
                <a:gd name="connsiteY3" fmla="*/ 34331 h 2431575"/>
                <a:gd name="connsiteX4" fmla="*/ 1649348 w 1987524"/>
                <a:gd name="connsiteY4" fmla="*/ 247691 h 2431575"/>
                <a:gd name="connsiteX5" fmla="*/ 1954698 w 1987524"/>
                <a:gd name="connsiteY5" fmla="*/ 822685 h 2431575"/>
                <a:gd name="connsiteX6" fmla="*/ 1789152 w 1987524"/>
                <a:gd name="connsiteY6" fmla="*/ 2094620 h 2431575"/>
                <a:gd name="connsiteX7" fmla="*/ 1038220 w 1987524"/>
                <a:gd name="connsiteY7" fmla="*/ 2431575 h 2431575"/>
                <a:gd name="connsiteX8" fmla="*/ 506348 w 1987524"/>
                <a:gd name="connsiteY8" fmla="*/ 2228891 h 2431575"/>
                <a:gd name="connsiteX0" fmla="*/ 515873 w 1997049"/>
                <a:gd name="connsiteY0" fmla="*/ 2262228 h 2464912"/>
                <a:gd name="connsiteX1" fmla="*/ 233933 w 1997049"/>
                <a:gd name="connsiteY1" fmla="*/ 1812648 h 2464912"/>
                <a:gd name="connsiteX2" fmla="*/ 116840 w 1997049"/>
                <a:gd name="connsiteY2" fmla="*/ 687038 h 2464912"/>
                <a:gd name="connsiteX3" fmla="*/ 843533 w 1997049"/>
                <a:gd name="connsiteY3" fmla="*/ 67668 h 2464912"/>
                <a:gd name="connsiteX4" fmla="*/ 1658873 w 1997049"/>
                <a:gd name="connsiteY4" fmla="*/ 281028 h 2464912"/>
                <a:gd name="connsiteX5" fmla="*/ 1964223 w 1997049"/>
                <a:gd name="connsiteY5" fmla="*/ 856022 h 2464912"/>
                <a:gd name="connsiteX6" fmla="*/ 1798677 w 1997049"/>
                <a:gd name="connsiteY6" fmla="*/ 2127957 h 2464912"/>
                <a:gd name="connsiteX7" fmla="*/ 1047745 w 1997049"/>
                <a:gd name="connsiteY7" fmla="*/ 2464912 h 2464912"/>
                <a:gd name="connsiteX8" fmla="*/ 515873 w 1997049"/>
                <a:gd name="connsiteY8" fmla="*/ 2262228 h 2464912"/>
                <a:gd name="connsiteX0" fmla="*/ 399033 w 1880209"/>
                <a:gd name="connsiteY0" fmla="*/ 2262228 h 2464912"/>
                <a:gd name="connsiteX1" fmla="*/ 117093 w 1880209"/>
                <a:gd name="connsiteY1" fmla="*/ 1812648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153542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930905 w 1880209"/>
                <a:gd name="connsiteY0" fmla="*/ 2464912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0" fmla="*/ 916618 w 1880209"/>
                <a:gd name="connsiteY0" fmla="*/ 2469674 h 2469674"/>
                <a:gd name="connsiteX1" fmla="*/ 81534 w 1880209"/>
                <a:gd name="connsiteY1" fmla="*/ 1999181 h 2469674"/>
                <a:gd name="connsiteX2" fmla="*/ 0 w 1880209"/>
                <a:gd name="connsiteY2" fmla="*/ 687038 h 2469674"/>
                <a:gd name="connsiteX3" fmla="*/ 726693 w 1880209"/>
                <a:gd name="connsiteY3" fmla="*/ 67668 h 2469674"/>
                <a:gd name="connsiteX4" fmla="*/ 1542033 w 1880209"/>
                <a:gd name="connsiteY4" fmla="*/ 281028 h 2469674"/>
                <a:gd name="connsiteX5" fmla="*/ 1847383 w 1880209"/>
                <a:gd name="connsiteY5" fmla="*/ 856022 h 2469674"/>
                <a:gd name="connsiteX6" fmla="*/ 1681837 w 1880209"/>
                <a:gd name="connsiteY6" fmla="*/ 2127957 h 2469674"/>
                <a:gd name="connsiteX7" fmla="*/ 916618 w 1880209"/>
                <a:gd name="connsiteY7" fmla="*/ 2469674 h 2469674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0058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33921 w 1880209"/>
                <a:gd name="connsiteY1" fmla="*/ 2003944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96507 w 1911006"/>
                <a:gd name="connsiteY6" fmla="*/ 1999181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66027 w 1911006"/>
                <a:gd name="connsiteY6" fmla="*/ 1968701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66027 w 1911006"/>
                <a:gd name="connsiteY6" fmla="*/ 1968701 h 2503237"/>
                <a:gd name="connsiteX7" fmla="*/ 904419 w 1911006"/>
                <a:gd name="connsiteY7" fmla="*/ 2503237 h 2503237"/>
                <a:gd name="connsiteX0" fmla="*/ 904419 w 1777429"/>
                <a:gd name="connsiteY0" fmla="*/ 2539048 h 2539048"/>
                <a:gd name="connsiteX1" fmla="*/ 112331 w 1777429"/>
                <a:gd name="connsiteY1" fmla="*/ 2034992 h 2539048"/>
                <a:gd name="connsiteX2" fmla="*/ 30797 w 1777429"/>
                <a:gd name="connsiteY2" fmla="*/ 722849 h 2539048"/>
                <a:gd name="connsiteX3" fmla="*/ 757490 w 1777429"/>
                <a:gd name="connsiteY3" fmla="*/ 103479 h 2539048"/>
                <a:gd name="connsiteX4" fmla="*/ 1572830 w 1777429"/>
                <a:gd name="connsiteY4" fmla="*/ 316839 h 2539048"/>
                <a:gd name="connsiteX5" fmla="*/ 1666027 w 1777429"/>
                <a:gd name="connsiteY5" fmla="*/ 2004512 h 2539048"/>
                <a:gd name="connsiteX6" fmla="*/ 904419 w 1777429"/>
                <a:gd name="connsiteY6" fmla="*/ 2539048 h 2539048"/>
                <a:gd name="connsiteX0" fmla="*/ 904419 w 1846009"/>
                <a:gd name="connsiteY0" fmla="*/ 2539048 h 2539048"/>
                <a:gd name="connsiteX1" fmla="*/ 112331 w 1846009"/>
                <a:gd name="connsiteY1" fmla="*/ 2034992 h 2539048"/>
                <a:gd name="connsiteX2" fmla="*/ 30797 w 1846009"/>
                <a:gd name="connsiteY2" fmla="*/ 722849 h 2539048"/>
                <a:gd name="connsiteX3" fmla="*/ 757490 w 1846009"/>
                <a:gd name="connsiteY3" fmla="*/ 103479 h 2539048"/>
                <a:gd name="connsiteX4" fmla="*/ 1572830 w 1846009"/>
                <a:gd name="connsiteY4" fmla="*/ 316839 h 2539048"/>
                <a:gd name="connsiteX5" fmla="*/ 1666027 w 1846009"/>
                <a:gd name="connsiteY5" fmla="*/ 2004512 h 2539048"/>
                <a:gd name="connsiteX6" fmla="*/ 904419 w 1846009"/>
                <a:gd name="connsiteY6" fmla="*/ 2539048 h 2539048"/>
                <a:gd name="connsiteX0" fmla="*/ 904419 w 1965677"/>
                <a:gd name="connsiteY0" fmla="*/ 2539048 h 2539048"/>
                <a:gd name="connsiteX1" fmla="*/ 112331 w 1965677"/>
                <a:gd name="connsiteY1" fmla="*/ 2034992 h 2539048"/>
                <a:gd name="connsiteX2" fmla="*/ 30797 w 1965677"/>
                <a:gd name="connsiteY2" fmla="*/ 722849 h 2539048"/>
                <a:gd name="connsiteX3" fmla="*/ 757490 w 1965677"/>
                <a:gd name="connsiteY3" fmla="*/ 103479 h 2539048"/>
                <a:gd name="connsiteX4" fmla="*/ 1572830 w 1965677"/>
                <a:gd name="connsiteY4" fmla="*/ 316839 h 2539048"/>
                <a:gd name="connsiteX5" fmla="*/ 1666027 w 1965677"/>
                <a:gd name="connsiteY5" fmla="*/ 2004512 h 2539048"/>
                <a:gd name="connsiteX6" fmla="*/ 904419 w 1965677"/>
                <a:gd name="connsiteY6" fmla="*/ 2539048 h 2539048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58653"/>
                <a:gd name="connsiteY0" fmla="*/ 2448272 h 2448272"/>
                <a:gd name="connsiteX1" fmla="*/ 112331 w 1958653"/>
                <a:gd name="connsiteY1" fmla="*/ 1988853 h 2448272"/>
                <a:gd name="connsiteX2" fmla="*/ 30797 w 1958653"/>
                <a:gd name="connsiteY2" fmla="*/ 676710 h 2448272"/>
                <a:gd name="connsiteX3" fmla="*/ 757490 w 1958653"/>
                <a:gd name="connsiteY3" fmla="*/ 57340 h 2448272"/>
                <a:gd name="connsiteX4" fmla="*/ 1696508 w 1958653"/>
                <a:gd name="connsiteY4" fmla="*/ 332669 h 2448272"/>
                <a:gd name="connsiteX5" fmla="*/ 1666027 w 1958653"/>
                <a:gd name="connsiteY5" fmla="*/ 1958373 h 2448272"/>
                <a:gd name="connsiteX6" fmla="*/ 864096 w 1958653"/>
                <a:gd name="connsiteY6" fmla="*/ 2448272 h 2448272"/>
                <a:gd name="connsiteX0" fmla="*/ 864096 w 1907679"/>
                <a:gd name="connsiteY0" fmla="*/ 2448272 h 2448272"/>
                <a:gd name="connsiteX1" fmla="*/ 112331 w 1907679"/>
                <a:gd name="connsiteY1" fmla="*/ 1988853 h 2448272"/>
                <a:gd name="connsiteX2" fmla="*/ 30797 w 1907679"/>
                <a:gd name="connsiteY2" fmla="*/ 676710 h 2448272"/>
                <a:gd name="connsiteX3" fmla="*/ 757490 w 1907679"/>
                <a:gd name="connsiteY3" fmla="*/ 57340 h 2448272"/>
                <a:gd name="connsiteX4" fmla="*/ 1696508 w 1907679"/>
                <a:gd name="connsiteY4" fmla="*/ 332669 h 2448272"/>
                <a:gd name="connsiteX5" fmla="*/ 1666027 w 1907679"/>
                <a:gd name="connsiteY5" fmla="*/ 1958373 h 2448272"/>
                <a:gd name="connsiteX6" fmla="*/ 864096 w 1907679"/>
                <a:gd name="connsiteY6" fmla="*/ 2448272 h 2448272"/>
                <a:gd name="connsiteX0" fmla="*/ 864096 w 1888232"/>
                <a:gd name="connsiteY0" fmla="*/ 2448272 h 2448272"/>
                <a:gd name="connsiteX1" fmla="*/ 112331 w 1888232"/>
                <a:gd name="connsiteY1" fmla="*/ 1988853 h 2448272"/>
                <a:gd name="connsiteX2" fmla="*/ 30797 w 1888232"/>
                <a:gd name="connsiteY2" fmla="*/ 676710 h 2448272"/>
                <a:gd name="connsiteX3" fmla="*/ 757490 w 1888232"/>
                <a:gd name="connsiteY3" fmla="*/ 57340 h 2448272"/>
                <a:gd name="connsiteX4" fmla="*/ 1696508 w 1888232"/>
                <a:gd name="connsiteY4" fmla="*/ 332669 h 2448272"/>
                <a:gd name="connsiteX5" fmla="*/ 1666027 w 1888232"/>
                <a:gd name="connsiteY5" fmla="*/ 1958373 h 2448272"/>
                <a:gd name="connsiteX6" fmla="*/ 864096 w 1888232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926132 w 1937965"/>
                <a:gd name="connsiteY0" fmla="*/ 2448272 h 2448272"/>
                <a:gd name="connsiteX1" fmla="*/ 174367 w 1937965"/>
                <a:gd name="connsiteY1" fmla="*/ 1988853 h 2448272"/>
                <a:gd name="connsiteX2" fmla="*/ 92833 w 1937965"/>
                <a:gd name="connsiteY2" fmla="*/ 676710 h 2448272"/>
                <a:gd name="connsiteX3" fmla="*/ 819526 w 1937965"/>
                <a:gd name="connsiteY3" fmla="*/ 57340 h 2448272"/>
                <a:gd name="connsiteX4" fmla="*/ 1758544 w 1937965"/>
                <a:gd name="connsiteY4" fmla="*/ 332669 h 2448272"/>
                <a:gd name="connsiteX5" fmla="*/ 1728063 w 1937965"/>
                <a:gd name="connsiteY5" fmla="*/ 1958373 h 2448272"/>
                <a:gd name="connsiteX6" fmla="*/ 926132 w 1937965"/>
                <a:gd name="connsiteY6" fmla="*/ 2448272 h 2448272"/>
                <a:gd name="connsiteX0" fmla="*/ 926132 w 1937965"/>
                <a:gd name="connsiteY0" fmla="*/ 2448272 h 2448272"/>
                <a:gd name="connsiteX1" fmla="*/ 174367 w 1937965"/>
                <a:gd name="connsiteY1" fmla="*/ 1988853 h 2448272"/>
                <a:gd name="connsiteX2" fmla="*/ 92833 w 1937965"/>
                <a:gd name="connsiteY2" fmla="*/ 676710 h 2448272"/>
                <a:gd name="connsiteX3" fmla="*/ 819526 w 1937965"/>
                <a:gd name="connsiteY3" fmla="*/ 57340 h 2448272"/>
                <a:gd name="connsiteX4" fmla="*/ 1758544 w 1937965"/>
                <a:gd name="connsiteY4" fmla="*/ 332669 h 2448272"/>
                <a:gd name="connsiteX5" fmla="*/ 1728063 w 1937965"/>
                <a:gd name="connsiteY5" fmla="*/ 1958373 h 2448272"/>
                <a:gd name="connsiteX6" fmla="*/ 926132 w 1937965"/>
                <a:gd name="connsiteY6" fmla="*/ 2448272 h 2448272"/>
                <a:gd name="connsiteX0" fmla="*/ 926132 w 1903291"/>
                <a:gd name="connsiteY0" fmla="*/ 2448272 h 2448272"/>
                <a:gd name="connsiteX1" fmla="*/ 174367 w 1903291"/>
                <a:gd name="connsiteY1" fmla="*/ 1988853 h 2448272"/>
                <a:gd name="connsiteX2" fmla="*/ 92833 w 1903291"/>
                <a:gd name="connsiteY2" fmla="*/ 676710 h 2448272"/>
                <a:gd name="connsiteX3" fmla="*/ 819526 w 1903291"/>
                <a:gd name="connsiteY3" fmla="*/ 57340 h 2448272"/>
                <a:gd name="connsiteX4" fmla="*/ 1758544 w 1903291"/>
                <a:gd name="connsiteY4" fmla="*/ 332669 h 2448272"/>
                <a:gd name="connsiteX5" fmla="*/ 1688009 w 1903291"/>
                <a:gd name="connsiteY5" fmla="*/ 1986948 h 2448272"/>
                <a:gd name="connsiteX6" fmla="*/ 926132 w 1903291"/>
                <a:gd name="connsiteY6" fmla="*/ 2448272 h 2448272"/>
                <a:gd name="connsiteX0" fmla="*/ 926132 w 1900176"/>
                <a:gd name="connsiteY0" fmla="*/ 2448272 h 2448272"/>
                <a:gd name="connsiteX1" fmla="*/ 174367 w 1900176"/>
                <a:gd name="connsiteY1" fmla="*/ 1988853 h 2448272"/>
                <a:gd name="connsiteX2" fmla="*/ 92833 w 1900176"/>
                <a:gd name="connsiteY2" fmla="*/ 676710 h 2448272"/>
                <a:gd name="connsiteX3" fmla="*/ 819526 w 1900176"/>
                <a:gd name="connsiteY3" fmla="*/ 57340 h 2448272"/>
                <a:gd name="connsiteX4" fmla="*/ 1758544 w 1900176"/>
                <a:gd name="connsiteY4" fmla="*/ 332669 h 2448272"/>
                <a:gd name="connsiteX5" fmla="*/ 1669318 w 1900176"/>
                <a:gd name="connsiteY5" fmla="*/ 1979804 h 2448272"/>
                <a:gd name="connsiteX6" fmla="*/ 926132 w 1900176"/>
                <a:gd name="connsiteY6" fmla="*/ 2448272 h 2448272"/>
                <a:gd name="connsiteX0" fmla="*/ 926132 w 1900176"/>
                <a:gd name="connsiteY0" fmla="*/ 2448272 h 2448272"/>
                <a:gd name="connsiteX1" fmla="*/ 174367 w 1900176"/>
                <a:gd name="connsiteY1" fmla="*/ 1988853 h 2448272"/>
                <a:gd name="connsiteX2" fmla="*/ 92833 w 1900176"/>
                <a:gd name="connsiteY2" fmla="*/ 676710 h 2448272"/>
                <a:gd name="connsiteX3" fmla="*/ 819526 w 1900176"/>
                <a:gd name="connsiteY3" fmla="*/ 57340 h 2448272"/>
                <a:gd name="connsiteX4" fmla="*/ 1758544 w 1900176"/>
                <a:gd name="connsiteY4" fmla="*/ 332669 h 2448272"/>
                <a:gd name="connsiteX5" fmla="*/ 1669318 w 1900176"/>
                <a:gd name="connsiteY5" fmla="*/ 1979804 h 2448272"/>
                <a:gd name="connsiteX6" fmla="*/ 926132 w 1900176"/>
                <a:gd name="connsiteY6" fmla="*/ 2448272 h 2448272"/>
                <a:gd name="connsiteX0" fmla="*/ 926132 w 1891117"/>
                <a:gd name="connsiteY0" fmla="*/ 2448272 h 2448272"/>
                <a:gd name="connsiteX1" fmla="*/ 174367 w 1891117"/>
                <a:gd name="connsiteY1" fmla="*/ 1988853 h 2448272"/>
                <a:gd name="connsiteX2" fmla="*/ 92833 w 1891117"/>
                <a:gd name="connsiteY2" fmla="*/ 676710 h 2448272"/>
                <a:gd name="connsiteX3" fmla="*/ 819526 w 1891117"/>
                <a:gd name="connsiteY3" fmla="*/ 57340 h 2448272"/>
                <a:gd name="connsiteX4" fmla="*/ 1758544 w 1891117"/>
                <a:gd name="connsiteY4" fmla="*/ 332669 h 2448272"/>
                <a:gd name="connsiteX5" fmla="*/ 1614972 w 1891117"/>
                <a:gd name="connsiteY5" fmla="*/ 2016787 h 2448272"/>
                <a:gd name="connsiteX6" fmla="*/ 926132 w 1891117"/>
                <a:gd name="connsiteY6" fmla="*/ 2448272 h 2448272"/>
                <a:gd name="connsiteX0" fmla="*/ 915451 w 1880437"/>
                <a:gd name="connsiteY0" fmla="*/ 2448272 h 2448272"/>
                <a:gd name="connsiteX1" fmla="*/ 174367 w 1880437"/>
                <a:gd name="connsiteY1" fmla="*/ 1988853 h 2448272"/>
                <a:gd name="connsiteX2" fmla="*/ 82152 w 1880437"/>
                <a:gd name="connsiteY2" fmla="*/ 676710 h 2448272"/>
                <a:gd name="connsiteX3" fmla="*/ 808845 w 1880437"/>
                <a:gd name="connsiteY3" fmla="*/ 57340 h 2448272"/>
                <a:gd name="connsiteX4" fmla="*/ 1747863 w 1880437"/>
                <a:gd name="connsiteY4" fmla="*/ 332669 h 2448272"/>
                <a:gd name="connsiteX5" fmla="*/ 1604291 w 1880437"/>
                <a:gd name="connsiteY5" fmla="*/ 2016787 h 2448272"/>
                <a:gd name="connsiteX6" fmla="*/ 915451 w 1880437"/>
                <a:gd name="connsiteY6" fmla="*/ 2448272 h 2448272"/>
                <a:gd name="connsiteX0" fmla="*/ 894088 w 1859074"/>
                <a:gd name="connsiteY0" fmla="*/ 2448272 h 2448272"/>
                <a:gd name="connsiteX1" fmla="*/ 174367 w 1859074"/>
                <a:gd name="connsiteY1" fmla="*/ 1986472 h 2448272"/>
                <a:gd name="connsiteX2" fmla="*/ 60789 w 1859074"/>
                <a:gd name="connsiteY2" fmla="*/ 676710 h 2448272"/>
                <a:gd name="connsiteX3" fmla="*/ 787482 w 1859074"/>
                <a:gd name="connsiteY3" fmla="*/ 57340 h 2448272"/>
                <a:gd name="connsiteX4" fmla="*/ 1726500 w 1859074"/>
                <a:gd name="connsiteY4" fmla="*/ 332669 h 2448272"/>
                <a:gd name="connsiteX5" fmla="*/ 1582928 w 1859074"/>
                <a:gd name="connsiteY5" fmla="*/ 2016787 h 2448272"/>
                <a:gd name="connsiteX6" fmla="*/ 894088 w 1859074"/>
                <a:gd name="connsiteY6" fmla="*/ 2448272 h 2448272"/>
                <a:gd name="connsiteX0" fmla="*/ 878067 w 1859074"/>
                <a:gd name="connsiteY0" fmla="*/ 2405410 h 2405410"/>
                <a:gd name="connsiteX1" fmla="*/ 174367 w 1859074"/>
                <a:gd name="connsiteY1" fmla="*/ 1986472 h 2405410"/>
                <a:gd name="connsiteX2" fmla="*/ 60789 w 1859074"/>
                <a:gd name="connsiteY2" fmla="*/ 676710 h 2405410"/>
                <a:gd name="connsiteX3" fmla="*/ 787482 w 1859074"/>
                <a:gd name="connsiteY3" fmla="*/ 57340 h 2405410"/>
                <a:gd name="connsiteX4" fmla="*/ 1726500 w 1859074"/>
                <a:gd name="connsiteY4" fmla="*/ 332669 h 2405410"/>
                <a:gd name="connsiteX5" fmla="*/ 1582928 w 1859074"/>
                <a:gd name="connsiteY5" fmla="*/ 2016787 h 2405410"/>
                <a:gd name="connsiteX6" fmla="*/ 878067 w 1859074"/>
                <a:gd name="connsiteY6" fmla="*/ 2405410 h 240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074" h="2405410">
                  <a:moveTo>
                    <a:pt x="878067" y="2405410"/>
                  </a:moveTo>
                  <a:cubicBezTo>
                    <a:pt x="645035" y="2401113"/>
                    <a:pt x="428365" y="2295585"/>
                    <a:pt x="174367" y="1986472"/>
                  </a:cubicBezTo>
                  <a:cubicBezTo>
                    <a:pt x="0" y="1477047"/>
                    <a:pt x="82831" y="902175"/>
                    <a:pt x="60789" y="676710"/>
                  </a:cubicBezTo>
                  <a:cubicBezTo>
                    <a:pt x="177629" y="507800"/>
                    <a:pt x="509864" y="114680"/>
                    <a:pt x="787482" y="57340"/>
                  </a:cubicBezTo>
                  <a:cubicBezTo>
                    <a:pt x="1065100" y="0"/>
                    <a:pt x="1593926" y="6095"/>
                    <a:pt x="1726500" y="332669"/>
                  </a:cubicBezTo>
                  <a:cubicBezTo>
                    <a:pt x="1859074" y="659244"/>
                    <a:pt x="1792830" y="1520818"/>
                    <a:pt x="1582928" y="2016787"/>
                  </a:cubicBezTo>
                  <a:cubicBezTo>
                    <a:pt x="1478930" y="2185954"/>
                    <a:pt x="1071417" y="2400145"/>
                    <a:pt x="878067" y="2405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Forma livre 42"/>
            <p:cNvSpPr/>
            <p:nvPr/>
          </p:nvSpPr>
          <p:spPr>
            <a:xfrm>
              <a:off x="6946082" y="2394903"/>
              <a:ext cx="395089" cy="501994"/>
            </a:xfrm>
            <a:custGeom>
              <a:avLst/>
              <a:gdLst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67860 h 3402300"/>
                <a:gd name="connsiteX1" fmla="*/ 464820 w 3246120"/>
                <a:gd name="connsiteY1" fmla="*/ 2099280 h 3402300"/>
                <a:gd name="connsiteX2" fmla="*/ 678180 w 3246120"/>
                <a:gd name="connsiteY2" fmla="*/ 1931640 h 3402300"/>
                <a:gd name="connsiteX3" fmla="*/ 823352 w 3246120"/>
                <a:gd name="connsiteY3" fmla="*/ 1152128 h 3402300"/>
                <a:gd name="connsiteX4" fmla="*/ 1039376 w 3246120"/>
                <a:gd name="connsiteY4" fmla="*/ 432048 h 3402300"/>
                <a:gd name="connsiteX5" fmla="*/ 1615440 w 3246120"/>
                <a:gd name="connsiteY5" fmla="*/ 0 h 3402300"/>
                <a:gd name="connsiteX6" fmla="*/ 2156460 w 3246120"/>
                <a:gd name="connsiteY6" fmla="*/ 34260 h 3402300"/>
                <a:gd name="connsiteX7" fmla="*/ 2621280 w 3246120"/>
                <a:gd name="connsiteY7" fmla="*/ 232380 h 3402300"/>
                <a:gd name="connsiteX8" fmla="*/ 2933700 w 3246120"/>
                <a:gd name="connsiteY8" fmla="*/ 575280 h 3402300"/>
                <a:gd name="connsiteX9" fmla="*/ 3116580 w 3246120"/>
                <a:gd name="connsiteY9" fmla="*/ 986760 h 3402300"/>
                <a:gd name="connsiteX10" fmla="*/ 3208020 w 3246120"/>
                <a:gd name="connsiteY10" fmla="*/ 1428720 h 3402300"/>
                <a:gd name="connsiteX11" fmla="*/ 3246120 w 3246120"/>
                <a:gd name="connsiteY11" fmla="*/ 2327880 h 3402300"/>
                <a:gd name="connsiteX12" fmla="*/ 3040380 w 3246120"/>
                <a:gd name="connsiteY12" fmla="*/ 2983200 h 3402300"/>
                <a:gd name="connsiteX13" fmla="*/ 2705100 w 3246120"/>
                <a:gd name="connsiteY13" fmla="*/ 3234660 h 3402300"/>
                <a:gd name="connsiteX14" fmla="*/ 2529840 w 3246120"/>
                <a:gd name="connsiteY14" fmla="*/ 3310860 h 3402300"/>
                <a:gd name="connsiteX15" fmla="*/ 2095500 w 3246120"/>
                <a:gd name="connsiteY15" fmla="*/ 3402300 h 3402300"/>
                <a:gd name="connsiteX16" fmla="*/ 1485900 w 3246120"/>
                <a:gd name="connsiteY16" fmla="*/ 3310860 h 3402300"/>
                <a:gd name="connsiteX17" fmla="*/ 731520 w 3246120"/>
                <a:gd name="connsiteY17" fmla="*/ 3059400 h 3402300"/>
                <a:gd name="connsiteX18" fmla="*/ 396240 w 3246120"/>
                <a:gd name="connsiteY18" fmla="*/ 2807940 h 3402300"/>
                <a:gd name="connsiteX19" fmla="*/ 563880 w 3246120"/>
                <a:gd name="connsiteY19" fmla="*/ 2807940 h 3402300"/>
                <a:gd name="connsiteX20" fmla="*/ 662940 w 3246120"/>
                <a:gd name="connsiteY20" fmla="*/ 2754600 h 3402300"/>
                <a:gd name="connsiteX21" fmla="*/ 647700 w 3246120"/>
                <a:gd name="connsiteY21" fmla="*/ 2670780 h 3402300"/>
                <a:gd name="connsiteX22" fmla="*/ 388620 w 3246120"/>
                <a:gd name="connsiteY22" fmla="*/ 2655540 h 3402300"/>
                <a:gd name="connsiteX23" fmla="*/ 220980 w 3246120"/>
                <a:gd name="connsiteY23" fmla="*/ 2518380 h 3402300"/>
                <a:gd name="connsiteX24" fmla="*/ 167640 w 3246120"/>
                <a:gd name="connsiteY24" fmla="*/ 2343120 h 3402300"/>
                <a:gd name="connsiteX25" fmla="*/ 480060 w 3246120"/>
                <a:gd name="connsiteY25" fmla="*/ 2350740 h 3402300"/>
                <a:gd name="connsiteX26" fmla="*/ 617220 w 3246120"/>
                <a:gd name="connsiteY26" fmla="*/ 2221200 h 3402300"/>
                <a:gd name="connsiteX27" fmla="*/ 731520 w 3246120"/>
                <a:gd name="connsiteY27" fmla="*/ 2106900 h 3402300"/>
                <a:gd name="connsiteX28" fmla="*/ 571500 w 3246120"/>
                <a:gd name="connsiteY28" fmla="*/ 2274540 h 3402300"/>
                <a:gd name="connsiteX29" fmla="*/ 304800 w 3246120"/>
                <a:gd name="connsiteY29" fmla="*/ 2312640 h 3402300"/>
                <a:gd name="connsiteX30" fmla="*/ 53340 w 3246120"/>
                <a:gd name="connsiteY30" fmla="*/ 2198340 h 3402300"/>
                <a:gd name="connsiteX31" fmla="*/ 53340 w 3246120"/>
                <a:gd name="connsiteY31" fmla="*/ 2190720 h 3402300"/>
                <a:gd name="connsiteX32" fmla="*/ 0 w 3246120"/>
                <a:gd name="connsiteY32" fmla="*/ 2167860 h 3402300"/>
                <a:gd name="connsiteX0" fmla="*/ 0 w 3246120"/>
                <a:gd name="connsiteY0" fmla="*/ 2250410 h 3484850"/>
                <a:gd name="connsiteX1" fmla="*/ 464820 w 3246120"/>
                <a:gd name="connsiteY1" fmla="*/ 2181830 h 3484850"/>
                <a:gd name="connsiteX2" fmla="*/ 678180 w 3246120"/>
                <a:gd name="connsiteY2" fmla="*/ 2014190 h 3484850"/>
                <a:gd name="connsiteX3" fmla="*/ 823352 w 3246120"/>
                <a:gd name="connsiteY3" fmla="*/ 1234678 h 3484850"/>
                <a:gd name="connsiteX4" fmla="*/ 1039376 w 3246120"/>
                <a:gd name="connsiteY4" fmla="*/ 514598 h 3484850"/>
                <a:gd name="connsiteX5" fmla="*/ 1615440 w 3246120"/>
                <a:gd name="connsiteY5" fmla="*/ 82550 h 3484850"/>
                <a:gd name="connsiteX6" fmla="*/ 2156460 w 3246120"/>
                <a:gd name="connsiteY6" fmla="*/ 116810 h 3484850"/>
                <a:gd name="connsiteX7" fmla="*/ 2621280 w 3246120"/>
                <a:gd name="connsiteY7" fmla="*/ 314930 h 3484850"/>
                <a:gd name="connsiteX8" fmla="*/ 2933700 w 3246120"/>
                <a:gd name="connsiteY8" fmla="*/ 657830 h 3484850"/>
                <a:gd name="connsiteX9" fmla="*/ 3116580 w 3246120"/>
                <a:gd name="connsiteY9" fmla="*/ 1069310 h 3484850"/>
                <a:gd name="connsiteX10" fmla="*/ 3208020 w 3246120"/>
                <a:gd name="connsiteY10" fmla="*/ 1511270 h 3484850"/>
                <a:gd name="connsiteX11" fmla="*/ 3246120 w 3246120"/>
                <a:gd name="connsiteY11" fmla="*/ 2410430 h 3484850"/>
                <a:gd name="connsiteX12" fmla="*/ 3040380 w 3246120"/>
                <a:gd name="connsiteY12" fmla="*/ 3065750 h 3484850"/>
                <a:gd name="connsiteX13" fmla="*/ 2705100 w 3246120"/>
                <a:gd name="connsiteY13" fmla="*/ 3317210 h 3484850"/>
                <a:gd name="connsiteX14" fmla="*/ 2529840 w 3246120"/>
                <a:gd name="connsiteY14" fmla="*/ 3393410 h 3484850"/>
                <a:gd name="connsiteX15" fmla="*/ 2095500 w 3246120"/>
                <a:gd name="connsiteY15" fmla="*/ 3484850 h 3484850"/>
                <a:gd name="connsiteX16" fmla="*/ 1485900 w 3246120"/>
                <a:gd name="connsiteY16" fmla="*/ 3393410 h 3484850"/>
                <a:gd name="connsiteX17" fmla="*/ 731520 w 3246120"/>
                <a:gd name="connsiteY17" fmla="*/ 3141950 h 3484850"/>
                <a:gd name="connsiteX18" fmla="*/ 396240 w 3246120"/>
                <a:gd name="connsiteY18" fmla="*/ 2890490 h 3484850"/>
                <a:gd name="connsiteX19" fmla="*/ 563880 w 3246120"/>
                <a:gd name="connsiteY19" fmla="*/ 2890490 h 3484850"/>
                <a:gd name="connsiteX20" fmla="*/ 662940 w 3246120"/>
                <a:gd name="connsiteY20" fmla="*/ 2837150 h 3484850"/>
                <a:gd name="connsiteX21" fmla="*/ 647700 w 3246120"/>
                <a:gd name="connsiteY21" fmla="*/ 2753330 h 3484850"/>
                <a:gd name="connsiteX22" fmla="*/ 388620 w 3246120"/>
                <a:gd name="connsiteY22" fmla="*/ 2738090 h 3484850"/>
                <a:gd name="connsiteX23" fmla="*/ 220980 w 3246120"/>
                <a:gd name="connsiteY23" fmla="*/ 2600930 h 3484850"/>
                <a:gd name="connsiteX24" fmla="*/ 167640 w 3246120"/>
                <a:gd name="connsiteY24" fmla="*/ 2425670 h 3484850"/>
                <a:gd name="connsiteX25" fmla="*/ 480060 w 3246120"/>
                <a:gd name="connsiteY25" fmla="*/ 2433290 h 3484850"/>
                <a:gd name="connsiteX26" fmla="*/ 617220 w 3246120"/>
                <a:gd name="connsiteY26" fmla="*/ 2303750 h 3484850"/>
                <a:gd name="connsiteX27" fmla="*/ 731520 w 3246120"/>
                <a:gd name="connsiteY27" fmla="*/ 2189450 h 3484850"/>
                <a:gd name="connsiteX28" fmla="*/ 571500 w 3246120"/>
                <a:gd name="connsiteY28" fmla="*/ 2357090 h 3484850"/>
                <a:gd name="connsiteX29" fmla="*/ 304800 w 3246120"/>
                <a:gd name="connsiteY29" fmla="*/ 2395190 h 3484850"/>
                <a:gd name="connsiteX30" fmla="*/ 53340 w 3246120"/>
                <a:gd name="connsiteY30" fmla="*/ 2280890 h 3484850"/>
                <a:gd name="connsiteX31" fmla="*/ 53340 w 3246120"/>
                <a:gd name="connsiteY31" fmla="*/ 2273270 h 3484850"/>
                <a:gd name="connsiteX32" fmla="*/ 0 w 3246120"/>
                <a:gd name="connsiteY32" fmla="*/ 2250410 h 3484850"/>
                <a:gd name="connsiteX0" fmla="*/ 0 w 3246120"/>
                <a:gd name="connsiteY0" fmla="*/ 2199387 h 3433827"/>
                <a:gd name="connsiteX1" fmla="*/ 464820 w 3246120"/>
                <a:gd name="connsiteY1" fmla="*/ 2130807 h 3433827"/>
                <a:gd name="connsiteX2" fmla="*/ 678180 w 3246120"/>
                <a:gd name="connsiteY2" fmla="*/ 1963167 h 3433827"/>
                <a:gd name="connsiteX3" fmla="*/ 823352 w 3246120"/>
                <a:gd name="connsiteY3" fmla="*/ 1183655 h 3433827"/>
                <a:gd name="connsiteX4" fmla="*/ 1039376 w 3246120"/>
                <a:gd name="connsiteY4" fmla="*/ 463575 h 3433827"/>
                <a:gd name="connsiteX5" fmla="*/ 1615440 w 3246120"/>
                <a:gd name="connsiteY5" fmla="*/ 31527 h 3433827"/>
                <a:gd name="connsiteX6" fmla="*/ 2156460 w 3246120"/>
                <a:gd name="connsiteY6" fmla="*/ 65787 h 3433827"/>
                <a:gd name="connsiteX7" fmla="*/ 2621280 w 3246120"/>
                <a:gd name="connsiteY7" fmla="*/ 263907 h 3433827"/>
                <a:gd name="connsiteX8" fmla="*/ 2933700 w 3246120"/>
                <a:gd name="connsiteY8" fmla="*/ 606807 h 3433827"/>
                <a:gd name="connsiteX9" fmla="*/ 3116580 w 3246120"/>
                <a:gd name="connsiteY9" fmla="*/ 1018287 h 3433827"/>
                <a:gd name="connsiteX10" fmla="*/ 3208020 w 3246120"/>
                <a:gd name="connsiteY10" fmla="*/ 1460247 h 3433827"/>
                <a:gd name="connsiteX11" fmla="*/ 3246120 w 3246120"/>
                <a:gd name="connsiteY11" fmla="*/ 2359407 h 3433827"/>
                <a:gd name="connsiteX12" fmla="*/ 3040380 w 3246120"/>
                <a:gd name="connsiteY12" fmla="*/ 3014727 h 3433827"/>
                <a:gd name="connsiteX13" fmla="*/ 2705100 w 3246120"/>
                <a:gd name="connsiteY13" fmla="*/ 3266187 h 3433827"/>
                <a:gd name="connsiteX14" fmla="*/ 2529840 w 3246120"/>
                <a:gd name="connsiteY14" fmla="*/ 3342387 h 3433827"/>
                <a:gd name="connsiteX15" fmla="*/ 2095500 w 3246120"/>
                <a:gd name="connsiteY15" fmla="*/ 3433827 h 3433827"/>
                <a:gd name="connsiteX16" fmla="*/ 1485900 w 3246120"/>
                <a:gd name="connsiteY16" fmla="*/ 3342387 h 3433827"/>
                <a:gd name="connsiteX17" fmla="*/ 731520 w 3246120"/>
                <a:gd name="connsiteY17" fmla="*/ 3090927 h 3433827"/>
                <a:gd name="connsiteX18" fmla="*/ 396240 w 3246120"/>
                <a:gd name="connsiteY18" fmla="*/ 2839467 h 3433827"/>
                <a:gd name="connsiteX19" fmla="*/ 563880 w 3246120"/>
                <a:gd name="connsiteY19" fmla="*/ 2839467 h 3433827"/>
                <a:gd name="connsiteX20" fmla="*/ 662940 w 3246120"/>
                <a:gd name="connsiteY20" fmla="*/ 2786127 h 3433827"/>
                <a:gd name="connsiteX21" fmla="*/ 647700 w 3246120"/>
                <a:gd name="connsiteY21" fmla="*/ 2702307 h 3433827"/>
                <a:gd name="connsiteX22" fmla="*/ 388620 w 3246120"/>
                <a:gd name="connsiteY22" fmla="*/ 2687067 h 3433827"/>
                <a:gd name="connsiteX23" fmla="*/ 220980 w 3246120"/>
                <a:gd name="connsiteY23" fmla="*/ 2549907 h 3433827"/>
                <a:gd name="connsiteX24" fmla="*/ 167640 w 3246120"/>
                <a:gd name="connsiteY24" fmla="*/ 2374647 h 3433827"/>
                <a:gd name="connsiteX25" fmla="*/ 480060 w 3246120"/>
                <a:gd name="connsiteY25" fmla="*/ 2382267 h 3433827"/>
                <a:gd name="connsiteX26" fmla="*/ 617220 w 3246120"/>
                <a:gd name="connsiteY26" fmla="*/ 2252727 h 3433827"/>
                <a:gd name="connsiteX27" fmla="*/ 731520 w 3246120"/>
                <a:gd name="connsiteY27" fmla="*/ 2138427 h 3433827"/>
                <a:gd name="connsiteX28" fmla="*/ 571500 w 3246120"/>
                <a:gd name="connsiteY28" fmla="*/ 2306067 h 3433827"/>
                <a:gd name="connsiteX29" fmla="*/ 304800 w 3246120"/>
                <a:gd name="connsiteY29" fmla="*/ 2344167 h 3433827"/>
                <a:gd name="connsiteX30" fmla="*/ 53340 w 3246120"/>
                <a:gd name="connsiteY30" fmla="*/ 2229867 h 3433827"/>
                <a:gd name="connsiteX31" fmla="*/ 53340 w 3246120"/>
                <a:gd name="connsiteY31" fmla="*/ 2222247 h 3433827"/>
                <a:gd name="connsiteX32" fmla="*/ 0 w 3246120"/>
                <a:gd name="connsiteY32" fmla="*/ 2199387 h 3433827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97142 h 3531582"/>
                <a:gd name="connsiteX1" fmla="*/ 464820 w 3246120"/>
                <a:gd name="connsiteY1" fmla="*/ 2228562 h 3531582"/>
                <a:gd name="connsiteX2" fmla="*/ 678180 w 3246120"/>
                <a:gd name="connsiteY2" fmla="*/ 2060922 h 3531582"/>
                <a:gd name="connsiteX3" fmla="*/ 823352 w 3246120"/>
                <a:gd name="connsiteY3" fmla="*/ 1281410 h 3531582"/>
                <a:gd name="connsiteX4" fmla="*/ 1039376 w 3246120"/>
                <a:gd name="connsiteY4" fmla="*/ 561330 h 3531582"/>
                <a:gd name="connsiteX5" fmla="*/ 1543432 w 3246120"/>
                <a:gd name="connsiteY5" fmla="*/ 57274 h 3531582"/>
                <a:gd name="connsiteX6" fmla="*/ 2156460 w 3246120"/>
                <a:gd name="connsiteY6" fmla="*/ 163542 h 3531582"/>
                <a:gd name="connsiteX7" fmla="*/ 2621280 w 3246120"/>
                <a:gd name="connsiteY7" fmla="*/ 361662 h 3531582"/>
                <a:gd name="connsiteX8" fmla="*/ 2933700 w 3246120"/>
                <a:gd name="connsiteY8" fmla="*/ 704562 h 3531582"/>
                <a:gd name="connsiteX9" fmla="*/ 3116580 w 3246120"/>
                <a:gd name="connsiteY9" fmla="*/ 1116042 h 3531582"/>
                <a:gd name="connsiteX10" fmla="*/ 3208020 w 3246120"/>
                <a:gd name="connsiteY10" fmla="*/ 1558002 h 3531582"/>
                <a:gd name="connsiteX11" fmla="*/ 3246120 w 3246120"/>
                <a:gd name="connsiteY11" fmla="*/ 2457162 h 3531582"/>
                <a:gd name="connsiteX12" fmla="*/ 3040380 w 3246120"/>
                <a:gd name="connsiteY12" fmla="*/ 3112482 h 3531582"/>
                <a:gd name="connsiteX13" fmla="*/ 2705100 w 3246120"/>
                <a:gd name="connsiteY13" fmla="*/ 3363942 h 3531582"/>
                <a:gd name="connsiteX14" fmla="*/ 2529840 w 3246120"/>
                <a:gd name="connsiteY14" fmla="*/ 3440142 h 3531582"/>
                <a:gd name="connsiteX15" fmla="*/ 2095500 w 3246120"/>
                <a:gd name="connsiteY15" fmla="*/ 3531582 h 3531582"/>
                <a:gd name="connsiteX16" fmla="*/ 1485900 w 3246120"/>
                <a:gd name="connsiteY16" fmla="*/ 3440142 h 3531582"/>
                <a:gd name="connsiteX17" fmla="*/ 731520 w 3246120"/>
                <a:gd name="connsiteY17" fmla="*/ 3188682 h 3531582"/>
                <a:gd name="connsiteX18" fmla="*/ 396240 w 3246120"/>
                <a:gd name="connsiteY18" fmla="*/ 2937222 h 3531582"/>
                <a:gd name="connsiteX19" fmla="*/ 563880 w 3246120"/>
                <a:gd name="connsiteY19" fmla="*/ 2937222 h 3531582"/>
                <a:gd name="connsiteX20" fmla="*/ 662940 w 3246120"/>
                <a:gd name="connsiteY20" fmla="*/ 2883882 h 3531582"/>
                <a:gd name="connsiteX21" fmla="*/ 647700 w 3246120"/>
                <a:gd name="connsiteY21" fmla="*/ 2800062 h 3531582"/>
                <a:gd name="connsiteX22" fmla="*/ 388620 w 3246120"/>
                <a:gd name="connsiteY22" fmla="*/ 2784822 h 3531582"/>
                <a:gd name="connsiteX23" fmla="*/ 220980 w 3246120"/>
                <a:gd name="connsiteY23" fmla="*/ 2647662 h 3531582"/>
                <a:gd name="connsiteX24" fmla="*/ 167640 w 3246120"/>
                <a:gd name="connsiteY24" fmla="*/ 2472402 h 3531582"/>
                <a:gd name="connsiteX25" fmla="*/ 480060 w 3246120"/>
                <a:gd name="connsiteY25" fmla="*/ 2480022 h 3531582"/>
                <a:gd name="connsiteX26" fmla="*/ 617220 w 3246120"/>
                <a:gd name="connsiteY26" fmla="*/ 2350482 h 3531582"/>
                <a:gd name="connsiteX27" fmla="*/ 731520 w 3246120"/>
                <a:gd name="connsiteY27" fmla="*/ 2236182 h 3531582"/>
                <a:gd name="connsiteX28" fmla="*/ 571500 w 3246120"/>
                <a:gd name="connsiteY28" fmla="*/ 2403822 h 3531582"/>
                <a:gd name="connsiteX29" fmla="*/ 304800 w 3246120"/>
                <a:gd name="connsiteY29" fmla="*/ 2441922 h 3531582"/>
                <a:gd name="connsiteX30" fmla="*/ 53340 w 3246120"/>
                <a:gd name="connsiteY30" fmla="*/ 2327622 h 3531582"/>
                <a:gd name="connsiteX31" fmla="*/ 53340 w 3246120"/>
                <a:gd name="connsiteY31" fmla="*/ 2320002 h 3531582"/>
                <a:gd name="connsiteX32" fmla="*/ 0 w 3246120"/>
                <a:gd name="connsiteY32" fmla="*/ 2297142 h 3531582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767568 w 3246120"/>
                <a:gd name="connsiteY7" fmla="*/ 41731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208020 w 3246120"/>
                <a:gd name="connsiteY8" fmla="*/ 1485994 h 3459574"/>
                <a:gd name="connsiteX9" fmla="*/ 3246120 w 3246120"/>
                <a:gd name="connsiteY9" fmla="*/ 2385154 h 3459574"/>
                <a:gd name="connsiteX10" fmla="*/ 3040380 w 3246120"/>
                <a:gd name="connsiteY10" fmla="*/ 3040474 h 3459574"/>
                <a:gd name="connsiteX11" fmla="*/ 2705100 w 3246120"/>
                <a:gd name="connsiteY11" fmla="*/ 3291934 h 3459574"/>
                <a:gd name="connsiteX12" fmla="*/ 2529840 w 3246120"/>
                <a:gd name="connsiteY12" fmla="*/ 3368134 h 3459574"/>
                <a:gd name="connsiteX13" fmla="*/ 2095500 w 3246120"/>
                <a:gd name="connsiteY13" fmla="*/ 3459574 h 3459574"/>
                <a:gd name="connsiteX14" fmla="*/ 1485900 w 3246120"/>
                <a:gd name="connsiteY14" fmla="*/ 3368134 h 3459574"/>
                <a:gd name="connsiteX15" fmla="*/ 731520 w 3246120"/>
                <a:gd name="connsiteY15" fmla="*/ 3116674 h 3459574"/>
                <a:gd name="connsiteX16" fmla="*/ 396240 w 3246120"/>
                <a:gd name="connsiteY16" fmla="*/ 2865214 h 3459574"/>
                <a:gd name="connsiteX17" fmla="*/ 563880 w 3246120"/>
                <a:gd name="connsiteY17" fmla="*/ 2865214 h 3459574"/>
                <a:gd name="connsiteX18" fmla="*/ 662940 w 3246120"/>
                <a:gd name="connsiteY18" fmla="*/ 2811874 h 3459574"/>
                <a:gd name="connsiteX19" fmla="*/ 647700 w 3246120"/>
                <a:gd name="connsiteY19" fmla="*/ 2728054 h 3459574"/>
                <a:gd name="connsiteX20" fmla="*/ 388620 w 3246120"/>
                <a:gd name="connsiteY20" fmla="*/ 2712814 h 3459574"/>
                <a:gd name="connsiteX21" fmla="*/ 220980 w 3246120"/>
                <a:gd name="connsiteY21" fmla="*/ 2575654 h 3459574"/>
                <a:gd name="connsiteX22" fmla="*/ 167640 w 3246120"/>
                <a:gd name="connsiteY22" fmla="*/ 2400394 h 3459574"/>
                <a:gd name="connsiteX23" fmla="*/ 480060 w 3246120"/>
                <a:gd name="connsiteY23" fmla="*/ 2408014 h 3459574"/>
                <a:gd name="connsiteX24" fmla="*/ 617220 w 3246120"/>
                <a:gd name="connsiteY24" fmla="*/ 2278474 h 3459574"/>
                <a:gd name="connsiteX25" fmla="*/ 731520 w 3246120"/>
                <a:gd name="connsiteY25" fmla="*/ 2164174 h 3459574"/>
                <a:gd name="connsiteX26" fmla="*/ 571500 w 3246120"/>
                <a:gd name="connsiteY26" fmla="*/ 2331814 h 3459574"/>
                <a:gd name="connsiteX27" fmla="*/ 304800 w 3246120"/>
                <a:gd name="connsiteY27" fmla="*/ 2369914 h 3459574"/>
                <a:gd name="connsiteX28" fmla="*/ 53340 w 3246120"/>
                <a:gd name="connsiteY28" fmla="*/ 2255614 h 3459574"/>
                <a:gd name="connsiteX29" fmla="*/ 53340 w 3246120"/>
                <a:gd name="connsiteY29" fmla="*/ 2247994 h 3459574"/>
                <a:gd name="connsiteX30" fmla="*/ 0 w 3246120"/>
                <a:gd name="connsiteY30" fmla="*/ 2225134 h 3459574"/>
                <a:gd name="connsiteX0" fmla="*/ 0 w 3274060"/>
                <a:gd name="connsiteY0" fmla="*/ 2225134 h 3459574"/>
                <a:gd name="connsiteX1" fmla="*/ 464820 w 3274060"/>
                <a:gd name="connsiteY1" fmla="*/ 2156554 h 3459574"/>
                <a:gd name="connsiteX2" fmla="*/ 678180 w 3274060"/>
                <a:gd name="connsiteY2" fmla="*/ 1988914 h 3459574"/>
                <a:gd name="connsiteX3" fmla="*/ 823352 w 3274060"/>
                <a:gd name="connsiteY3" fmla="*/ 1209402 h 3459574"/>
                <a:gd name="connsiteX4" fmla="*/ 1039376 w 3274060"/>
                <a:gd name="connsiteY4" fmla="*/ 489322 h 3459574"/>
                <a:gd name="connsiteX5" fmla="*/ 1543432 w 3274060"/>
                <a:gd name="connsiteY5" fmla="*/ 57274 h 3459574"/>
                <a:gd name="connsiteX6" fmla="*/ 2191504 w 3274060"/>
                <a:gd name="connsiteY6" fmla="*/ 57274 h 3459574"/>
                <a:gd name="connsiteX7" fmla="*/ 2911584 w 3274060"/>
                <a:gd name="connsiteY7" fmla="*/ 633338 h 3459574"/>
                <a:gd name="connsiteX8" fmla="*/ 3208020 w 3274060"/>
                <a:gd name="connsiteY8" fmla="*/ 1485994 h 3459574"/>
                <a:gd name="connsiteX9" fmla="*/ 3246120 w 3274060"/>
                <a:gd name="connsiteY9" fmla="*/ 2385154 h 3459574"/>
                <a:gd name="connsiteX10" fmla="*/ 3040380 w 3274060"/>
                <a:gd name="connsiteY10" fmla="*/ 3040474 h 3459574"/>
                <a:gd name="connsiteX11" fmla="*/ 2705100 w 3274060"/>
                <a:gd name="connsiteY11" fmla="*/ 3291934 h 3459574"/>
                <a:gd name="connsiteX12" fmla="*/ 2529840 w 3274060"/>
                <a:gd name="connsiteY12" fmla="*/ 3368134 h 3459574"/>
                <a:gd name="connsiteX13" fmla="*/ 2095500 w 3274060"/>
                <a:gd name="connsiteY13" fmla="*/ 3459574 h 3459574"/>
                <a:gd name="connsiteX14" fmla="*/ 1485900 w 3274060"/>
                <a:gd name="connsiteY14" fmla="*/ 3368134 h 3459574"/>
                <a:gd name="connsiteX15" fmla="*/ 731520 w 3274060"/>
                <a:gd name="connsiteY15" fmla="*/ 3116674 h 3459574"/>
                <a:gd name="connsiteX16" fmla="*/ 396240 w 3274060"/>
                <a:gd name="connsiteY16" fmla="*/ 2865214 h 3459574"/>
                <a:gd name="connsiteX17" fmla="*/ 563880 w 3274060"/>
                <a:gd name="connsiteY17" fmla="*/ 2865214 h 3459574"/>
                <a:gd name="connsiteX18" fmla="*/ 662940 w 3274060"/>
                <a:gd name="connsiteY18" fmla="*/ 2811874 h 3459574"/>
                <a:gd name="connsiteX19" fmla="*/ 647700 w 3274060"/>
                <a:gd name="connsiteY19" fmla="*/ 2728054 h 3459574"/>
                <a:gd name="connsiteX20" fmla="*/ 388620 w 3274060"/>
                <a:gd name="connsiteY20" fmla="*/ 2712814 h 3459574"/>
                <a:gd name="connsiteX21" fmla="*/ 220980 w 3274060"/>
                <a:gd name="connsiteY21" fmla="*/ 2575654 h 3459574"/>
                <a:gd name="connsiteX22" fmla="*/ 167640 w 3274060"/>
                <a:gd name="connsiteY22" fmla="*/ 2400394 h 3459574"/>
                <a:gd name="connsiteX23" fmla="*/ 480060 w 3274060"/>
                <a:gd name="connsiteY23" fmla="*/ 2408014 h 3459574"/>
                <a:gd name="connsiteX24" fmla="*/ 617220 w 3274060"/>
                <a:gd name="connsiteY24" fmla="*/ 2278474 h 3459574"/>
                <a:gd name="connsiteX25" fmla="*/ 731520 w 3274060"/>
                <a:gd name="connsiteY25" fmla="*/ 2164174 h 3459574"/>
                <a:gd name="connsiteX26" fmla="*/ 571500 w 3274060"/>
                <a:gd name="connsiteY26" fmla="*/ 2331814 h 3459574"/>
                <a:gd name="connsiteX27" fmla="*/ 304800 w 3274060"/>
                <a:gd name="connsiteY27" fmla="*/ 2369914 h 3459574"/>
                <a:gd name="connsiteX28" fmla="*/ 53340 w 3274060"/>
                <a:gd name="connsiteY28" fmla="*/ 2255614 h 3459574"/>
                <a:gd name="connsiteX29" fmla="*/ 53340 w 3274060"/>
                <a:gd name="connsiteY29" fmla="*/ 2247994 h 3459574"/>
                <a:gd name="connsiteX30" fmla="*/ 0 w 327406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705100 w 3415640"/>
                <a:gd name="connsiteY11" fmla="*/ 3291934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479536 w 3415640"/>
                <a:gd name="connsiteY12" fmla="*/ 3369642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095500 w 3415640"/>
                <a:gd name="connsiteY12" fmla="*/ 3459574 h 3459574"/>
                <a:gd name="connsiteX13" fmla="*/ 1485900 w 3415640"/>
                <a:gd name="connsiteY13" fmla="*/ 3368134 h 3459574"/>
                <a:gd name="connsiteX14" fmla="*/ 731520 w 3415640"/>
                <a:gd name="connsiteY14" fmla="*/ 3116674 h 3459574"/>
                <a:gd name="connsiteX15" fmla="*/ 396240 w 3415640"/>
                <a:gd name="connsiteY15" fmla="*/ 2865214 h 3459574"/>
                <a:gd name="connsiteX16" fmla="*/ 563880 w 3415640"/>
                <a:gd name="connsiteY16" fmla="*/ 2865214 h 3459574"/>
                <a:gd name="connsiteX17" fmla="*/ 662940 w 3415640"/>
                <a:gd name="connsiteY17" fmla="*/ 2811874 h 3459574"/>
                <a:gd name="connsiteX18" fmla="*/ 647700 w 3415640"/>
                <a:gd name="connsiteY18" fmla="*/ 2728054 h 3459574"/>
                <a:gd name="connsiteX19" fmla="*/ 388620 w 3415640"/>
                <a:gd name="connsiteY19" fmla="*/ 2712814 h 3459574"/>
                <a:gd name="connsiteX20" fmla="*/ 220980 w 3415640"/>
                <a:gd name="connsiteY20" fmla="*/ 2575654 h 3459574"/>
                <a:gd name="connsiteX21" fmla="*/ 167640 w 3415640"/>
                <a:gd name="connsiteY21" fmla="*/ 2400394 h 3459574"/>
                <a:gd name="connsiteX22" fmla="*/ 480060 w 3415640"/>
                <a:gd name="connsiteY22" fmla="*/ 2408014 h 3459574"/>
                <a:gd name="connsiteX23" fmla="*/ 617220 w 3415640"/>
                <a:gd name="connsiteY23" fmla="*/ 2278474 h 3459574"/>
                <a:gd name="connsiteX24" fmla="*/ 731520 w 3415640"/>
                <a:gd name="connsiteY24" fmla="*/ 2164174 h 3459574"/>
                <a:gd name="connsiteX25" fmla="*/ 571500 w 3415640"/>
                <a:gd name="connsiteY25" fmla="*/ 2331814 h 3459574"/>
                <a:gd name="connsiteX26" fmla="*/ 304800 w 3415640"/>
                <a:gd name="connsiteY26" fmla="*/ 2369914 h 3459574"/>
                <a:gd name="connsiteX27" fmla="*/ 53340 w 3415640"/>
                <a:gd name="connsiteY27" fmla="*/ 2255614 h 3459574"/>
                <a:gd name="connsiteX28" fmla="*/ 53340 w 3415640"/>
                <a:gd name="connsiteY28" fmla="*/ 2247994 h 3459574"/>
                <a:gd name="connsiteX29" fmla="*/ 0 w 3415640"/>
                <a:gd name="connsiteY29" fmla="*/ 2225134 h 3459574"/>
                <a:gd name="connsiteX0" fmla="*/ 0 w 3415640"/>
                <a:gd name="connsiteY0" fmla="*/ 2225134 h 3368134"/>
                <a:gd name="connsiteX1" fmla="*/ 464820 w 3415640"/>
                <a:gd name="connsiteY1" fmla="*/ 2156554 h 3368134"/>
                <a:gd name="connsiteX2" fmla="*/ 678180 w 3415640"/>
                <a:gd name="connsiteY2" fmla="*/ 1988914 h 3368134"/>
                <a:gd name="connsiteX3" fmla="*/ 823352 w 3415640"/>
                <a:gd name="connsiteY3" fmla="*/ 1209402 h 3368134"/>
                <a:gd name="connsiteX4" fmla="*/ 1039376 w 3415640"/>
                <a:gd name="connsiteY4" fmla="*/ 489322 h 3368134"/>
                <a:gd name="connsiteX5" fmla="*/ 1543432 w 3415640"/>
                <a:gd name="connsiteY5" fmla="*/ 57274 h 3368134"/>
                <a:gd name="connsiteX6" fmla="*/ 2191504 w 3415640"/>
                <a:gd name="connsiteY6" fmla="*/ 57274 h 3368134"/>
                <a:gd name="connsiteX7" fmla="*/ 2911584 w 3415640"/>
                <a:gd name="connsiteY7" fmla="*/ 633338 h 3368134"/>
                <a:gd name="connsiteX8" fmla="*/ 3208020 w 3415640"/>
                <a:gd name="connsiteY8" fmla="*/ 1485994 h 3368134"/>
                <a:gd name="connsiteX9" fmla="*/ 3415640 w 3415640"/>
                <a:gd name="connsiteY9" fmla="*/ 2505546 h 3368134"/>
                <a:gd name="connsiteX10" fmla="*/ 2983592 w 3415640"/>
                <a:gd name="connsiteY10" fmla="*/ 3009602 h 3368134"/>
                <a:gd name="connsiteX11" fmla="*/ 2623552 w 3415640"/>
                <a:gd name="connsiteY11" fmla="*/ 3225626 h 3368134"/>
                <a:gd name="connsiteX12" fmla="*/ 1485900 w 3415640"/>
                <a:gd name="connsiteY12" fmla="*/ 3368134 h 3368134"/>
                <a:gd name="connsiteX13" fmla="*/ 731520 w 3415640"/>
                <a:gd name="connsiteY13" fmla="*/ 3116674 h 3368134"/>
                <a:gd name="connsiteX14" fmla="*/ 396240 w 3415640"/>
                <a:gd name="connsiteY14" fmla="*/ 2865214 h 3368134"/>
                <a:gd name="connsiteX15" fmla="*/ 563880 w 3415640"/>
                <a:gd name="connsiteY15" fmla="*/ 2865214 h 3368134"/>
                <a:gd name="connsiteX16" fmla="*/ 662940 w 3415640"/>
                <a:gd name="connsiteY16" fmla="*/ 2811874 h 3368134"/>
                <a:gd name="connsiteX17" fmla="*/ 647700 w 3415640"/>
                <a:gd name="connsiteY17" fmla="*/ 2728054 h 3368134"/>
                <a:gd name="connsiteX18" fmla="*/ 388620 w 3415640"/>
                <a:gd name="connsiteY18" fmla="*/ 2712814 h 3368134"/>
                <a:gd name="connsiteX19" fmla="*/ 220980 w 3415640"/>
                <a:gd name="connsiteY19" fmla="*/ 2575654 h 3368134"/>
                <a:gd name="connsiteX20" fmla="*/ 167640 w 3415640"/>
                <a:gd name="connsiteY20" fmla="*/ 2400394 h 3368134"/>
                <a:gd name="connsiteX21" fmla="*/ 480060 w 3415640"/>
                <a:gd name="connsiteY21" fmla="*/ 2408014 h 3368134"/>
                <a:gd name="connsiteX22" fmla="*/ 617220 w 3415640"/>
                <a:gd name="connsiteY22" fmla="*/ 2278474 h 3368134"/>
                <a:gd name="connsiteX23" fmla="*/ 731520 w 3415640"/>
                <a:gd name="connsiteY23" fmla="*/ 2164174 h 3368134"/>
                <a:gd name="connsiteX24" fmla="*/ 571500 w 3415640"/>
                <a:gd name="connsiteY24" fmla="*/ 2331814 h 3368134"/>
                <a:gd name="connsiteX25" fmla="*/ 304800 w 3415640"/>
                <a:gd name="connsiteY25" fmla="*/ 2369914 h 3368134"/>
                <a:gd name="connsiteX26" fmla="*/ 53340 w 3415640"/>
                <a:gd name="connsiteY26" fmla="*/ 2255614 h 3368134"/>
                <a:gd name="connsiteX27" fmla="*/ 53340 w 3415640"/>
                <a:gd name="connsiteY27" fmla="*/ 2247994 h 3368134"/>
                <a:gd name="connsiteX28" fmla="*/ 0 w 3415640"/>
                <a:gd name="connsiteY28" fmla="*/ 2225134 h 3368134"/>
                <a:gd name="connsiteX0" fmla="*/ 0 w 3415640"/>
                <a:gd name="connsiteY0" fmla="*/ 2225134 h 3225626"/>
                <a:gd name="connsiteX1" fmla="*/ 464820 w 3415640"/>
                <a:gd name="connsiteY1" fmla="*/ 2156554 h 3225626"/>
                <a:gd name="connsiteX2" fmla="*/ 678180 w 3415640"/>
                <a:gd name="connsiteY2" fmla="*/ 1988914 h 3225626"/>
                <a:gd name="connsiteX3" fmla="*/ 823352 w 3415640"/>
                <a:gd name="connsiteY3" fmla="*/ 1209402 h 3225626"/>
                <a:gd name="connsiteX4" fmla="*/ 1039376 w 3415640"/>
                <a:gd name="connsiteY4" fmla="*/ 489322 h 3225626"/>
                <a:gd name="connsiteX5" fmla="*/ 1543432 w 3415640"/>
                <a:gd name="connsiteY5" fmla="*/ 57274 h 3225626"/>
                <a:gd name="connsiteX6" fmla="*/ 2191504 w 3415640"/>
                <a:gd name="connsiteY6" fmla="*/ 57274 h 3225626"/>
                <a:gd name="connsiteX7" fmla="*/ 2911584 w 3415640"/>
                <a:gd name="connsiteY7" fmla="*/ 633338 h 3225626"/>
                <a:gd name="connsiteX8" fmla="*/ 3208020 w 3415640"/>
                <a:gd name="connsiteY8" fmla="*/ 1485994 h 3225626"/>
                <a:gd name="connsiteX9" fmla="*/ 3415640 w 3415640"/>
                <a:gd name="connsiteY9" fmla="*/ 2505546 h 3225626"/>
                <a:gd name="connsiteX10" fmla="*/ 2983592 w 3415640"/>
                <a:gd name="connsiteY10" fmla="*/ 3009602 h 3225626"/>
                <a:gd name="connsiteX11" fmla="*/ 2623552 w 3415640"/>
                <a:gd name="connsiteY11" fmla="*/ 3225626 h 3225626"/>
                <a:gd name="connsiteX12" fmla="*/ 731520 w 3415640"/>
                <a:gd name="connsiteY12" fmla="*/ 3116674 h 3225626"/>
                <a:gd name="connsiteX13" fmla="*/ 396240 w 3415640"/>
                <a:gd name="connsiteY13" fmla="*/ 2865214 h 3225626"/>
                <a:gd name="connsiteX14" fmla="*/ 563880 w 3415640"/>
                <a:gd name="connsiteY14" fmla="*/ 2865214 h 3225626"/>
                <a:gd name="connsiteX15" fmla="*/ 662940 w 3415640"/>
                <a:gd name="connsiteY15" fmla="*/ 2811874 h 3225626"/>
                <a:gd name="connsiteX16" fmla="*/ 647700 w 3415640"/>
                <a:gd name="connsiteY16" fmla="*/ 2728054 h 3225626"/>
                <a:gd name="connsiteX17" fmla="*/ 388620 w 3415640"/>
                <a:gd name="connsiteY17" fmla="*/ 2712814 h 3225626"/>
                <a:gd name="connsiteX18" fmla="*/ 220980 w 3415640"/>
                <a:gd name="connsiteY18" fmla="*/ 2575654 h 3225626"/>
                <a:gd name="connsiteX19" fmla="*/ 167640 w 3415640"/>
                <a:gd name="connsiteY19" fmla="*/ 2400394 h 3225626"/>
                <a:gd name="connsiteX20" fmla="*/ 480060 w 3415640"/>
                <a:gd name="connsiteY20" fmla="*/ 2408014 h 3225626"/>
                <a:gd name="connsiteX21" fmla="*/ 617220 w 3415640"/>
                <a:gd name="connsiteY21" fmla="*/ 2278474 h 3225626"/>
                <a:gd name="connsiteX22" fmla="*/ 731520 w 3415640"/>
                <a:gd name="connsiteY22" fmla="*/ 2164174 h 3225626"/>
                <a:gd name="connsiteX23" fmla="*/ 571500 w 3415640"/>
                <a:gd name="connsiteY23" fmla="*/ 2331814 h 3225626"/>
                <a:gd name="connsiteX24" fmla="*/ 304800 w 3415640"/>
                <a:gd name="connsiteY24" fmla="*/ 2369914 h 3225626"/>
                <a:gd name="connsiteX25" fmla="*/ 53340 w 3415640"/>
                <a:gd name="connsiteY25" fmla="*/ 2255614 h 3225626"/>
                <a:gd name="connsiteX26" fmla="*/ 53340 w 3415640"/>
                <a:gd name="connsiteY26" fmla="*/ 2247994 h 3225626"/>
                <a:gd name="connsiteX27" fmla="*/ 0 w 3415640"/>
                <a:gd name="connsiteY27" fmla="*/ 2225134 h 3225626"/>
                <a:gd name="connsiteX0" fmla="*/ 0 w 3415640"/>
                <a:gd name="connsiteY0" fmla="*/ 2225134 h 3280236"/>
                <a:gd name="connsiteX1" fmla="*/ 464820 w 3415640"/>
                <a:gd name="connsiteY1" fmla="*/ 2156554 h 3280236"/>
                <a:gd name="connsiteX2" fmla="*/ 678180 w 3415640"/>
                <a:gd name="connsiteY2" fmla="*/ 1988914 h 3280236"/>
                <a:gd name="connsiteX3" fmla="*/ 823352 w 3415640"/>
                <a:gd name="connsiteY3" fmla="*/ 1209402 h 3280236"/>
                <a:gd name="connsiteX4" fmla="*/ 1039376 w 3415640"/>
                <a:gd name="connsiteY4" fmla="*/ 489322 h 3280236"/>
                <a:gd name="connsiteX5" fmla="*/ 1543432 w 3415640"/>
                <a:gd name="connsiteY5" fmla="*/ 57274 h 3280236"/>
                <a:gd name="connsiteX6" fmla="*/ 2191504 w 3415640"/>
                <a:gd name="connsiteY6" fmla="*/ 57274 h 3280236"/>
                <a:gd name="connsiteX7" fmla="*/ 2911584 w 3415640"/>
                <a:gd name="connsiteY7" fmla="*/ 633338 h 3280236"/>
                <a:gd name="connsiteX8" fmla="*/ 3208020 w 3415640"/>
                <a:gd name="connsiteY8" fmla="*/ 1485994 h 3280236"/>
                <a:gd name="connsiteX9" fmla="*/ 3415640 w 3415640"/>
                <a:gd name="connsiteY9" fmla="*/ 2505546 h 3280236"/>
                <a:gd name="connsiteX10" fmla="*/ 2983592 w 3415640"/>
                <a:gd name="connsiteY10" fmla="*/ 3009602 h 3280236"/>
                <a:gd name="connsiteX11" fmla="*/ 2623552 w 3415640"/>
                <a:gd name="connsiteY11" fmla="*/ 3225626 h 3280236"/>
                <a:gd name="connsiteX12" fmla="*/ 731520 w 3415640"/>
                <a:gd name="connsiteY12" fmla="*/ 3116674 h 3280236"/>
                <a:gd name="connsiteX13" fmla="*/ 396240 w 3415640"/>
                <a:gd name="connsiteY13" fmla="*/ 2865214 h 3280236"/>
                <a:gd name="connsiteX14" fmla="*/ 563880 w 3415640"/>
                <a:gd name="connsiteY14" fmla="*/ 2865214 h 3280236"/>
                <a:gd name="connsiteX15" fmla="*/ 662940 w 3415640"/>
                <a:gd name="connsiteY15" fmla="*/ 2811874 h 3280236"/>
                <a:gd name="connsiteX16" fmla="*/ 647700 w 3415640"/>
                <a:gd name="connsiteY16" fmla="*/ 2728054 h 3280236"/>
                <a:gd name="connsiteX17" fmla="*/ 388620 w 3415640"/>
                <a:gd name="connsiteY17" fmla="*/ 2712814 h 3280236"/>
                <a:gd name="connsiteX18" fmla="*/ 220980 w 3415640"/>
                <a:gd name="connsiteY18" fmla="*/ 2575654 h 3280236"/>
                <a:gd name="connsiteX19" fmla="*/ 167640 w 3415640"/>
                <a:gd name="connsiteY19" fmla="*/ 2400394 h 3280236"/>
                <a:gd name="connsiteX20" fmla="*/ 480060 w 3415640"/>
                <a:gd name="connsiteY20" fmla="*/ 2408014 h 3280236"/>
                <a:gd name="connsiteX21" fmla="*/ 617220 w 3415640"/>
                <a:gd name="connsiteY21" fmla="*/ 2278474 h 3280236"/>
                <a:gd name="connsiteX22" fmla="*/ 731520 w 3415640"/>
                <a:gd name="connsiteY22" fmla="*/ 2164174 h 3280236"/>
                <a:gd name="connsiteX23" fmla="*/ 571500 w 3415640"/>
                <a:gd name="connsiteY23" fmla="*/ 2331814 h 3280236"/>
                <a:gd name="connsiteX24" fmla="*/ 304800 w 3415640"/>
                <a:gd name="connsiteY24" fmla="*/ 2369914 h 3280236"/>
                <a:gd name="connsiteX25" fmla="*/ 53340 w 3415640"/>
                <a:gd name="connsiteY25" fmla="*/ 2255614 h 3280236"/>
                <a:gd name="connsiteX26" fmla="*/ 53340 w 3415640"/>
                <a:gd name="connsiteY26" fmla="*/ 2247994 h 3280236"/>
                <a:gd name="connsiteX27" fmla="*/ 0 w 3415640"/>
                <a:gd name="connsiteY27" fmla="*/ 2225134 h 3280236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14541"/>
                <a:gd name="connsiteX1" fmla="*/ 464820 w 3415640"/>
                <a:gd name="connsiteY1" fmla="*/ 2156554 h 3314541"/>
                <a:gd name="connsiteX2" fmla="*/ 678180 w 3415640"/>
                <a:gd name="connsiteY2" fmla="*/ 1988914 h 3314541"/>
                <a:gd name="connsiteX3" fmla="*/ 823352 w 3415640"/>
                <a:gd name="connsiteY3" fmla="*/ 1209402 h 3314541"/>
                <a:gd name="connsiteX4" fmla="*/ 1039376 w 3415640"/>
                <a:gd name="connsiteY4" fmla="*/ 489322 h 3314541"/>
                <a:gd name="connsiteX5" fmla="*/ 1543432 w 3415640"/>
                <a:gd name="connsiteY5" fmla="*/ 57274 h 3314541"/>
                <a:gd name="connsiteX6" fmla="*/ 2191504 w 3415640"/>
                <a:gd name="connsiteY6" fmla="*/ 57274 h 3314541"/>
                <a:gd name="connsiteX7" fmla="*/ 2911584 w 3415640"/>
                <a:gd name="connsiteY7" fmla="*/ 633338 h 3314541"/>
                <a:gd name="connsiteX8" fmla="*/ 3208020 w 3415640"/>
                <a:gd name="connsiteY8" fmla="*/ 1485994 h 3314541"/>
                <a:gd name="connsiteX9" fmla="*/ 3415640 w 3415640"/>
                <a:gd name="connsiteY9" fmla="*/ 2505546 h 3314541"/>
                <a:gd name="connsiteX10" fmla="*/ 2983592 w 3415640"/>
                <a:gd name="connsiteY10" fmla="*/ 3009602 h 3314541"/>
                <a:gd name="connsiteX11" fmla="*/ 1975480 w 3415640"/>
                <a:gd name="connsiteY11" fmla="*/ 3297634 h 3314541"/>
                <a:gd name="connsiteX12" fmla="*/ 731520 w 3415640"/>
                <a:gd name="connsiteY12" fmla="*/ 3116674 h 3314541"/>
                <a:gd name="connsiteX13" fmla="*/ 396240 w 3415640"/>
                <a:gd name="connsiteY13" fmla="*/ 2865214 h 3314541"/>
                <a:gd name="connsiteX14" fmla="*/ 563880 w 3415640"/>
                <a:gd name="connsiteY14" fmla="*/ 2865214 h 3314541"/>
                <a:gd name="connsiteX15" fmla="*/ 662940 w 3415640"/>
                <a:gd name="connsiteY15" fmla="*/ 2811874 h 3314541"/>
                <a:gd name="connsiteX16" fmla="*/ 647700 w 3415640"/>
                <a:gd name="connsiteY16" fmla="*/ 2728054 h 3314541"/>
                <a:gd name="connsiteX17" fmla="*/ 388620 w 3415640"/>
                <a:gd name="connsiteY17" fmla="*/ 2712814 h 3314541"/>
                <a:gd name="connsiteX18" fmla="*/ 220980 w 3415640"/>
                <a:gd name="connsiteY18" fmla="*/ 2575654 h 3314541"/>
                <a:gd name="connsiteX19" fmla="*/ 167640 w 3415640"/>
                <a:gd name="connsiteY19" fmla="*/ 2400394 h 3314541"/>
                <a:gd name="connsiteX20" fmla="*/ 480060 w 3415640"/>
                <a:gd name="connsiteY20" fmla="*/ 2408014 h 3314541"/>
                <a:gd name="connsiteX21" fmla="*/ 617220 w 3415640"/>
                <a:gd name="connsiteY21" fmla="*/ 2278474 h 3314541"/>
                <a:gd name="connsiteX22" fmla="*/ 731520 w 3415640"/>
                <a:gd name="connsiteY22" fmla="*/ 2164174 h 3314541"/>
                <a:gd name="connsiteX23" fmla="*/ 571500 w 3415640"/>
                <a:gd name="connsiteY23" fmla="*/ 2331814 h 3314541"/>
                <a:gd name="connsiteX24" fmla="*/ 304800 w 3415640"/>
                <a:gd name="connsiteY24" fmla="*/ 2369914 h 3314541"/>
                <a:gd name="connsiteX25" fmla="*/ 53340 w 3415640"/>
                <a:gd name="connsiteY25" fmla="*/ 2255614 h 3314541"/>
                <a:gd name="connsiteX26" fmla="*/ 53340 w 3415640"/>
                <a:gd name="connsiteY26" fmla="*/ 2247994 h 3314541"/>
                <a:gd name="connsiteX27" fmla="*/ 0 w 3415640"/>
                <a:gd name="connsiteY27" fmla="*/ 2225134 h 3314541"/>
                <a:gd name="connsiteX0" fmla="*/ 0 w 3415640"/>
                <a:gd name="connsiteY0" fmla="*/ 2225134 h 3297634"/>
                <a:gd name="connsiteX1" fmla="*/ 464820 w 3415640"/>
                <a:gd name="connsiteY1" fmla="*/ 2156554 h 3297634"/>
                <a:gd name="connsiteX2" fmla="*/ 678180 w 3415640"/>
                <a:gd name="connsiteY2" fmla="*/ 1988914 h 3297634"/>
                <a:gd name="connsiteX3" fmla="*/ 823352 w 3415640"/>
                <a:gd name="connsiteY3" fmla="*/ 1209402 h 3297634"/>
                <a:gd name="connsiteX4" fmla="*/ 1039376 w 3415640"/>
                <a:gd name="connsiteY4" fmla="*/ 489322 h 3297634"/>
                <a:gd name="connsiteX5" fmla="*/ 1543432 w 3415640"/>
                <a:gd name="connsiteY5" fmla="*/ 57274 h 3297634"/>
                <a:gd name="connsiteX6" fmla="*/ 2191504 w 3415640"/>
                <a:gd name="connsiteY6" fmla="*/ 57274 h 3297634"/>
                <a:gd name="connsiteX7" fmla="*/ 2911584 w 3415640"/>
                <a:gd name="connsiteY7" fmla="*/ 633338 h 3297634"/>
                <a:gd name="connsiteX8" fmla="*/ 3208020 w 3415640"/>
                <a:gd name="connsiteY8" fmla="*/ 1485994 h 3297634"/>
                <a:gd name="connsiteX9" fmla="*/ 3415640 w 3415640"/>
                <a:gd name="connsiteY9" fmla="*/ 2505546 h 3297634"/>
                <a:gd name="connsiteX10" fmla="*/ 2983592 w 3415640"/>
                <a:gd name="connsiteY10" fmla="*/ 3009602 h 3297634"/>
                <a:gd name="connsiteX11" fmla="*/ 1975480 w 3415640"/>
                <a:gd name="connsiteY11" fmla="*/ 3297634 h 3297634"/>
                <a:gd name="connsiteX12" fmla="*/ 731520 w 3415640"/>
                <a:gd name="connsiteY12" fmla="*/ 3116674 h 3297634"/>
                <a:gd name="connsiteX13" fmla="*/ 396240 w 3415640"/>
                <a:gd name="connsiteY13" fmla="*/ 2865214 h 3297634"/>
                <a:gd name="connsiteX14" fmla="*/ 563880 w 3415640"/>
                <a:gd name="connsiteY14" fmla="*/ 2865214 h 3297634"/>
                <a:gd name="connsiteX15" fmla="*/ 662940 w 3415640"/>
                <a:gd name="connsiteY15" fmla="*/ 2811874 h 3297634"/>
                <a:gd name="connsiteX16" fmla="*/ 647700 w 3415640"/>
                <a:gd name="connsiteY16" fmla="*/ 2728054 h 3297634"/>
                <a:gd name="connsiteX17" fmla="*/ 388620 w 3415640"/>
                <a:gd name="connsiteY17" fmla="*/ 2712814 h 3297634"/>
                <a:gd name="connsiteX18" fmla="*/ 220980 w 3415640"/>
                <a:gd name="connsiteY18" fmla="*/ 2575654 h 3297634"/>
                <a:gd name="connsiteX19" fmla="*/ 167640 w 3415640"/>
                <a:gd name="connsiteY19" fmla="*/ 2400394 h 3297634"/>
                <a:gd name="connsiteX20" fmla="*/ 480060 w 3415640"/>
                <a:gd name="connsiteY20" fmla="*/ 2408014 h 3297634"/>
                <a:gd name="connsiteX21" fmla="*/ 617220 w 3415640"/>
                <a:gd name="connsiteY21" fmla="*/ 2278474 h 3297634"/>
                <a:gd name="connsiteX22" fmla="*/ 731520 w 3415640"/>
                <a:gd name="connsiteY22" fmla="*/ 2164174 h 3297634"/>
                <a:gd name="connsiteX23" fmla="*/ 571500 w 3415640"/>
                <a:gd name="connsiteY23" fmla="*/ 2331814 h 3297634"/>
                <a:gd name="connsiteX24" fmla="*/ 304800 w 3415640"/>
                <a:gd name="connsiteY24" fmla="*/ 2369914 h 3297634"/>
                <a:gd name="connsiteX25" fmla="*/ 53340 w 3415640"/>
                <a:gd name="connsiteY25" fmla="*/ 2255614 h 3297634"/>
                <a:gd name="connsiteX26" fmla="*/ 53340 w 3415640"/>
                <a:gd name="connsiteY26" fmla="*/ 2247994 h 3297634"/>
                <a:gd name="connsiteX27" fmla="*/ 0 w 3415640"/>
                <a:gd name="connsiteY27" fmla="*/ 2225134 h 3297634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731520 w 3415640"/>
                <a:gd name="connsiteY12" fmla="*/ 3116674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3 h 3441650"/>
                <a:gd name="connsiteX1" fmla="*/ 464820 w 3415640"/>
                <a:gd name="connsiteY1" fmla="*/ 2156553 h 3441650"/>
                <a:gd name="connsiteX2" fmla="*/ 678180 w 3415640"/>
                <a:gd name="connsiteY2" fmla="*/ 1988913 h 3441650"/>
                <a:gd name="connsiteX3" fmla="*/ 823352 w 3415640"/>
                <a:gd name="connsiteY3" fmla="*/ 1209401 h 3441650"/>
                <a:gd name="connsiteX4" fmla="*/ 1039376 w 3415640"/>
                <a:gd name="connsiteY4" fmla="*/ 489321 h 3441650"/>
                <a:gd name="connsiteX5" fmla="*/ 1543432 w 3415640"/>
                <a:gd name="connsiteY5" fmla="*/ 57274 h 3441650"/>
                <a:gd name="connsiteX6" fmla="*/ 2191504 w 3415640"/>
                <a:gd name="connsiteY6" fmla="*/ 57273 h 3441650"/>
                <a:gd name="connsiteX7" fmla="*/ 2911584 w 3415640"/>
                <a:gd name="connsiteY7" fmla="*/ 633337 h 3441650"/>
                <a:gd name="connsiteX8" fmla="*/ 3208020 w 3415640"/>
                <a:gd name="connsiteY8" fmla="*/ 1485993 h 3441650"/>
                <a:gd name="connsiteX9" fmla="*/ 3415640 w 3415640"/>
                <a:gd name="connsiteY9" fmla="*/ 2505545 h 3441650"/>
                <a:gd name="connsiteX10" fmla="*/ 2983592 w 3415640"/>
                <a:gd name="connsiteY10" fmla="*/ 3009601 h 3441650"/>
                <a:gd name="connsiteX11" fmla="*/ 1975480 w 3415640"/>
                <a:gd name="connsiteY11" fmla="*/ 3441650 h 3441650"/>
                <a:gd name="connsiteX12" fmla="*/ 823352 w 3415640"/>
                <a:gd name="connsiteY12" fmla="*/ 3153618 h 3441650"/>
                <a:gd name="connsiteX13" fmla="*/ 396240 w 3415640"/>
                <a:gd name="connsiteY13" fmla="*/ 2865213 h 3441650"/>
                <a:gd name="connsiteX14" fmla="*/ 535320 w 3415640"/>
                <a:gd name="connsiteY14" fmla="*/ 2865586 h 3441650"/>
                <a:gd name="connsiteX15" fmla="*/ 662940 w 3415640"/>
                <a:gd name="connsiteY15" fmla="*/ 2811873 h 3441650"/>
                <a:gd name="connsiteX16" fmla="*/ 647700 w 3415640"/>
                <a:gd name="connsiteY16" fmla="*/ 2728053 h 3441650"/>
                <a:gd name="connsiteX17" fmla="*/ 388620 w 3415640"/>
                <a:gd name="connsiteY17" fmla="*/ 2712813 h 3441650"/>
                <a:gd name="connsiteX18" fmla="*/ 220980 w 3415640"/>
                <a:gd name="connsiteY18" fmla="*/ 2575653 h 3441650"/>
                <a:gd name="connsiteX19" fmla="*/ 167640 w 3415640"/>
                <a:gd name="connsiteY19" fmla="*/ 2400393 h 3441650"/>
                <a:gd name="connsiteX20" fmla="*/ 480060 w 3415640"/>
                <a:gd name="connsiteY20" fmla="*/ 2408013 h 3441650"/>
                <a:gd name="connsiteX21" fmla="*/ 617220 w 3415640"/>
                <a:gd name="connsiteY21" fmla="*/ 2278473 h 3441650"/>
                <a:gd name="connsiteX22" fmla="*/ 731520 w 3415640"/>
                <a:gd name="connsiteY22" fmla="*/ 2164173 h 3441650"/>
                <a:gd name="connsiteX23" fmla="*/ 571500 w 3415640"/>
                <a:gd name="connsiteY23" fmla="*/ 2331813 h 3441650"/>
                <a:gd name="connsiteX24" fmla="*/ 304800 w 3415640"/>
                <a:gd name="connsiteY24" fmla="*/ 2369913 h 3441650"/>
                <a:gd name="connsiteX25" fmla="*/ 53340 w 3415640"/>
                <a:gd name="connsiteY25" fmla="*/ 2255613 h 3441650"/>
                <a:gd name="connsiteX26" fmla="*/ 53340 w 3415640"/>
                <a:gd name="connsiteY26" fmla="*/ 2247993 h 3441650"/>
                <a:gd name="connsiteX27" fmla="*/ 0 w 3415640"/>
                <a:gd name="connsiteY27" fmla="*/ 2225133 h 3441650"/>
                <a:gd name="connsiteX0" fmla="*/ 0 w 3415640"/>
                <a:gd name="connsiteY0" fmla="*/ 2226497 h 3443014"/>
                <a:gd name="connsiteX1" fmla="*/ 464820 w 3415640"/>
                <a:gd name="connsiteY1" fmla="*/ 2157917 h 3443014"/>
                <a:gd name="connsiteX2" fmla="*/ 678180 w 3415640"/>
                <a:gd name="connsiteY2" fmla="*/ 1990277 h 3443014"/>
                <a:gd name="connsiteX3" fmla="*/ 823352 w 3415640"/>
                <a:gd name="connsiteY3" fmla="*/ 1210765 h 3443014"/>
                <a:gd name="connsiteX4" fmla="*/ 1039376 w 3415640"/>
                <a:gd name="connsiteY4" fmla="*/ 490685 h 3443014"/>
                <a:gd name="connsiteX5" fmla="*/ 1543432 w 3415640"/>
                <a:gd name="connsiteY5" fmla="*/ 58638 h 3443014"/>
                <a:gd name="connsiteX6" fmla="*/ 2191504 w 3415640"/>
                <a:gd name="connsiteY6" fmla="*/ 58637 h 3443014"/>
                <a:gd name="connsiteX7" fmla="*/ 2911584 w 3415640"/>
                <a:gd name="connsiteY7" fmla="*/ 634701 h 3443014"/>
                <a:gd name="connsiteX8" fmla="*/ 3208020 w 3415640"/>
                <a:gd name="connsiteY8" fmla="*/ 1487357 h 3443014"/>
                <a:gd name="connsiteX9" fmla="*/ 3415640 w 3415640"/>
                <a:gd name="connsiteY9" fmla="*/ 2506909 h 3443014"/>
                <a:gd name="connsiteX10" fmla="*/ 2983592 w 3415640"/>
                <a:gd name="connsiteY10" fmla="*/ 3010965 h 3443014"/>
                <a:gd name="connsiteX11" fmla="*/ 1975480 w 3415640"/>
                <a:gd name="connsiteY11" fmla="*/ 3443014 h 3443014"/>
                <a:gd name="connsiteX12" fmla="*/ 823352 w 3415640"/>
                <a:gd name="connsiteY12" fmla="*/ 3154982 h 3443014"/>
                <a:gd name="connsiteX13" fmla="*/ 396240 w 3415640"/>
                <a:gd name="connsiteY13" fmla="*/ 2866577 h 3443014"/>
                <a:gd name="connsiteX14" fmla="*/ 535320 w 3415640"/>
                <a:gd name="connsiteY14" fmla="*/ 2866950 h 3443014"/>
                <a:gd name="connsiteX15" fmla="*/ 662940 w 3415640"/>
                <a:gd name="connsiteY15" fmla="*/ 2813237 h 3443014"/>
                <a:gd name="connsiteX16" fmla="*/ 647700 w 3415640"/>
                <a:gd name="connsiteY16" fmla="*/ 2729417 h 3443014"/>
                <a:gd name="connsiteX17" fmla="*/ 388620 w 3415640"/>
                <a:gd name="connsiteY17" fmla="*/ 2714177 h 3443014"/>
                <a:gd name="connsiteX18" fmla="*/ 220980 w 3415640"/>
                <a:gd name="connsiteY18" fmla="*/ 2577017 h 3443014"/>
                <a:gd name="connsiteX19" fmla="*/ 167640 w 3415640"/>
                <a:gd name="connsiteY19" fmla="*/ 2401757 h 3443014"/>
                <a:gd name="connsiteX20" fmla="*/ 480060 w 3415640"/>
                <a:gd name="connsiteY20" fmla="*/ 2409377 h 3443014"/>
                <a:gd name="connsiteX21" fmla="*/ 617220 w 3415640"/>
                <a:gd name="connsiteY21" fmla="*/ 2279837 h 3443014"/>
                <a:gd name="connsiteX22" fmla="*/ 731520 w 3415640"/>
                <a:gd name="connsiteY22" fmla="*/ 2165537 h 3443014"/>
                <a:gd name="connsiteX23" fmla="*/ 571500 w 3415640"/>
                <a:gd name="connsiteY23" fmla="*/ 2333177 h 3443014"/>
                <a:gd name="connsiteX24" fmla="*/ 304800 w 3415640"/>
                <a:gd name="connsiteY24" fmla="*/ 2371277 h 3443014"/>
                <a:gd name="connsiteX25" fmla="*/ 53340 w 3415640"/>
                <a:gd name="connsiteY25" fmla="*/ 2256977 h 3443014"/>
                <a:gd name="connsiteX26" fmla="*/ 53340 w 3415640"/>
                <a:gd name="connsiteY26" fmla="*/ 2249357 h 3443014"/>
                <a:gd name="connsiteX27" fmla="*/ 0 w 3415640"/>
                <a:gd name="connsiteY27" fmla="*/ 2226497 h 3443014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7368 w 3415640"/>
                <a:gd name="connsiteY4" fmla="*/ 7067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2605 w 3415640"/>
                <a:gd name="connsiteY4" fmla="*/ 6686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89 h 3423106"/>
                <a:gd name="connsiteX1" fmla="*/ 464820 w 3415640"/>
                <a:gd name="connsiteY1" fmla="*/ 2138009 h 3423106"/>
                <a:gd name="connsiteX2" fmla="*/ 678180 w 3415640"/>
                <a:gd name="connsiteY2" fmla="*/ 1970369 h 3423106"/>
                <a:gd name="connsiteX3" fmla="*/ 823352 w 3415640"/>
                <a:gd name="connsiteY3" fmla="*/ 1190857 h 3423106"/>
                <a:gd name="connsiteX4" fmla="*/ 962605 w 3415640"/>
                <a:gd name="connsiteY4" fmla="*/ 648702 h 3423106"/>
                <a:gd name="connsiteX5" fmla="*/ 1471424 w 3415640"/>
                <a:gd name="connsiteY5" fmla="*/ 110738 h 3423106"/>
                <a:gd name="connsiteX6" fmla="*/ 2047488 w 3415640"/>
                <a:gd name="connsiteY6" fmla="*/ 38730 h 3423106"/>
                <a:gd name="connsiteX7" fmla="*/ 2911584 w 3415640"/>
                <a:gd name="connsiteY7" fmla="*/ 614793 h 3423106"/>
                <a:gd name="connsiteX8" fmla="*/ 3208020 w 3415640"/>
                <a:gd name="connsiteY8" fmla="*/ 1467449 h 3423106"/>
                <a:gd name="connsiteX9" fmla="*/ 3415640 w 3415640"/>
                <a:gd name="connsiteY9" fmla="*/ 2487001 h 3423106"/>
                <a:gd name="connsiteX10" fmla="*/ 2983592 w 3415640"/>
                <a:gd name="connsiteY10" fmla="*/ 2991057 h 3423106"/>
                <a:gd name="connsiteX11" fmla="*/ 1975480 w 3415640"/>
                <a:gd name="connsiteY11" fmla="*/ 3423106 h 3423106"/>
                <a:gd name="connsiteX12" fmla="*/ 823352 w 3415640"/>
                <a:gd name="connsiteY12" fmla="*/ 3135074 h 3423106"/>
                <a:gd name="connsiteX13" fmla="*/ 396240 w 3415640"/>
                <a:gd name="connsiteY13" fmla="*/ 2846669 h 3423106"/>
                <a:gd name="connsiteX14" fmla="*/ 535320 w 3415640"/>
                <a:gd name="connsiteY14" fmla="*/ 2847042 h 3423106"/>
                <a:gd name="connsiteX15" fmla="*/ 662940 w 3415640"/>
                <a:gd name="connsiteY15" fmla="*/ 2793329 h 3423106"/>
                <a:gd name="connsiteX16" fmla="*/ 647700 w 3415640"/>
                <a:gd name="connsiteY16" fmla="*/ 2709509 h 3423106"/>
                <a:gd name="connsiteX17" fmla="*/ 388620 w 3415640"/>
                <a:gd name="connsiteY17" fmla="*/ 2694269 h 3423106"/>
                <a:gd name="connsiteX18" fmla="*/ 220980 w 3415640"/>
                <a:gd name="connsiteY18" fmla="*/ 2557109 h 3423106"/>
                <a:gd name="connsiteX19" fmla="*/ 167640 w 3415640"/>
                <a:gd name="connsiteY19" fmla="*/ 2381849 h 3423106"/>
                <a:gd name="connsiteX20" fmla="*/ 480060 w 3415640"/>
                <a:gd name="connsiteY20" fmla="*/ 2389469 h 3423106"/>
                <a:gd name="connsiteX21" fmla="*/ 617220 w 3415640"/>
                <a:gd name="connsiteY21" fmla="*/ 2259929 h 3423106"/>
                <a:gd name="connsiteX22" fmla="*/ 731520 w 3415640"/>
                <a:gd name="connsiteY22" fmla="*/ 2145629 h 3423106"/>
                <a:gd name="connsiteX23" fmla="*/ 571500 w 3415640"/>
                <a:gd name="connsiteY23" fmla="*/ 2313269 h 3423106"/>
                <a:gd name="connsiteX24" fmla="*/ 304800 w 3415640"/>
                <a:gd name="connsiteY24" fmla="*/ 2351369 h 3423106"/>
                <a:gd name="connsiteX25" fmla="*/ 53340 w 3415640"/>
                <a:gd name="connsiteY25" fmla="*/ 2237069 h 3423106"/>
                <a:gd name="connsiteX26" fmla="*/ 53340 w 3415640"/>
                <a:gd name="connsiteY26" fmla="*/ 2229449 h 3423106"/>
                <a:gd name="connsiteX27" fmla="*/ 0 w 3415640"/>
                <a:gd name="connsiteY27" fmla="*/ 2206589 h 3423106"/>
                <a:gd name="connsiteX0" fmla="*/ 0 w 3415640"/>
                <a:gd name="connsiteY0" fmla="*/ 2137374 h 3353891"/>
                <a:gd name="connsiteX1" fmla="*/ 464820 w 3415640"/>
                <a:gd name="connsiteY1" fmla="*/ 2068794 h 3353891"/>
                <a:gd name="connsiteX2" fmla="*/ 678180 w 3415640"/>
                <a:gd name="connsiteY2" fmla="*/ 1901154 h 3353891"/>
                <a:gd name="connsiteX3" fmla="*/ 823352 w 3415640"/>
                <a:gd name="connsiteY3" fmla="*/ 1121642 h 3353891"/>
                <a:gd name="connsiteX4" fmla="*/ 962605 w 3415640"/>
                <a:gd name="connsiteY4" fmla="*/ 579487 h 3353891"/>
                <a:gd name="connsiteX5" fmla="*/ 1471424 w 3415640"/>
                <a:gd name="connsiteY5" fmla="*/ 41523 h 3353891"/>
                <a:gd name="connsiteX6" fmla="*/ 2263512 w 3415640"/>
                <a:gd name="connsiteY6" fmla="*/ 41522 h 3353891"/>
                <a:gd name="connsiteX7" fmla="*/ 2911584 w 3415640"/>
                <a:gd name="connsiteY7" fmla="*/ 545578 h 3353891"/>
                <a:gd name="connsiteX8" fmla="*/ 3208020 w 3415640"/>
                <a:gd name="connsiteY8" fmla="*/ 1398234 h 3353891"/>
                <a:gd name="connsiteX9" fmla="*/ 3415640 w 3415640"/>
                <a:gd name="connsiteY9" fmla="*/ 2417786 h 3353891"/>
                <a:gd name="connsiteX10" fmla="*/ 2983592 w 3415640"/>
                <a:gd name="connsiteY10" fmla="*/ 2921842 h 3353891"/>
                <a:gd name="connsiteX11" fmla="*/ 1975480 w 3415640"/>
                <a:gd name="connsiteY11" fmla="*/ 3353891 h 3353891"/>
                <a:gd name="connsiteX12" fmla="*/ 823352 w 3415640"/>
                <a:gd name="connsiteY12" fmla="*/ 3065859 h 3353891"/>
                <a:gd name="connsiteX13" fmla="*/ 396240 w 3415640"/>
                <a:gd name="connsiteY13" fmla="*/ 2777454 h 3353891"/>
                <a:gd name="connsiteX14" fmla="*/ 535320 w 3415640"/>
                <a:gd name="connsiteY14" fmla="*/ 2777827 h 3353891"/>
                <a:gd name="connsiteX15" fmla="*/ 662940 w 3415640"/>
                <a:gd name="connsiteY15" fmla="*/ 2724114 h 3353891"/>
                <a:gd name="connsiteX16" fmla="*/ 647700 w 3415640"/>
                <a:gd name="connsiteY16" fmla="*/ 2640294 h 3353891"/>
                <a:gd name="connsiteX17" fmla="*/ 388620 w 3415640"/>
                <a:gd name="connsiteY17" fmla="*/ 2625054 h 3353891"/>
                <a:gd name="connsiteX18" fmla="*/ 220980 w 3415640"/>
                <a:gd name="connsiteY18" fmla="*/ 2487894 h 3353891"/>
                <a:gd name="connsiteX19" fmla="*/ 167640 w 3415640"/>
                <a:gd name="connsiteY19" fmla="*/ 2312634 h 3353891"/>
                <a:gd name="connsiteX20" fmla="*/ 480060 w 3415640"/>
                <a:gd name="connsiteY20" fmla="*/ 2320254 h 3353891"/>
                <a:gd name="connsiteX21" fmla="*/ 617220 w 3415640"/>
                <a:gd name="connsiteY21" fmla="*/ 2190714 h 3353891"/>
                <a:gd name="connsiteX22" fmla="*/ 731520 w 3415640"/>
                <a:gd name="connsiteY22" fmla="*/ 2076414 h 3353891"/>
                <a:gd name="connsiteX23" fmla="*/ 571500 w 3415640"/>
                <a:gd name="connsiteY23" fmla="*/ 2244054 h 3353891"/>
                <a:gd name="connsiteX24" fmla="*/ 304800 w 3415640"/>
                <a:gd name="connsiteY24" fmla="*/ 2282154 h 3353891"/>
                <a:gd name="connsiteX25" fmla="*/ 53340 w 3415640"/>
                <a:gd name="connsiteY25" fmla="*/ 2167854 h 3353891"/>
                <a:gd name="connsiteX26" fmla="*/ 53340 w 3415640"/>
                <a:gd name="connsiteY26" fmla="*/ 2160234 h 3353891"/>
                <a:gd name="connsiteX27" fmla="*/ 0 w 3415640"/>
                <a:gd name="connsiteY27" fmla="*/ 2137374 h 3353891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54180 h 3470697"/>
                <a:gd name="connsiteX1" fmla="*/ 464820 w 3415640"/>
                <a:gd name="connsiteY1" fmla="*/ 2185600 h 3470697"/>
                <a:gd name="connsiteX2" fmla="*/ 678180 w 3415640"/>
                <a:gd name="connsiteY2" fmla="*/ 2017960 h 3470697"/>
                <a:gd name="connsiteX3" fmla="*/ 823352 w 3415640"/>
                <a:gd name="connsiteY3" fmla="*/ 1238448 h 3470697"/>
                <a:gd name="connsiteX4" fmla="*/ 962605 w 3415640"/>
                <a:gd name="connsiteY4" fmla="*/ 696293 h 3470697"/>
                <a:gd name="connsiteX5" fmla="*/ 1615440 w 3415640"/>
                <a:gd name="connsiteY5" fmla="*/ 86320 h 3470697"/>
                <a:gd name="connsiteX6" fmla="*/ 2263512 w 3415640"/>
                <a:gd name="connsiteY6" fmla="*/ 158328 h 3470697"/>
                <a:gd name="connsiteX7" fmla="*/ 2911584 w 3415640"/>
                <a:gd name="connsiteY7" fmla="*/ 662384 h 3470697"/>
                <a:gd name="connsiteX8" fmla="*/ 3208020 w 3415640"/>
                <a:gd name="connsiteY8" fmla="*/ 1515040 h 3470697"/>
                <a:gd name="connsiteX9" fmla="*/ 3415640 w 3415640"/>
                <a:gd name="connsiteY9" fmla="*/ 2534592 h 3470697"/>
                <a:gd name="connsiteX10" fmla="*/ 2983592 w 3415640"/>
                <a:gd name="connsiteY10" fmla="*/ 3038648 h 3470697"/>
                <a:gd name="connsiteX11" fmla="*/ 1975480 w 3415640"/>
                <a:gd name="connsiteY11" fmla="*/ 3470697 h 3470697"/>
                <a:gd name="connsiteX12" fmla="*/ 823352 w 3415640"/>
                <a:gd name="connsiteY12" fmla="*/ 3182665 h 3470697"/>
                <a:gd name="connsiteX13" fmla="*/ 396240 w 3415640"/>
                <a:gd name="connsiteY13" fmla="*/ 2894260 h 3470697"/>
                <a:gd name="connsiteX14" fmla="*/ 535320 w 3415640"/>
                <a:gd name="connsiteY14" fmla="*/ 2894633 h 3470697"/>
                <a:gd name="connsiteX15" fmla="*/ 662940 w 3415640"/>
                <a:gd name="connsiteY15" fmla="*/ 2840920 h 3470697"/>
                <a:gd name="connsiteX16" fmla="*/ 647700 w 3415640"/>
                <a:gd name="connsiteY16" fmla="*/ 2757100 h 3470697"/>
                <a:gd name="connsiteX17" fmla="*/ 388620 w 3415640"/>
                <a:gd name="connsiteY17" fmla="*/ 2741860 h 3470697"/>
                <a:gd name="connsiteX18" fmla="*/ 220980 w 3415640"/>
                <a:gd name="connsiteY18" fmla="*/ 2604700 h 3470697"/>
                <a:gd name="connsiteX19" fmla="*/ 167640 w 3415640"/>
                <a:gd name="connsiteY19" fmla="*/ 2429440 h 3470697"/>
                <a:gd name="connsiteX20" fmla="*/ 480060 w 3415640"/>
                <a:gd name="connsiteY20" fmla="*/ 2437060 h 3470697"/>
                <a:gd name="connsiteX21" fmla="*/ 617220 w 3415640"/>
                <a:gd name="connsiteY21" fmla="*/ 2307520 h 3470697"/>
                <a:gd name="connsiteX22" fmla="*/ 731520 w 3415640"/>
                <a:gd name="connsiteY22" fmla="*/ 2193220 h 3470697"/>
                <a:gd name="connsiteX23" fmla="*/ 571500 w 3415640"/>
                <a:gd name="connsiteY23" fmla="*/ 2360860 h 3470697"/>
                <a:gd name="connsiteX24" fmla="*/ 304800 w 3415640"/>
                <a:gd name="connsiteY24" fmla="*/ 2398960 h 3470697"/>
                <a:gd name="connsiteX25" fmla="*/ 53340 w 3415640"/>
                <a:gd name="connsiteY25" fmla="*/ 2284660 h 3470697"/>
                <a:gd name="connsiteX26" fmla="*/ 53340 w 3415640"/>
                <a:gd name="connsiteY26" fmla="*/ 2277040 h 3470697"/>
                <a:gd name="connsiteX27" fmla="*/ 0 w 3415640"/>
                <a:gd name="connsiteY27" fmla="*/ 2254180 h 3470697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751344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56384"/>
                <a:gd name="connsiteY0" fmla="*/ 2089621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089621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144016 w 3456384"/>
                <a:gd name="connsiteY26" fmla="*/ 2305645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0 w 3456384"/>
                <a:gd name="connsiteY25" fmla="*/ 2233637 h 3457774"/>
                <a:gd name="connsiteX0" fmla="*/ 26670 w 3483054"/>
                <a:gd name="connsiteY0" fmla="*/ 2233637 h 3457774"/>
                <a:gd name="connsiteX1" fmla="*/ 532234 w 3483054"/>
                <a:gd name="connsiteY1" fmla="*/ 2172677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74742 w 3483054"/>
                <a:gd name="connsiteY21" fmla="*/ 2305645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30726 w 3483054"/>
                <a:gd name="connsiteY20" fmla="*/ 2377653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72214 w 3483054"/>
                <a:gd name="connsiteY22" fmla="*/ 2386037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02734 w 3483054"/>
                <a:gd name="connsiteY21" fmla="*/ 2233637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42694 w 3483054"/>
                <a:gd name="connsiteY19" fmla="*/ 2449661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05645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170686 w 3411046"/>
                <a:gd name="connsiteY18" fmla="*/ 2449661 h 3457774"/>
                <a:gd name="connsiteX19" fmla="*/ 746750 w 3411046"/>
                <a:gd name="connsiteY19" fmla="*/ 2233637 h 3457774"/>
                <a:gd name="connsiteX20" fmla="*/ 314702 w 3411046"/>
                <a:gd name="connsiteY20" fmla="*/ 2377653 h 3457774"/>
                <a:gd name="connsiteX21" fmla="*/ 26670 w 3411046"/>
                <a:gd name="connsiteY21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09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45871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270405 w 3654781"/>
                <a:gd name="connsiteY0" fmla="*/ 2233637 h 3457774"/>
                <a:gd name="connsiteX1" fmla="*/ 702453 w 3654781"/>
                <a:gd name="connsiteY1" fmla="*/ 2161629 h 3457774"/>
                <a:gd name="connsiteX2" fmla="*/ 918477 w 3654781"/>
                <a:gd name="connsiteY2" fmla="*/ 1945605 h 3457774"/>
                <a:gd name="connsiteX3" fmla="*/ 990485 w 3654781"/>
                <a:gd name="connsiteY3" fmla="*/ 1297533 h 3457774"/>
                <a:gd name="connsiteX4" fmla="*/ 1201746 w 3654781"/>
                <a:gd name="connsiteY4" fmla="*/ 683370 h 3457774"/>
                <a:gd name="connsiteX5" fmla="*/ 1854581 w 3654781"/>
                <a:gd name="connsiteY5" fmla="*/ 73397 h 3457774"/>
                <a:gd name="connsiteX6" fmla="*/ 2574661 w 3654781"/>
                <a:gd name="connsiteY6" fmla="*/ 145405 h 3457774"/>
                <a:gd name="connsiteX7" fmla="*/ 3150725 w 3654781"/>
                <a:gd name="connsiteY7" fmla="*/ 649461 h 3457774"/>
                <a:gd name="connsiteX8" fmla="*/ 3447161 w 3654781"/>
                <a:gd name="connsiteY8" fmla="*/ 1502117 h 3457774"/>
                <a:gd name="connsiteX9" fmla="*/ 3654781 w 3654781"/>
                <a:gd name="connsiteY9" fmla="*/ 2521669 h 3457774"/>
                <a:gd name="connsiteX10" fmla="*/ 3222733 w 3654781"/>
                <a:gd name="connsiteY10" fmla="*/ 3025725 h 3457774"/>
                <a:gd name="connsiteX11" fmla="*/ 2214621 w 3654781"/>
                <a:gd name="connsiteY11" fmla="*/ 3457774 h 3457774"/>
                <a:gd name="connsiteX12" fmla="*/ 1062493 w 3654781"/>
                <a:gd name="connsiteY12" fmla="*/ 3169742 h 3457774"/>
                <a:gd name="connsiteX13" fmla="*/ 630445 w 3654781"/>
                <a:gd name="connsiteY13" fmla="*/ 2881709 h 3457774"/>
                <a:gd name="connsiteX14" fmla="*/ 918477 w 3654781"/>
                <a:gd name="connsiteY14" fmla="*/ 2737693 h 3457774"/>
                <a:gd name="connsiteX15" fmla="*/ 342413 w 3654781"/>
                <a:gd name="connsiteY15" fmla="*/ 2449661 h 3457774"/>
                <a:gd name="connsiteX16" fmla="*/ 846469 w 3654781"/>
                <a:gd name="connsiteY16" fmla="*/ 2305645 h 3457774"/>
                <a:gd name="connsiteX17" fmla="*/ 529862 w 3654781"/>
                <a:gd name="connsiteY17" fmla="*/ 2344315 h 3457774"/>
                <a:gd name="connsiteX18" fmla="*/ 270405 w 3654781"/>
                <a:gd name="connsiteY18" fmla="*/ 2233637 h 3457774"/>
                <a:gd name="connsiteX0" fmla="*/ 281898 w 3666274"/>
                <a:gd name="connsiteY0" fmla="*/ 2233637 h 3457774"/>
                <a:gd name="connsiteX1" fmla="*/ 713946 w 3666274"/>
                <a:gd name="connsiteY1" fmla="*/ 2161629 h 3457774"/>
                <a:gd name="connsiteX2" fmla="*/ 929970 w 3666274"/>
                <a:gd name="connsiteY2" fmla="*/ 1945605 h 3457774"/>
                <a:gd name="connsiteX3" fmla="*/ 1001978 w 3666274"/>
                <a:gd name="connsiteY3" fmla="*/ 1297533 h 3457774"/>
                <a:gd name="connsiteX4" fmla="*/ 1213239 w 3666274"/>
                <a:gd name="connsiteY4" fmla="*/ 683370 h 3457774"/>
                <a:gd name="connsiteX5" fmla="*/ 1866074 w 3666274"/>
                <a:gd name="connsiteY5" fmla="*/ 73397 h 3457774"/>
                <a:gd name="connsiteX6" fmla="*/ 2586154 w 3666274"/>
                <a:gd name="connsiteY6" fmla="*/ 145405 h 3457774"/>
                <a:gd name="connsiteX7" fmla="*/ 3162218 w 3666274"/>
                <a:gd name="connsiteY7" fmla="*/ 649461 h 3457774"/>
                <a:gd name="connsiteX8" fmla="*/ 3458654 w 3666274"/>
                <a:gd name="connsiteY8" fmla="*/ 1502117 h 3457774"/>
                <a:gd name="connsiteX9" fmla="*/ 3666274 w 3666274"/>
                <a:gd name="connsiteY9" fmla="*/ 2521669 h 3457774"/>
                <a:gd name="connsiteX10" fmla="*/ 3234226 w 3666274"/>
                <a:gd name="connsiteY10" fmla="*/ 3025725 h 3457774"/>
                <a:gd name="connsiteX11" fmla="*/ 2226114 w 3666274"/>
                <a:gd name="connsiteY11" fmla="*/ 3457774 h 3457774"/>
                <a:gd name="connsiteX12" fmla="*/ 1073986 w 3666274"/>
                <a:gd name="connsiteY12" fmla="*/ 3169742 h 3457774"/>
                <a:gd name="connsiteX13" fmla="*/ 641938 w 3666274"/>
                <a:gd name="connsiteY13" fmla="*/ 2881709 h 3457774"/>
                <a:gd name="connsiteX14" fmla="*/ 929970 w 3666274"/>
                <a:gd name="connsiteY14" fmla="*/ 2737693 h 3457774"/>
                <a:gd name="connsiteX15" fmla="*/ 342413 w 3666274"/>
                <a:gd name="connsiteY15" fmla="*/ 2520280 h 3457774"/>
                <a:gd name="connsiteX16" fmla="*/ 857962 w 3666274"/>
                <a:gd name="connsiteY16" fmla="*/ 2305645 h 3457774"/>
                <a:gd name="connsiteX17" fmla="*/ 541355 w 3666274"/>
                <a:gd name="connsiteY17" fmla="*/ 2344315 h 3457774"/>
                <a:gd name="connsiteX18" fmla="*/ 281898 w 3666274"/>
                <a:gd name="connsiteY18" fmla="*/ 2233637 h 3457774"/>
                <a:gd name="connsiteX0" fmla="*/ 46606 w 3430982"/>
                <a:gd name="connsiteY0" fmla="*/ 2233637 h 3457774"/>
                <a:gd name="connsiteX1" fmla="*/ 478654 w 3430982"/>
                <a:gd name="connsiteY1" fmla="*/ 2161629 h 3457774"/>
                <a:gd name="connsiteX2" fmla="*/ 694678 w 3430982"/>
                <a:gd name="connsiteY2" fmla="*/ 1945605 h 3457774"/>
                <a:gd name="connsiteX3" fmla="*/ 766686 w 3430982"/>
                <a:gd name="connsiteY3" fmla="*/ 1297533 h 3457774"/>
                <a:gd name="connsiteX4" fmla="*/ 977947 w 3430982"/>
                <a:gd name="connsiteY4" fmla="*/ 683370 h 3457774"/>
                <a:gd name="connsiteX5" fmla="*/ 1630782 w 3430982"/>
                <a:gd name="connsiteY5" fmla="*/ 73397 h 3457774"/>
                <a:gd name="connsiteX6" fmla="*/ 2350862 w 3430982"/>
                <a:gd name="connsiteY6" fmla="*/ 145405 h 3457774"/>
                <a:gd name="connsiteX7" fmla="*/ 2926926 w 3430982"/>
                <a:gd name="connsiteY7" fmla="*/ 649461 h 3457774"/>
                <a:gd name="connsiteX8" fmla="*/ 3223362 w 3430982"/>
                <a:gd name="connsiteY8" fmla="*/ 1502117 h 3457774"/>
                <a:gd name="connsiteX9" fmla="*/ 3430982 w 3430982"/>
                <a:gd name="connsiteY9" fmla="*/ 2521669 h 3457774"/>
                <a:gd name="connsiteX10" fmla="*/ 2998934 w 3430982"/>
                <a:gd name="connsiteY10" fmla="*/ 3025725 h 3457774"/>
                <a:gd name="connsiteX11" fmla="*/ 1990822 w 3430982"/>
                <a:gd name="connsiteY11" fmla="*/ 3457774 h 3457774"/>
                <a:gd name="connsiteX12" fmla="*/ 838694 w 3430982"/>
                <a:gd name="connsiteY12" fmla="*/ 3169742 h 3457774"/>
                <a:gd name="connsiteX13" fmla="*/ 406646 w 3430982"/>
                <a:gd name="connsiteY13" fmla="*/ 2881709 h 3457774"/>
                <a:gd name="connsiteX14" fmla="*/ 694678 w 3430982"/>
                <a:gd name="connsiteY14" fmla="*/ 2737693 h 3457774"/>
                <a:gd name="connsiteX15" fmla="*/ 107121 w 3430982"/>
                <a:gd name="connsiteY15" fmla="*/ 2520280 h 3457774"/>
                <a:gd name="connsiteX16" fmla="*/ 622670 w 3430982"/>
                <a:gd name="connsiteY16" fmla="*/ 2305645 h 3457774"/>
                <a:gd name="connsiteX17" fmla="*/ 306063 w 3430982"/>
                <a:gd name="connsiteY17" fmla="*/ 2344315 h 3457774"/>
                <a:gd name="connsiteX18" fmla="*/ 46606 w 3430982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87185 w 3411046"/>
                <a:gd name="connsiteY15" fmla="*/ 2520280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386710 w 3411046"/>
                <a:gd name="connsiteY12" fmla="*/ 2881709 h 3457774"/>
                <a:gd name="connsiteX13" fmla="*/ 674742 w 3411046"/>
                <a:gd name="connsiteY13" fmla="*/ 2737693 h 3457774"/>
                <a:gd name="connsiteX14" fmla="*/ 159193 w 3411046"/>
                <a:gd name="connsiteY14" fmla="*/ 2448272 h 3457774"/>
                <a:gd name="connsiteX15" fmla="*/ 602734 w 3411046"/>
                <a:gd name="connsiteY15" fmla="*/ 2305645 h 3457774"/>
                <a:gd name="connsiteX16" fmla="*/ 286127 w 3411046"/>
                <a:gd name="connsiteY16" fmla="*/ 2344315 h 3457774"/>
                <a:gd name="connsiteX17" fmla="*/ 26670 w 3411046"/>
                <a:gd name="connsiteY17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674742 w 3411046"/>
                <a:gd name="connsiteY12" fmla="*/ 2737693 h 3457774"/>
                <a:gd name="connsiteX13" fmla="*/ 159193 w 3411046"/>
                <a:gd name="connsiteY13" fmla="*/ 2448272 h 3457774"/>
                <a:gd name="connsiteX14" fmla="*/ 602734 w 3411046"/>
                <a:gd name="connsiteY14" fmla="*/ 2305645 h 3457774"/>
                <a:gd name="connsiteX15" fmla="*/ 286127 w 3411046"/>
                <a:gd name="connsiteY15" fmla="*/ 2344315 h 3457774"/>
                <a:gd name="connsiteX16" fmla="*/ 26670 w 3411046"/>
                <a:gd name="connsiteY16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648072 w 3411046"/>
                <a:gd name="connsiteY12" fmla="*/ 2736304 h 3457774"/>
                <a:gd name="connsiteX13" fmla="*/ 159193 w 3411046"/>
                <a:gd name="connsiteY13" fmla="*/ 2448272 h 3457774"/>
                <a:gd name="connsiteX14" fmla="*/ 602734 w 3411046"/>
                <a:gd name="connsiteY14" fmla="*/ 2305645 h 3457774"/>
                <a:gd name="connsiteX15" fmla="*/ 286127 w 3411046"/>
                <a:gd name="connsiteY15" fmla="*/ 2344315 h 3457774"/>
                <a:gd name="connsiteX16" fmla="*/ 26670 w 3411046"/>
                <a:gd name="connsiteY16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159193 w 3411046"/>
                <a:gd name="connsiteY12" fmla="*/ 2448272 h 3457774"/>
                <a:gd name="connsiteX13" fmla="*/ 602734 w 3411046"/>
                <a:gd name="connsiteY13" fmla="*/ 2305645 h 3457774"/>
                <a:gd name="connsiteX14" fmla="*/ 286127 w 3411046"/>
                <a:gd name="connsiteY14" fmla="*/ 2344315 h 3457774"/>
                <a:gd name="connsiteX15" fmla="*/ 26670 w 3411046"/>
                <a:gd name="connsiteY15" fmla="*/ 2233637 h 3457774"/>
                <a:gd name="connsiteX0" fmla="*/ 26670 w 3411046"/>
                <a:gd name="connsiteY0" fmla="*/ 2233637 h 3236114"/>
                <a:gd name="connsiteX1" fmla="*/ 458718 w 3411046"/>
                <a:gd name="connsiteY1" fmla="*/ 2161629 h 3236114"/>
                <a:gd name="connsiteX2" fmla="*/ 674742 w 3411046"/>
                <a:gd name="connsiteY2" fmla="*/ 1945605 h 3236114"/>
                <a:gd name="connsiteX3" fmla="*/ 746750 w 3411046"/>
                <a:gd name="connsiteY3" fmla="*/ 1297533 h 3236114"/>
                <a:gd name="connsiteX4" fmla="*/ 958011 w 3411046"/>
                <a:gd name="connsiteY4" fmla="*/ 683370 h 3236114"/>
                <a:gd name="connsiteX5" fmla="*/ 1610846 w 3411046"/>
                <a:gd name="connsiteY5" fmla="*/ 73397 h 3236114"/>
                <a:gd name="connsiteX6" fmla="*/ 2330926 w 3411046"/>
                <a:gd name="connsiteY6" fmla="*/ 145405 h 3236114"/>
                <a:gd name="connsiteX7" fmla="*/ 2906990 w 3411046"/>
                <a:gd name="connsiteY7" fmla="*/ 649461 h 3236114"/>
                <a:gd name="connsiteX8" fmla="*/ 3203426 w 3411046"/>
                <a:gd name="connsiteY8" fmla="*/ 1502117 h 3236114"/>
                <a:gd name="connsiteX9" fmla="*/ 3411046 w 3411046"/>
                <a:gd name="connsiteY9" fmla="*/ 2521669 h 3236114"/>
                <a:gd name="connsiteX10" fmla="*/ 2978998 w 3411046"/>
                <a:gd name="connsiteY10" fmla="*/ 3025725 h 3236114"/>
                <a:gd name="connsiteX11" fmla="*/ 2088232 w 3411046"/>
                <a:gd name="connsiteY11" fmla="*/ 1800200 h 3236114"/>
                <a:gd name="connsiteX12" fmla="*/ 159193 w 3411046"/>
                <a:gd name="connsiteY12" fmla="*/ 2448272 h 3236114"/>
                <a:gd name="connsiteX13" fmla="*/ 602734 w 3411046"/>
                <a:gd name="connsiteY13" fmla="*/ 2305645 h 3236114"/>
                <a:gd name="connsiteX14" fmla="*/ 286127 w 3411046"/>
                <a:gd name="connsiteY14" fmla="*/ 2344315 h 3236114"/>
                <a:gd name="connsiteX15" fmla="*/ 26670 w 3411046"/>
                <a:gd name="connsiteY15" fmla="*/ 2233637 h 3236114"/>
                <a:gd name="connsiteX0" fmla="*/ 26670 w 3411046"/>
                <a:gd name="connsiteY0" fmla="*/ 2233637 h 2795659"/>
                <a:gd name="connsiteX1" fmla="*/ 458718 w 3411046"/>
                <a:gd name="connsiteY1" fmla="*/ 2161629 h 2795659"/>
                <a:gd name="connsiteX2" fmla="*/ 674742 w 3411046"/>
                <a:gd name="connsiteY2" fmla="*/ 1945605 h 2795659"/>
                <a:gd name="connsiteX3" fmla="*/ 746750 w 3411046"/>
                <a:gd name="connsiteY3" fmla="*/ 1297533 h 2795659"/>
                <a:gd name="connsiteX4" fmla="*/ 958011 w 3411046"/>
                <a:gd name="connsiteY4" fmla="*/ 683370 h 2795659"/>
                <a:gd name="connsiteX5" fmla="*/ 1610846 w 3411046"/>
                <a:gd name="connsiteY5" fmla="*/ 73397 h 2795659"/>
                <a:gd name="connsiteX6" fmla="*/ 2330926 w 3411046"/>
                <a:gd name="connsiteY6" fmla="*/ 145405 h 2795659"/>
                <a:gd name="connsiteX7" fmla="*/ 2906990 w 3411046"/>
                <a:gd name="connsiteY7" fmla="*/ 649461 h 2795659"/>
                <a:gd name="connsiteX8" fmla="*/ 3203426 w 3411046"/>
                <a:gd name="connsiteY8" fmla="*/ 1502117 h 2795659"/>
                <a:gd name="connsiteX9" fmla="*/ 3411046 w 3411046"/>
                <a:gd name="connsiteY9" fmla="*/ 2521669 h 2795659"/>
                <a:gd name="connsiteX10" fmla="*/ 2808312 w 3411046"/>
                <a:gd name="connsiteY10" fmla="*/ 1512168 h 2795659"/>
                <a:gd name="connsiteX11" fmla="*/ 2088232 w 3411046"/>
                <a:gd name="connsiteY11" fmla="*/ 1800200 h 2795659"/>
                <a:gd name="connsiteX12" fmla="*/ 159193 w 3411046"/>
                <a:gd name="connsiteY12" fmla="*/ 2448272 h 2795659"/>
                <a:gd name="connsiteX13" fmla="*/ 602734 w 3411046"/>
                <a:gd name="connsiteY13" fmla="*/ 2305645 h 2795659"/>
                <a:gd name="connsiteX14" fmla="*/ 286127 w 3411046"/>
                <a:gd name="connsiteY14" fmla="*/ 2344315 h 2795659"/>
                <a:gd name="connsiteX15" fmla="*/ 26670 w 3411046"/>
                <a:gd name="connsiteY15" fmla="*/ 2233637 h 2795659"/>
                <a:gd name="connsiteX0" fmla="*/ 26670 w 3456384"/>
                <a:gd name="connsiteY0" fmla="*/ 2233637 h 2794271"/>
                <a:gd name="connsiteX1" fmla="*/ 458718 w 3456384"/>
                <a:gd name="connsiteY1" fmla="*/ 2161629 h 2794271"/>
                <a:gd name="connsiteX2" fmla="*/ 674742 w 3456384"/>
                <a:gd name="connsiteY2" fmla="*/ 1945605 h 2794271"/>
                <a:gd name="connsiteX3" fmla="*/ 746750 w 3456384"/>
                <a:gd name="connsiteY3" fmla="*/ 1297533 h 2794271"/>
                <a:gd name="connsiteX4" fmla="*/ 958011 w 3456384"/>
                <a:gd name="connsiteY4" fmla="*/ 683370 h 2794271"/>
                <a:gd name="connsiteX5" fmla="*/ 1610846 w 3456384"/>
                <a:gd name="connsiteY5" fmla="*/ 73397 h 2794271"/>
                <a:gd name="connsiteX6" fmla="*/ 2330926 w 3456384"/>
                <a:gd name="connsiteY6" fmla="*/ 145405 h 2794271"/>
                <a:gd name="connsiteX7" fmla="*/ 2906990 w 3456384"/>
                <a:gd name="connsiteY7" fmla="*/ 649461 h 2794271"/>
                <a:gd name="connsiteX8" fmla="*/ 3203426 w 3456384"/>
                <a:gd name="connsiteY8" fmla="*/ 1502117 h 2794271"/>
                <a:gd name="connsiteX9" fmla="*/ 3456384 w 3456384"/>
                <a:gd name="connsiteY9" fmla="*/ 2520281 h 2794271"/>
                <a:gd name="connsiteX10" fmla="*/ 2808312 w 3456384"/>
                <a:gd name="connsiteY10" fmla="*/ 1512168 h 2794271"/>
                <a:gd name="connsiteX11" fmla="*/ 2088232 w 3456384"/>
                <a:gd name="connsiteY11" fmla="*/ 1800200 h 2794271"/>
                <a:gd name="connsiteX12" fmla="*/ 159193 w 3456384"/>
                <a:gd name="connsiteY12" fmla="*/ 2448272 h 2794271"/>
                <a:gd name="connsiteX13" fmla="*/ 602734 w 3456384"/>
                <a:gd name="connsiteY13" fmla="*/ 2305645 h 2794271"/>
                <a:gd name="connsiteX14" fmla="*/ 286127 w 3456384"/>
                <a:gd name="connsiteY14" fmla="*/ 2344315 h 2794271"/>
                <a:gd name="connsiteX15" fmla="*/ 26670 w 3456384"/>
                <a:gd name="connsiteY15" fmla="*/ 2233637 h 2794271"/>
                <a:gd name="connsiteX0" fmla="*/ 26670 w 3203426"/>
                <a:gd name="connsiteY0" fmla="*/ 2233637 h 2640293"/>
                <a:gd name="connsiteX1" fmla="*/ 458718 w 3203426"/>
                <a:gd name="connsiteY1" fmla="*/ 2161629 h 2640293"/>
                <a:gd name="connsiteX2" fmla="*/ 674742 w 3203426"/>
                <a:gd name="connsiteY2" fmla="*/ 1945605 h 2640293"/>
                <a:gd name="connsiteX3" fmla="*/ 746750 w 3203426"/>
                <a:gd name="connsiteY3" fmla="*/ 1297533 h 2640293"/>
                <a:gd name="connsiteX4" fmla="*/ 958011 w 3203426"/>
                <a:gd name="connsiteY4" fmla="*/ 683370 h 2640293"/>
                <a:gd name="connsiteX5" fmla="*/ 1610846 w 3203426"/>
                <a:gd name="connsiteY5" fmla="*/ 73397 h 2640293"/>
                <a:gd name="connsiteX6" fmla="*/ 2330926 w 3203426"/>
                <a:gd name="connsiteY6" fmla="*/ 145405 h 2640293"/>
                <a:gd name="connsiteX7" fmla="*/ 2906990 w 3203426"/>
                <a:gd name="connsiteY7" fmla="*/ 649461 h 2640293"/>
                <a:gd name="connsiteX8" fmla="*/ 3203426 w 3203426"/>
                <a:gd name="connsiteY8" fmla="*/ 1502117 h 2640293"/>
                <a:gd name="connsiteX9" fmla="*/ 2808312 w 3203426"/>
                <a:gd name="connsiteY9" fmla="*/ 1512168 h 2640293"/>
                <a:gd name="connsiteX10" fmla="*/ 2088232 w 3203426"/>
                <a:gd name="connsiteY10" fmla="*/ 1800200 h 2640293"/>
                <a:gd name="connsiteX11" fmla="*/ 159193 w 3203426"/>
                <a:gd name="connsiteY11" fmla="*/ 2448272 h 2640293"/>
                <a:gd name="connsiteX12" fmla="*/ 602734 w 3203426"/>
                <a:gd name="connsiteY12" fmla="*/ 2305645 h 2640293"/>
                <a:gd name="connsiteX13" fmla="*/ 286127 w 3203426"/>
                <a:gd name="connsiteY13" fmla="*/ 2344315 h 2640293"/>
                <a:gd name="connsiteX14" fmla="*/ 26670 w 3203426"/>
                <a:gd name="connsiteY14" fmla="*/ 2233637 h 2640293"/>
                <a:gd name="connsiteX0" fmla="*/ 26670 w 3168352"/>
                <a:gd name="connsiteY0" fmla="*/ 2233637 h 2640293"/>
                <a:gd name="connsiteX1" fmla="*/ 458718 w 3168352"/>
                <a:gd name="connsiteY1" fmla="*/ 2161629 h 2640293"/>
                <a:gd name="connsiteX2" fmla="*/ 674742 w 3168352"/>
                <a:gd name="connsiteY2" fmla="*/ 1945605 h 2640293"/>
                <a:gd name="connsiteX3" fmla="*/ 746750 w 3168352"/>
                <a:gd name="connsiteY3" fmla="*/ 1297533 h 2640293"/>
                <a:gd name="connsiteX4" fmla="*/ 958011 w 3168352"/>
                <a:gd name="connsiteY4" fmla="*/ 683370 h 2640293"/>
                <a:gd name="connsiteX5" fmla="*/ 1610846 w 3168352"/>
                <a:gd name="connsiteY5" fmla="*/ 73397 h 2640293"/>
                <a:gd name="connsiteX6" fmla="*/ 2330926 w 3168352"/>
                <a:gd name="connsiteY6" fmla="*/ 145405 h 2640293"/>
                <a:gd name="connsiteX7" fmla="*/ 2906990 w 3168352"/>
                <a:gd name="connsiteY7" fmla="*/ 649461 h 2640293"/>
                <a:gd name="connsiteX8" fmla="*/ 3168352 w 3168352"/>
                <a:gd name="connsiteY8" fmla="*/ 1224137 h 2640293"/>
                <a:gd name="connsiteX9" fmla="*/ 2808312 w 3168352"/>
                <a:gd name="connsiteY9" fmla="*/ 1512168 h 2640293"/>
                <a:gd name="connsiteX10" fmla="*/ 2088232 w 3168352"/>
                <a:gd name="connsiteY10" fmla="*/ 1800200 h 2640293"/>
                <a:gd name="connsiteX11" fmla="*/ 159193 w 3168352"/>
                <a:gd name="connsiteY11" fmla="*/ 2448272 h 2640293"/>
                <a:gd name="connsiteX12" fmla="*/ 602734 w 3168352"/>
                <a:gd name="connsiteY12" fmla="*/ 2305645 h 2640293"/>
                <a:gd name="connsiteX13" fmla="*/ 286127 w 3168352"/>
                <a:gd name="connsiteY13" fmla="*/ 2344315 h 2640293"/>
                <a:gd name="connsiteX14" fmla="*/ 26670 w 3168352"/>
                <a:gd name="connsiteY14" fmla="*/ 2233637 h 2640293"/>
                <a:gd name="connsiteX0" fmla="*/ 26670 w 3168352"/>
                <a:gd name="connsiteY0" fmla="*/ 2233637 h 2409865"/>
                <a:gd name="connsiteX1" fmla="*/ 458718 w 3168352"/>
                <a:gd name="connsiteY1" fmla="*/ 2161629 h 2409865"/>
                <a:gd name="connsiteX2" fmla="*/ 674742 w 3168352"/>
                <a:gd name="connsiteY2" fmla="*/ 1945605 h 2409865"/>
                <a:gd name="connsiteX3" fmla="*/ 746750 w 3168352"/>
                <a:gd name="connsiteY3" fmla="*/ 1297533 h 2409865"/>
                <a:gd name="connsiteX4" fmla="*/ 958011 w 3168352"/>
                <a:gd name="connsiteY4" fmla="*/ 683370 h 2409865"/>
                <a:gd name="connsiteX5" fmla="*/ 1610846 w 3168352"/>
                <a:gd name="connsiteY5" fmla="*/ 73397 h 2409865"/>
                <a:gd name="connsiteX6" fmla="*/ 2330926 w 3168352"/>
                <a:gd name="connsiteY6" fmla="*/ 145405 h 2409865"/>
                <a:gd name="connsiteX7" fmla="*/ 2906990 w 3168352"/>
                <a:gd name="connsiteY7" fmla="*/ 649461 h 2409865"/>
                <a:gd name="connsiteX8" fmla="*/ 3168352 w 3168352"/>
                <a:gd name="connsiteY8" fmla="*/ 1224137 h 2409865"/>
                <a:gd name="connsiteX9" fmla="*/ 2808312 w 3168352"/>
                <a:gd name="connsiteY9" fmla="*/ 1512168 h 2409865"/>
                <a:gd name="connsiteX10" fmla="*/ 2088232 w 3168352"/>
                <a:gd name="connsiteY10" fmla="*/ 1800200 h 2409865"/>
                <a:gd name="connsiteX11" fmla="*/ 602734 w 3168352"/>
                <a:gd name="connsiteY11" fmla="*/ 2305645 h 2409865"/>
                <a:gd name="connsiteX12" fmla="*/ 286127 w 3168352"/>
                <a:gd name="connsiteY12" fmla="*/ 2344315 h 2409865"/>
                <a:gd name="connsiteX13" fmla="*/ 26670 w 3168352"/>
                <a:gd name="connsiteY13" fmla="*/ 2233637 h 2409865"/>
                <a:gd name="connsiteX0" fmla="*/ 26670 w 3168352"/>
                <a:gd name="connsiteY0" fmla="*/ 2233637 h 2344315"/>
                <a:gd name="connsiteX1" fmla="*/ 458718 w 3168352"/>
                <a:gd name="connsiteY1" fmla="*/ 2161629 h 2344315"/>
                <a:gd name="connsiteX2" fmla="*/ 674742 w 3168352"/>
                <a:gd name="connsiteY2" fmla="*/ 1945605 h 2344315"/>
                <a:gd name="connsiteX3" fmla="*/ 746750 w 3168352"/>
                <a:gd name="connsiteY3" fmla="*/ 1297533 h 2344315"/>
                <a:gd name="connsiteX4" fmla="*/ 958011 w 3168352"/>
                <a:gd name="connsiteY4" fmla="*/ 683370 h 2344315"/>
                <a:gd name="connsiteX5" fmla="*/ 1610846 w 3168352"/>
                <a:gd name="connsiteY5" fmla="*/ 73397 h 2344315"/>
                <a:gd name="connsiteX6" fmla="*/ 2330926 w 3168352"/>
                <a:gd name="connsiteY6" fmla="*/ 145405 h 2344315"/>
                <a:gd name="connsiteX7" fmla="*/ 2906990 w 3168352"/>
                <a:gd name="connsiteY7" fmla="*/ 649461 h 2344315"/>
                <a:gd name="connsiteX8" fmla="*/ 3168352 w 3168352"/>
                <a:gd name="connsiteY8" fmla="*/ 1224137 h 2344315"/>
                <a:gd name="connsiteX9" fmla="*/ 2808312 w 3168352"/>
                <a:gd name="connsiteY9" fmla="*/ 1512168 h 2344315"/>
                <a:gd name="connsiteX10" fmla="*/ 2088232 w 3168352"/>
                <a:gd name="connsiteY10" fmla="*/ 1800200 h 2344315"/>
                <a:gd name="connsiteX11" fmla="*/ 286127 w 3168352"/>
                <a:gd name="connsiteY11" fmla="*/ 2344315 h 2344315"/>
                <a:gd name="connsiteX12" fmla="*/ 26670 w 3168352"/>
                <a:gd name="connsiteY12" fmla="*/ 2233637 h 2344315"/>
                <a:gd name="connsiteX0" fmla="*/ 0 w 3141682"/>
                <a:gd name="connsiteY0" fmla="*/ 2233637 h 2237447"/>
                <a:gd name="connsiteX1" fmla="*/ 432048 w 3141682"/>
                <a:gd name="connsiteY1" fmla="*/ 2161629 h 2237447"/>
                <a:gd name="connsiteX2" fmla="*/ 648072 w 3141682"/>
                <a:gd name="connsiteY2" fmla="*/ 1945605 h 2237447"/>
                <a:gd name="connsiteX3" fmla="*/ 720080 w 3141682"/>
                <a:gd name="connsiteY3" fmla="*/ 1297533 h 2237447"/>
                <a:gd name="connsiteX4" fmla="*/ 931341 w 3141682"/>
                <a:gd name="connsiteY4" fmla="*/ 683370 h 2237447"/>
                <a:gd name="connsiteX5" fmla="*/ 1584176 w 3141682"/>
                <a:gd name="connsiteY5" fmla="*/ 73397 h 2237447"/>
                <a:gd name="connsiteX6" fmla="*/ 2304256 w 3141682"/>
                <a:gd name="connsiteY6" fmla="*/ 145405 h 2237447"/>
                <a:gd name="connsiteX7" fmla="*/ 2880320 w 3141682"/>
                <a:gd name="connsiteY7" fmla="*/ 649461 h 2237447"/>
                <a:gd name="connsiteX8" fmla="*/ 3141682 w 3141682"/>
                <a:gd name="connsiteY8" fmla="*/ 1224137 h 2237447"/>
                <a:gd name="connsiteX9" fmla="*/ 2781642 w 3141682"/>
                <a:gd name="connsiteY9" fmla="*/ 1512168 h 2237447"/>
                <a:gd name="connsiteX10" fmla="*/ 2061562 w 3141682"/>
                <a:gd name="connsiteY10" fmla="*/ 1800200 h 2237447"/>
                <a:gd name="connsiteX11" fmla="*/ 0 w 3141682"/>
                <a:gd name="connsiteY11" fmla="*/ 2233637 h 2237447"/>
                <a:gd name="connsiteX0" fmla="*/ 1629514 w 2709634"/>
                <a:gd name="connsiteY0" fmla="*/ 1800200 h 2161629"/>
                <a:gd name="connsiteX1" fmla="*/ 0 w 2709634"/>
                <a:gd name="connsiteY1" fmla="*/ 2161629 h 2161629"/>
                <a:gd name="connsiteX2" fmla="*/ 216024 w 2709634"/>
                <a:gd name="connsiteY2" fmla="*/ 1945605 h 2161629"/>
                <a:gd name="connsiteX3" fmla="*/ 288032 w 2709634"/>
                <a:gd name="connsiteY3" fmla="*/ 1297533 h 2161629"/>
                <a:gd name="connsiteX4" fmla="*/ 499293 w 2709634"/>
                <a:gd name="connsiteY4" fmla="*/ 683370 h 2161629"/>
                <a:gd name="connsiteX5" fmla="*/ 1152128 w 2709634"/>
                <a:gd name="connsiteY5" fmla="*/ 73397 h 2161629"/>
                <a:gd name="connsiteX6" fmla="*/ 1872208 w 2709634"/>
                <a:gd name="connsiteY6" fmla="*/ 145405 h 2161629"/>
                <a:gd name="connsiteX7" fmla="*/ 2448272 w 2709634"/>
                <a:gd name="connsiteY7" fmla="*/ 649461 h 2161629"/>
                <a:gd name="connsiteX8" fmla="*/ 2709634 w 2709634"/>
                <a:gd name="connsiteY8" fmla="*/ 1224137 h 2161629"/>
                <a:gd name="connsiteX9" fmla="*/ 2349594 w 2709634"/>
                <a:gd name="connsiteY9" fmla="*/ 1512168 h 2161629"/>
                <a:gd name="connsiteX10" fmla="*/ 1629514 w 2709634"/>
                <a:gd name="connsiteY10" fmla="*/ 1800200 h 2161629"/>
                <a:gd name="connsiteX0" fmla="*/ 1413490 w 2493610"/>
                <a:gd name="connsiteY0" fmla="*/ 1800200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413490 w 2493610"/>
                <a:gd name="connsiteY9" fmla="*/ 1800200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269474 w 2493610"/>
                <a:gd name="connsiteY9" fmla="*/ 720081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845538 w 2493610"/>
                <a:gd name="connsiteY9" fmla="*/ 576065 h 2029383"/>
                <a:gd name="connsiteX10" fmla="*/ 1269474 w 2493610"/>
                <a:gd name="connsiteY10" fmla="*/ 720081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277586 w 2493610"/>
                <a:gd name="connsiteY8" fmla="*/ 1512169 h 2029383"/>
                <a:gd name="connsiteX9" fmla="*/ 1845538 w 2493610"/>
                <a:gd name="connsiteY9" fmla="*/ 576065 h 2029383"/>
                <a:gd name="connsiteX10" fmla="*/ 1269474 w 2493610"/>
                <a:gd name="connsiteY10" fmla="*/ 720081 h 2029383"/>
                <a:gd name="connsiteX0" fmla="*/ 1269474 w 2493610"/>
                <a:gd name="connsiteY0" fmla="*/ 720081 h 2642452"/>
                <a:gd name="connsiteX1" fmla="*/ 0 w 2493610"/>
                <a:gd name="connsiteY1" fmla="*/ 1945605 h 2642452"/>
                <a:gd name="connsiteX2" fmla="*/ 72008 w 2493610"/>
                <a:gd name="connsiteY2" fmla="*/ 1297533 h 2642452"/>
                <a:gd name="connsiteX3" fmla="*/ 283269 w 2493610"/>
                <a:gd name="connsiteY3" fmla="*/ 683370 h 2642452"/>
                <a:gd name="connsiteX4" fmla="*/ 936104 w 2493610"/>
                <a:gd name="connsiteY4" fmla="*/ 73397 h 2642452"/>
                <a:gd name="connsiteX5" fmla="*/ 1656184 w 2493610"/>
                <a:gd name="connsiteY5" fmla="*/ 145405 h 2642452"/>
                <a:gd name="connsiteX6" fmla="*/ 2232248 w 2493610"/>
                <a:gd name="connsiteY6" fmla="*/ 649461 h 2642452"/>
                <a:gd name="connsiteX7" fmla="*/ 2493610 w 2493610"/>
                <a:gd name="connsiteY7" fmla="*/ 1224137 h 2642452"/>
                <a:gd name="connsiteX8" fmla="*/ 1917546 w 2493610"/>
                <a:gd name="connsiteY8" fmla="*/ 2592289 h 2642452"/>
                <a:gd name="connsiteX9" fmla="*/ 1845538 w 2493610"/>
                <a:gd name="connsiteY9" fmla="*/ 576065 h 2642452"/>
                <a:gd name="connsiteX10" fmla="*/ 1269474 w 2493610"/>
                <a:gd name="connsiteY10" fmla="*/ 720081 h 2642452"/>
                <a:gd name="connsiteX0" fmla="*/ 1269474 w 2493610"/>
                <a:gd name="connsiteY0" fmla="*/ 720081 h 2642452"/>
                <a:gd name="connsiteX1" fmla="*/ 0 w 2493610"/>
                <a:gd name="connsiteY1" fmla="*/ 1945605 h 2642452"/>
                <a:gd name="connsiteX2" fmla="*/ 72008 w 2493610"/>
                <a:gd name="connsiteY2" fmla="*/ 1297533 h 2642452"/>
                <a:gd name="connsiteX3" fmla="*/ 283269 w 2493610"/>
                <a:gd name="connsiteY3" fmla="*/ 683370 h 2642452"/>
                <a:gd name="connsiteX4" fmla="*/ 936104 w 2493610"/>
                <a:gd name="connsiteY4" fmla="*/ 73397 h 2642452"/>
                <a:gd name="connsiteX5" fmla="*/ 1656184 w 2493610"/>
                <a:gd name="connsiteY5" fmla="*/ 145405 h 2642452"/>
                <a:gd name="connsiteX6" fmla="*/ 2232248 w 2493610"/>
                <a:gd name="connsiteY6" fmla="*/ 649461 h 2642452"/>
                <a:gd name="connsiteX7" fmla="*/ 2493610 w 2493610"/>
                <a:gd name="connsiteY7" fmla="*/ 1224137 h 2642452"/>
                <a:gd name="connsiteX8" fmla="*/ 1917546 w 2493610"/>
                <a:gd name="connsiteY8" fmla="*/ 2592289 h 2642452"/>
                <a:gd name="connsiteX9" fmla="*/ 1845538 w 2493610"/>
                <a:gd name="connsiteY9" fmla="*/ 576065 h 2642452"/>
                <a:gd name="connsiteX10" fmla="*/ 1269474 w 2493610"/>
                <a:gd name="connsiteY10" fmla="*/ 720081 h 2642452"/>
                <a:gd name="connsiteX0" fmla="*/ 1269474 w 2493610"/>
                <a:gd name="connsiteY0" fmla="*/ 720081 h 2592289"/>
                <a:gd name="connsiteX1" fmla="*/ 0 w 2493610"/>
                <a:gd name="connsiteY1" fmla="*/ 1945605 h 2592289"/>
                <a:gd name="connsiteX2" fmla="*/ 72008 w 2493610"/>
                <a:gd name="connsiteY2" fmla="*/ 1297533 h 2592289"/>
                <a:gd name="connsiteX3" fmla="*/ 283269 w 2493610"/>
                <a:gd name="connsiteY3" fmla="*/ 683370 h 2592289"/>
                <a:gd name="connsiteX4" fmla="*/ 936104 w 2493610"/>
                <a:gd name="connsiteY4" fmla="*/ 73397 h 2592289"/>
                <a:gd name="connsiteX5" fmla="*/ 1656184 w 2493610"/>
                <a:gd name="connsiteY5" fmla="*/ 145405 h 2592289"/>
                <a:gd name="connsiteX6" fmla="*/ 2232248 w 2493610"/>
                <a:gd name="connsiteY6" fmla="*/ 649461 h 2592289"/>
                <a:gd name="connsiteX7" fmla="*/ 2493610 w 2493610"/>
                <a:gd name="connsiteY7" fmla="*/ 1224137 h 2592289"/>
                <a:gd name="connsiteX8" fmla="*/ 1917546 w 2493610"/>
                <a:gd name="connsiteY8" fmla="*/ 2592289 h 2592289"/>
                <a:gd name="connsiteX9" fmla="*/ 1845538 w 2493610"/>
                <a:gd name="connsiteY9" fmla="*/ 576065 h 2592289"/>
                <a:gd name="connsiteX10" fmla="*/ 1269474 w 2493610"/>
                <a:gd name="connsiteY10" fmla="*/ 720081 h 2592289"/>
                <a:gd name="connsiteX0" fmla="*/ 1269474 w 2493610"/>
                <a:gd name="connsiteY0" fmla="*/ 720081 h 2592289"/>
                <a:gd name="connsiteX1" fmla="*/ 0 w 2493610"/>
                <a:gd name="connsiteY1" fmla="*/ 1945605 h 2592289"/>
                <a:gd name="connsiteX2" fmla="*/ 72008 w 2493610"/>
                <a:gd name="connsiteY2" fmla="*/ 1297533 h 2592289"/>
                <a:gd name="connsiteX3" fmla="*/ 283269 w 2493610"/>
                <a:gd name="connsiteY3" fmla="*/ 683370 h 2592289"/>
                <a:gd name="connsiteX4" fmla="*/ 936104 w 2493610"/>
                <a:gd name="connsiteY4" fmla="*/ 73397 h 2592289"/>
                <a:gd name="connsiteX5" fmla="*/ 1656184 w 2493610"/>
                <a:gd name="connsiteY5" fmla="*/ 145405 h 2592289"/>
                <a:gd name="connsiteX6" fmla="*/ 2232248 w 2493610"/>
                <a:gd name="connsiteY6" fmla="*/ 649461 h 2592289"/>
                <a:gd name="connsiteX7" fmla="*/ 2493610 w 2493610"/>
                <a:gd name="connsiteY7" fmla="*/ 1224137 h 2592289"/>
                <a:gd name="connsiteX8" fmla="*/ 1485498 w 2493610"/>
                <a:gd name="connsiteY8" fmla="*/ 2592289 h 2592289"/>
                <a:gd name="connsiteX9" fmla="*/ 1845538 w 2493610"/>
                <a:gd name="connsiteY9" fmla="*/ 576065 h 2592289"/>
                <a:gd name="connsiteX10" fmla="*/ 1269474 w 2493610"/>
                <a:gd name="connsiteY10" fmla="*/ 720081 h 2592289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831157"/>
                <a:gd name="connsiteY0" fmla="*/ 720081 h 3297763"/>
                <a:gd name="connsiteX1" fmla="*/ 0 w 2831157"/>
                <a:gd name="connsiteY1" fmla="*/ 1945605 h 3297763"/>
                <a:gd name="connsiteX2" fmla="*/ 72008 w 2831157"/>
                <a:gd name="connsiteY2" fmla="*/ 1297533 h 3297763"/>
                <a:gd name="connsiteX3" fmla="*/ 283269 w 2831157"/>
                <a:gd name="connsiteY3" fmla="*/ 683370 h 3297763"/>
                <a:gd name="connsiteX4" fmla="*/ 936104 w 2831157"/>
                <a:gd name="connsiteY4" fmla="*/ 73397 h 3297763"/>
                <a:gd name="connsiteX5" fmla="*/ 1656184 w 2831157"/>
                <a:gd name="connsiteY5" fmla="*/ 145405 h 3297763"/>
                <a:gd name="connsiteX6" fmla="*/ 2232248 w 2831157"/>
                <a:gd name="connsiteY6" fmla="*/ 649461 h 3297763"/>
                <a:gd name="connsiteX7" fmla="*/ 2493610 w 2831157"/>
                <a:gd name="connsiteY7" fmla="*/ 1224137 h 3297763"/>
                <a:gd name="connsiteX8" fmla="*/ 1485498 w 2831157"/>
                <a:gd name="connsiteY8" fmla="*/ 2592289 h 3297763"/>
                <a:gd name="connsiteX9" fmla="*/ 1845538 w 2831157"/>
                <a:gd name="connsiteY9" fmla="*/ 576065 h 3297763"/>
                <a:gd name="connsiteX10" fmla="*/ 1269474 w 2831157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1269474 w 2770584"/>
                <a:gd name="connsiteY10" fmla="*/ 72008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1107532 w 2752658"/>
                <a:gd name="connsiteY0" fmla="*/ 1224137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1107532 w 2752658"/>
                <a:gd name="connsiteY10" fmla="*/ 1224137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36815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440161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157853 w 2586311"/>
                <a:gd name="connsiteY3" fmla="*/ 1144117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157853 w 2586311"/>
                <a:gd name="connsiteY3" fmla="*/ 1144117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36803 w 2597953"/>
                <a:gd name="connsiteY0" fmla="*/ 1440161 h 3297763"/>
                <a:gd name="connsiteX1" fmla="*/ 736803 w 2597953"/>
                <a:gd name="connsiteY1" fmla="*/ 1152129 h 3297763"/>
                <a:gd name="connsiteX2" fmla="*/ 592787 w 2597953"/>
                <a:gd name="connsiteY2" fmla="*/ 1368153 h 3297763"/>
                <a:gd name="connsiteX3" fmla="*/ 232747 w 2597953"/>
                <a:gd name="connsiteY3" fmla="*/ 1368153 h 3297763"/>
                <a:gd name="connsiteX4" fmla="*/ 99645 w 2597953"/>
                <a:gd name="connsiteY4" fmla="*/ 1086967 h 3297763"/>
                <a:gd name="connsiteX5" fmla="*/ 110638 w 2597953"/>
                <a:gd name="connsiteY5" fmla="*/ 683370 h 3297763"/>
                <a:gd name="connsiteX6" fmla="*/ 763473 w 2597953"/>
                <a:gd name="connsiteY6" fmla="*/ 73397 h 3297763"/>
                <a:gd name="connsiteX7" fmla="*/ 1483553 w 2597953"/>
                <a:gd name="connsiteY7" fmla="*/ 145405 h 3297763"/>
                <a:gd name="connsiteX8" fmla="*/ 2059617 w 2597953"/>
                <a:gd name="connsiteY8" fmla="*/ 649461 h 3297763"/>
                <a:gd name="connsiteX9" fmla="*/ 2320979 w 2597953"/>
                <a:gd name="connsiteY9" fmla="*/ 1224137 h 3297763"/>
                <a:gd name="connsiteX10" fmla="*/ 1312867 w 2597953"/>
                <a:gd name="connsiteY10" fmla="*/ 2592289 h 3297763"/>
                <a:gd name="connsiteX11" fmla="*/ 1312867 w 2597953"/>
                <a:gd name="connsiteY11" fmla="*/ 648073 h 3297763"/>
                <a:gd name="connsiteX12" fmla="*/ 736803 w 2597953"/>
                <a:gd name="connsiteY12" fmla="*/ 1440161 h 3297763"/>
                <a:gd name="connsiteX0" fmla="*/ 740431 w 2601581"/>
                <a:gd name="connsiteY0" fmla="*/ 1440161 h 3297763"/>
                <a:gd name="connsiteX1" fmla="*/ 740431 w 2601581"/>
                <a:gd name="connsiteY1" fmla="*/ 1152129 h 3297763"/>
                <a:gd name="connsiteX2" fmla="*/ 596415 w 2601581"/>
                <a:gd name="connsiteY2" fmla="*/ 1368153 h 3297763"/>
                <a:gd name="connsiteX3" fmla="*/ 236375 w 2601581"/>
                <a:gd name="connsiteY3" fmla="*/ 1368153 h 3297763"/>
                <a:gd name="connsiteX4" fmla="*/ 20351 w 2601581"/>
                <a:gd name="connsiteY4" fmla="*/ 1440161 h 3297763"/>
                <a:gd name="connsiteX5" fmla="*/ 114266 w 2601581"/>
                <a:gd name="connsiteY5" fmla="*/ 683370 h 3297763"/>
                <a:gd name="connsiteX6" fmla="*/ 767101 w 2601581"/>
                <a:gd name="connsiteY6" fmla="*/ 73397 h 3297763"/>
                <a:gd name="connsiteX7" fmla="*/ 1487181 w 2601581"/>
                <a:gd name="connsiteY7" fmla="*/ 145405 h 3297763"/>
                <a:gd name="connsiteX8" fmla="*/ 2063245 w 2601581"/>
                <a:gd name="connsiteY8" fmla="*/ 649461 h 3297763"/>
                <a:gd name="connsiteX9" fmla="*/ 2324607 w 2601581"/>
                <a:gd name="connsiteY9" fmla="*/ 1224137 h 3297763"/>
                <a:gd name="connsiteX10" fmla="*/ 1316495 w 2601581"/>
                <a:gd name="connsiteY10" fmla="*/ 2592289 h 3297763"/>
                <a:gd name="connsiteX11" fmla="*/ 1316495 w 2601581"/>
                <a:gd name="connsiteY11" fmla="*/ 648073 h 3297763"/>
                <a:gd name="connsiteX12" fmla="*/ 740431 w 2601581"/>
                <a:gd name="connsiteY12" fmla="*/ 1440161 h 3297763"/>
                <a:gd name="connsiteX0" fmla="*/ 812439 w 2673589"/>
                <a:gd name="connsiteY0" fmla="*/ 1440161 h 3297763"/>
                <a:gd name="connsiteX1" fmla="*/ 812439 w 2673589"/>
                <a:gd name="connsiteY1" fmla="*/ 1152129 h 3297763"/>
                <a:gd name="connsiteX2" fmla="*/ 668423 w 2673589"/>
                <a:gd name="connsiteY2" fmla="*/ 1368153 h 3297763"/>
                <a:gd name="connsiteX3" fmla="*/ 308383 w 2673589"/>
                <a:gd name="connsiteY3" fmla="*/ 1368153 h 3297763"/>
                <a:gd name="connsiteX4" fmla="*/ 20351 w 2673589"/>
                <a:gd name="connsiteY4" fmla="*/ 1512169 h 3297763"/>
                <a:gd name="connsiteX5" fmla="*/ 186274 w 2673589"/>
                <a:gd name="connsiteY5" fmla="*/ 683370 h 3297763"/>
                <a:gd name="connsiteX6" fmla="*/ 839109 w 2673589"/>
                <a:gd name="connsiteY6" fmla="*/ 73397 h 3297763"/>
                <a:gd name="connsiteX7" fmla="*/ 1559189 w 2673589"/>
                <a:gd name="connsiteY7" fmla="*/ 145405 h 3297763"/>
                <a:gd name="connsiteX8" fmla="*/ 2135253 w 2673589"/>
                <a:gd name="connsiteY8" fmla="*/ 649461 h 3297763"/>
                <a:gd name="connsiteX9" fmla="*/ 2396615 w 2673589"/>
                <a:gd name="connsiteY9" fmla="*/ 1224137 h 3297763"/>
                <a:gd name="connsiteX10" fmla="*/ 1388503 w 2673589"/>
                <a:gd name="connsiteY10" fmla="*/ 2592289 h 3297763"/>
                <a:gd name="connsiteX11" fmla="*/ 1388503 w 2673589"/>
                <a:gd name="connsiteY11" fmla="*/ 648073 h 3297763"/>
                <a:gd name="connsiteX12" fmla="*/ 812439 w 2673589"/>
                <a:gd name="connsiteY12" fmla="*/ 1440161 h 3297763"/>
                <a:gd name="connsiteX0" fmla="*/ 812439 w 2673589"/>
                <a:gd name="connsiteY0" fmla="*/ 1440161 h 3297763"/>
                <a:gd name="connsiteX1" fmla="*/ 812439 w 2673589"/>
                <a:gd name="connsiteY1" fmla="*/ 1152129 h 3297763"/>
                <a:gd name="connsiteX2" fmla="*/ 668423 w 2673589"/>
                <a:gd name="connsiteY2" fmla="*/ 1368153 h 3297763"/>
                <a:gd name="connsiteX3" fmla="*/ 308383 w 2673589"/>
                <a:gd name="connsiteY3" fmla="*/ 1368153 h 3297763"/>
                <a:gd name="connsiteX4" fmla="*/ 20351 w 2673589"/>
                <a:gd name="connsiteY4" fmla="*/ 1512169 h 3297763"/>
                <a:gd name="connsiteX5" fmla="*/ 186274 w 2673589"/>
                <a:gd name="connsiteY5" fmla="*/ 683370 h 3297763"/>
                <a:gd name="connsiteX6" fmla="*/ 839109 w 2673589"/>
                <a:gd name="connsiteY6" fmla="*/ 73397 h 3297763"/>
                <a:gd name="connsiteX7" fmla="*/ 1559189 w 2673589"/>
                <a:gd name="connsiteY7" fmla="*/ 145405 h 3297763"/>
                <a:gd name="connsiteX8" fmla="*/ 2135253 w 2673589"/>
                <a:gd name="connsiteY8" fmla="*/ 649461 h 3297763"/>
                <a:gd name="connsiteX9" fmla="*/ 2396615 w 2673589"/>
                <a:gd name="connsiteY9" fmla="*/ 1224137 h 3297763"/>
                <a:gd name="connsiteX10" fmla="*/ 1388503 w 2673589"/>
                <a:gd name="connsiteY10" fmla="*/ 2592289 h 3297763"/>
                <a:gd name="connsiteX11" fmla="*/ 1388503 w 2673589"/>
                <a:gd name="connsiteY11" fmla="*/ 648073 h 3297763"/>
                <a:gd name="connsiteX12" fmla="*/ 812439 w 2673589"/>
                <a:gd name="connsiteY12" fmla="*/ 1440161 h 3297763"/>
                <a:gd name="connsiteX0" fmla="*/ 795547 w 2656697"/>
                <a:gd name="connsiteY0" fmla="*/ 1440161 h 3297763"/>
                <a:gd name="connsiteX1" fmla="*/ 795547 w 2656697"/>
                <a:gd name="connsiteY1" fmla="*/ 1152129 h 3297763"/>
                <a:gd name="connsiteX2" fmla="*/ 651531 w 2656697"/>
                <a:gd name="connsiteY2" fmla="*/ 1368153 h 3297763"/>
                <a:gd name="connsiteX3" fmla="*/ 291491 w 2656697"/>
                <a:gd name="connsiteY3" fmla="*/ 1368153 h 3297763"/>
                <a:gd name="connsiteX4" fmla="*/ 190139 w 2656697"/>
                <a:gd name="connsiteY4" fmla="*/ 1417167 h 3297763"/>
                <a:gd name="connsiteX5" fmla="*/ 3459 w 2656697"/>
                <a:gd name="connsiteY5" fmla="*/ 1512169 h 3297763"/>
                <a:gd name="connsiteX6" fmla="*/ 169382 w 2656697"/>
                <a:gd name="connsiteY6" fmla="*/ 683370 h 3297763"/>
                <a:gd name="connsiteX7" fmla="*/ 822217 w 2656697"/>
                <a:gd name="connsiteY7" fmla="*/ 73397 h 3297763"/>
                <a:gd name="connsiteX8" fmla="*/ 1542297 w 2656697"/>
                <a:gd name="connsiteY8" fmla="*/ 145405 h 3297763"/>
                <a:gd name="connsiteX9" fmla="*/ 2118361 w 2656697"/>
                <a:gd name="connsiteY9" fmla="*/ 649461 h 3297763"/>
                <a:gd name="connsiteX10" fmla="*/ 2379723 w 2656697"/>
                <a:gd name="connsiteY10" fmla="*/ 1224137 h 3297763"/>
                <a:gd name="connsiteX11" fmla="*/ 1371611 w 2656697"/>
                <a:gd name="connsiteY11" fmla="*/ 2592289 h 3297763"/>
                <a:gd name="connsiteX12" fmla="*/ 1371611 w 2656697"/>
                <a:gd name="connsiteY12" fmla="*/ 648073 h 3297763"/>
                <a:gd name="connsiteX13" fmla="*/ 795547 w 2656697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376264 w 2709594"/>
                <a:gd name="connsiteY9" fmla="*/ 1224136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376264 w 2709594"/>
                <a:gd name="connsiteY9" fmla="*/ 1224136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480151"/>
                <a:gd name="connsiteY0" fmla="*/ 1440161 h 2668369"/>
                <a:gd name="connsiteX1" fmla="*/ 848444 w 2480151"/>
                <a:gd name="connsiteY1" fmla="*/ 1152129 h 2668369"/>
                <a:gd name="connsiteX2" fmla="*/ 704428 w 2480151"/>
                <a:gd name="connsiteY2" fmla="*/ 1368153 h 2668369"/>
                <a:gd name="connsiteX3" fmla="*/ 344388 w 2480151"/>
                <a:gd name="connsiteY3" fmla="*/ 1368153 h 2668369"/>
                <a:gd name="connsiteX4" fmla="*/ 560412 w 2480151"/>
                <a:gd name="connsiteY4" fmla="*/ 2592289 h 2668369"/>
                <a:gd name="connsiteX5" fmla="*/ 56356 w 2480151"/>
                <a:gd name="connsiteY5" fmla="*/ 1512169 h 2668369"/>
                <a:gd name="connsiteX6" fmla="*/ 222279 w 2480151"/>
                <a:gd name="connsiteY6" fmla="*/ 683370 h 2668369"/>
                <a:gd name="connsiteX7" fmla="*/ 875114 w 2480151"/>
                <a:gd name="connsiteY7" fmla="*/ 73397 h 2668369"/>
                <a:gd name="connsiteX8" fmla="*/ 1595194 w 2480151"/>
                <a:gd name="connsiteY8" fmla="*/ 145405 h 2668369"/>
                <a:gd name="connsiteX9" fmla="*/ 2376264 w 2480151"/>
                <a:gd name="connsiteY9" fmla="*/ 1224136 h 2668369"/>
                <a:gd name="connsiteX10" fmla="*/ 1424508 w 2480151"/>
                <a:gd name="connsiteY10" fmla="*/ 2592289 h 2668369"/>
                <a:gd name="connsiteX11" fmla="*/ 1424508 w 2480151"/>
                <a:gd name="connsiteY11" fmla="*/ 648073 h 2668369"/>
                <a:gd name="connsiteX12" fmla="*/ 848444 w 2480151"/>
                <a:gd name="connsiteY12" fmla="*/ 1440161 h 2668369"/>
                <a:gd name="connsiteX0" fmla="*/ 848444 w 2461716"/>
                <a:gd name="connsiteY0" fmla="*/ 1440161 h 2616292"/>
                <a:gd name="connsiteX1" fmla="*/ 848444 w 2461716"/>
                <a:gd name="connsiteY1" fmla="*/ 1152129 h 2616292"/>
                <a:gd name="connsiteX2" fmla="*/ 704428 w 2461716"/>
                <a:gd name="connsiteY2" fmla="*/ 1368153 h 2616292"/>
                <a:gd name="connsiteX3" fmla="*/ 344388 w 2461716"/>
                <a:gd name="connsiteY3" fmla="*/ 1368153 h 2616292"/>
                <a:gd name="connsiteX4" fmla="*/ 560412 w 2461716"/>
                <a:gd name="connsiteY4" fmla="*/ 2592289 h 2616292"/>
                <a:gd name="connsiteX5" fmla="*/ 56356 w 2461716"/>
                <a:gd name="connsiteY5" fmla="*/ 1512169 h 2616292"/>
                <a:gd name="connsiteX6" fmla="*/ 222279 w 2461716"/>
                <a:gd name="connsiteY6" fmla="*/ 683370 h 2616292"/>
                <a:gd name="connsiteX7" fmla="*/ 875114 w 2461716"/>
                <a:gd name="connsiteY7" fmla="*/ 73397 h 2616292"/>
                <a:gd name="connsiteX8" fmla="*/ 1595194 w 2461716"/>
                <a:gd name="connsiteY8" fmla="*/ 145405 h 2616292"/>
                <a:gd name="connsiteX9" fmla="*/ 2376264 w 2461716"/>
                <a:gd name="connsiteY9" fmla="*/ 1224136 h 2616292"/>
                <a:gd name="connsiteX10" fmla="*/ 1368153 w 2461716"/>
                <a:gd name="connsiteY10" fmla="*/ 2520280 h 2616292"/>
                <a:gd name="connsiteX11" fmla="*/ 1424508 w 2461716"/>
                <a:gd name="connsiteY11" fmla="*/ 648073 h 2616292"/>
                <a:gd name="connsiteX12" fmla="*/ 848444 w 2461716"/>
                <a:gd name="connsiteY12" fmla="*/ 1440161 h 2616292"/>
                <a:gd name="connsiteX0" fmla="*/ 848444 w 2461716"/>
                <a:gd name="connsiteY0" fmla="*/ 1440161 h 2616292"/>
                <a:gd name="connsiteX1" fmla="*/ 848444 w 2461716"/>
                <a:gd name="connsiteY1" fmla="*/ 1152129 h 2616292"/>
                <a:gd name="connsiteX2" fmla="*/ 704428 w 2461716"/>
                <a:gd name="connsiteY2" fmla="*/ 1368153 h 2616292"/>
                <a:gd name="connsiteX3" fmla="*/ 344388 w 2461716"/>
                <a:gd name="connsiteY3" fmla="*/ 1368153 h 2616292"/>
                <a:gd name="connsiteX4" fmla="*/ 560412 w 2461716"/>
                <a:gd name="connsiteY4" fmla="*/ 2592289 h 2616292"/>
                <a:gd name="connsiteX5" fmla="*/ 56356 w 2461716"/>
                <a:gd name="connsiteY5" fmla="*/ 1512169 h 2616292"/>
                <a:gd name="connsiteX6" fmla="*/ 222279 w 2461716"/>
                <a:gd name="connsiteY6" fmla="*/ 683370 h 2616292"/>
                <a:gd name="connsiteX7" fmla="*/ 875114 w 2461716"/>
                <a:gd name="connsiteY7" fmla="*/ 73397 h 2616292"/>
                <a:gd name="connsiteX8" fmla="*/ 1595194 w 2461716"/>
                <a:gd name="connsiteY8" fmla="*/ 145405 h 2616292"/>
                <a:gd name="connsiteX9" fmla="*/ 2376264 w 2461716"/>
                <a:gd name="connsiteY9" fmla="*/ 1224136 h 2616292"/>
                <a:gd name="connsiteX10" fmla="*/ 1368153 w 2461716"/>
                <a:gd name="connsiteY10" fmla="*/ 2520280 h 2616292"/>
                <a:gd name="connsiteX11" fmla="*/ 1424508 w 2461716"/>
                <a:gd name="connsiteY11" fmla="*/ 648073 h 2616292"/>
                <a:gd name="connsiteX12" fmla="*/ 848444 w 2461716"/>
                <a:gd name="connsiteY12" fmla="*/ 1440161 h 2616292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369542 h 2525741"/>
                <a:gd name="connsiteX1" fmla="*/ 848444 w 2461716"/>
                <a:gd name="connsiteY1" fmla="*/ 1081510 h 2525741"/>
                <a:gd name="connsiteX2" fmla="*/ 704428 w 2461716"/>
                <a:gd name="connsiteY2" fmla="*/ 1297534 h 2525741"/>
                <a:gd name="connsiteX3" fmla="*/ 344388 w 2461716"/>
                <a:gd name="connsiteY3" fmla="*/ 1297534 h 2525741"/>
                <a:gd name="connsiteX4" fmla="*/ 720081 w 2461716"/>
                <a:gd name="connsiteY4" fmla="*/ 2449661 h 2525741"/>
                <a:gd name="connsiteX5" fmla="*/ 56356 w 2461716"/>
                <a:gd name="connsiteY5" fmla="*/ 1441550 h 2525741"/>
                <a:gd name="connsiteX6" fmla="*/ 222279 w 2461716"/>
                <a:gd name="connsiteY6" fmla="*/ 612751 h 2525741"/>
                <a:gd name="connsiteX7" fmla="*/ 864097 w 2461716"/>
                <a:gd name="connsiteY7" fmla="*/ 73397 h 2525741"/>
                <a:gd name="connsiteX8" fmla="*/ 1595194 w 2461716"/>
                <a:gd name="connsiteY8" fmla="*/ 74786 h 2525741"/>
                <a:gd name="connsiteX9" fmla="*/ 2376264 w 2461716"/>
                <a:gd name="connsiteY9" fmla="*/ 1153517 h 2525741"/>
                <a:gd name="connsiteX10" fmla="*/ 1368153 w 2461716"/>
                <a:gd name="connsiteY10" fmla="*/ 2449661 h 2525741"/>
                <a:gd name="connsiteX11" fmla="*/ 1424508 w 2461716"/>
                <a:gd name="connsiteY11" fmla="*/ 577454 h 2525741"/>
                <a:gd name="connsiteX12" fmla="*/ 848444 w 2461716"/>
                <a:gd name="connsiteY12" fmla="*/ 1369542 h 2525741"/>
                <a:gd name="connsiteX0" fmla="*/ 848444 w 2461716"/>
                <a:gd name="connsiteY0" fmla="*/ 1369542 h 2525741"/>
                <a:gd name="connsiteX1" fmla="*/ 848444 w 2461716"/>
                <a:gd name="connsiteY1" fmla="*/ 1081510 h 2525741"/>
                <a:gd name="connsiteX2" fmla="*/ 704428 w 2461716"/>
                <a:gd name="connsiteY2" fmla="*/ 1297534 h 2525741"/>
                <a:gd name="connsiteX3" fmla="*/ 344388 w 2461716"/>
                <a:gd name="connsiteY3" fmla="*/ 1297534 h 2525741"/>
                <a:gd name="connsiteX4" fmla="*/ 720081 w 2461716"/>
                <a:gd name="connsiteY4" fmla="*/ 2449661 h 2525741"/>
                <a:gd name="connsiteX5" fmla="*/ 56356 w 2461716"/>
                <a:gd name="connsiteY5" fmla="*/ 1441550 h 2525741"/>
                <a:gd name="connsiteX6" fmla="*/ 222279 w 2461716"/>
                <a:gd name="connsiteY6" fmla="*/ 612751 h 2525741"/>
                <a:gd name="connsiteX7" fmla="*/ 864097 w 2461716"/>
                <a:gd name="connsiteY7" fmla="*/ 73397 h 2525741"/>
                <a:gd name="connsiteX8" fmla="*/ 1595194 w 2461716"/>
                <a:gd name="connsiteY8" fmla="*/ 74786 h 2525741"/>
                <a:gd name="connsiteX9" fmla="*/ 2376264 w 2461716"/>
                <a:gd name="connsiteY9" fmla="*/ 1153517 h 2525741"/>
                <a:gd name="connsiteX10" fmla="*/ 1368153 w 2461716"/>
                <a:gd name="connsiteY10" fmla="*/ 2449661 h 2525741"/>
                <a:gd name="connsiteX11" fmla="*/ 1424508 w 2461716"/>
                <a:gd name="connsiteY11" fmla="*/ 577454 h 2525741"/>
                <a:gd name="connsiteX12" fmla="*/ 848444 w 2461716"/>
                <a:gd name="connsiteY12" fmla="*/ 1369542 h 2525741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792089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5952 h 2572151"/>
                <a:gd name="connsiteX1" fmla="*/ 864097 w 2461716"/>
                <a:gd name="connsiteY1" fmla="*/ 1055911 h 2572151"/>
                <a:gd name="connsiteX2" fmla="*/ 704428 w 2461716"/>
                <a:gd name="connsiteY2" fmla="*/ 1343944 h 2572151"/>
                <a:gd name="connsiteX3" fmla="*/ 344388 w 2461716"/>
                <a:gd name="connsiteY3" fmla="*/ 1343944 h 2572151"/>
                <a:gd name="connsiteX4" fmla="*/ 720081 w 2461716"/>
                <a:gd name="connsiteY4" fmla="*/ 2496071 h 2572151"/>
                <a:gd name="connsiteX5" fmla="*/ 56356 w 2461716"/>
                <a:gd name="connsiteY5" fmla="*/ 1487960 h 2572151"/>
                <a:gd name="connsiteX6" fmla="*/ 222279 w 2461716"/>
                <a:gd name="connsiteY6" fmla="*/ 659161 h 2572151"/>
                <a:gd name="connsiteX7" fmla="*/ 792089 w 2461716"/>
                <a:gd name="connsiteY7" fmla="*/ 119807 h 2572151"/>
                <a:gd name="connsiteX8" fmla="*/ 1595194 w 2461716"/>
                <a:gd name="connsiteY8" fmla="*/ 121196 h 2572151"/>
                <a:gd name="connsiteX9" fmla="*/ 2376264 w 2461716"/>
                <a:gd name="connsiteY9" fmla="*/ 1199927 h 2572151"/>
                <a:gd name="connsiteX10" fmla="*/ 1368153 w 2461716"/>
                <a:gd name="connsiteY10" fmla="*/ 2496071 h 2572151"/>
                <a:gd name="connsiteX11" fmla="*/ 1424508 w 2461716"/>
                <a:gd name="connsiteY11" fmla="*/ 623864 h 2572151"/>
                <a:gd name="connsiteX12" fmla="*/ 848444 w 2461716"/>
                <a:gd name="connsiteY12" fmla="*/ 1415952 h 2572151"/>
                <a:gd name="connsiteX0" fmla="*/ 848444 w 2461716"/>
                <a:gd name="connsiteY0" fmla="*/ 1415952 h 2572151"/>
                <a:gd name="connsiteX1" fmla="*/ 864097 w 2461716"/>
                <a:gd name="connsiteY1" fmla="*/ 1055911 h 2572151"/>
                <a:gd name="connsiteX2" fmla="*/ 704428 w 2461716"/>
                <a:gd name="connsiteY2" fmla="*/ 1343944 h 2572151"/>
                <a:gd name="connsiteX3" fmla="*/ 344388 w 2461716"/>
                <a:gd name="connsiteY3" fmla="*/ 1343944 h 2572151"/>
                <a:gd name="connsiteX4" fmla="*/ 720081 w 2461716"/>
                <a:gd name="connsiteY4" fmla="*/ 2496071 h 2572151"/>
                <a:gd name="connsiteX5" fmla="*/ 56356 w 2461716"/>
                <a:gd name="connsiteY5" fmla="*/ 1487960 h 2572151"/>
                <a:gd name="connsiteX6" fmla="*/ 222279 w 2461716"/>
                <a:gd name="connsiteY6" fmla="*/ 659161 h 2572151"/>
                <a:gd name="connsiteX7" fmla="*/ 792089 w 2461716"/>
                <a:gd name="connsiteY7" fmla="*/ 119807 h 2572151"/>
                <a:gd name="connsiteX8" fmla="*/ 1595194 w 2461716"/>
                <a:gd name="connsiteY8" fmla="*/ 121196 h 2572151"/>
                <a:gd name="connsiteX9" fmla="*/ 2376264 w 2461716"/>
                <a:gd name="connsiteY9" fmla="*/ 1199927 h 2572151"/>
                <a:gd name="connsiteX10" fmla="*/ 1368153 w 2461716"/>
                <a:gd name="connsiteY10" fmla="*/ 2496071 h 2572151"/>
                <a:gd name="connsiteX11" fmla="*/ 1424508 w 2461716"/>
                <a:gd name="connsiteY11" fmla="*/ 623864 h 2572151"/>
                <a:gd name="connsiteX12" fmla="*/ 848444 w 2461716"/>
                <a:gd name="connsiteY12" fmla="*/ 1415952 h 2572151"/>
                <a:gd name="connsiteX0" fmla="*/ 848444 w 2502475"/>
                <a:gd name="connsiteY0" fmla="*/ 1415952 h 2524352"/>
                <a:gd name="connsiteX1" fmla="*/ 864097 w 2502475"/>
                <a:gd name="connsiteY1" fmla="*/ 1055911 h 2524352"/>
                <a:gd name="connsiteX2" fmla="*/ 704428 w 2502475"/>
                <a:gd name="connsiteY2" fmla="*/ 1343944 h 2524352"/>
                <a:gd name="connsiteX3" fmla="*/ 344388 w 2502475"/>
                <a:gd name="connsiteY3" fmla="*/ 1343944 h 2524352"/>
                <a:gd name="connsiteX4" fmla="*/ 720081 w 2502475"/>
                <a:gd name="connsiteY4" fmla="*/ 2496071 h 2524352"/>
                <a:gd name="connsiteX5" fmla="*/ 56356 w 2502475"/>
                <a:gd name="connsiteY5" fmla="*/ 1487960 h 2524352"/>
                <a:gd name="connsiteX6" fmla="*/ 222279 w 2502475"/>
                <a:gd name="connsiteY6" fmla="*/ 659161 h 2524352"/>
                <a:gd name="connsiteX7" fmla="*/ 792089 w 2502475"/>
                <a:gd name="connsiteY7" fmla="*/ 119807 h 2524352"/>
                <a:gd name="connsiteX8" fmla="*/ 1595194 w 2502475"/>
                <a:gd name="connsiteY8" fmla="*/ 121196 h 2524352"/>
                <a:gd name="connsiteX9" fmla="*/ 2376264 w 2502475"/>
                <a:gd name="connsiteY9" fmla="*/ 1199927 h 2524352"/>
                <a:gd name="connsiteX10" fmla="*/ 1446832 w 2502475"/>
                <a:gd name="connsiteY10" fmla="*/ 2448272 h 2524352"/>
                <a:gd name="connsiteX11" fmla="*/ 1424508 w 2502475"/>
                <a:gd name="connsiteY11" fmla="*/ 623864 h 2524352"/>
                <a:gd name="connsiteX12" fmla="*/ 848444 w 2502475"/>
                <a:gd name="connsiteY12" fmla="*/ 1415952 h 2524352"/>
                <a:gd name="connsiteX0" fmla="*/ 848444 w 2461716"/>
                <a:gd name="connsiteY0" fmla="*/ 1415952 h 2524352"/>
                <a:gd name="connsiteX1" fmla="*/ 864097 w 2461716"/>
                <a:gd name="connsiteY1" fmla="*/ 1055911 h 2524352"/>
                <a:gd name="connsiteX2" fmla="*/ 704428 w 2461716"/>
                <a:gd name="connsiteY2" fmla="*/ 1343944 h 2524352"/>
                <a:gd name="connsiteX3" fmla="*/ 344388 w 2461716"/>
                <a:gd name="connsiteY3" fmla="*/ 1343944 h 2524352"/>
                <a:gd name="connsiteX4" fmla="*/ 720081 w 2461716"/>
                <a:gd name="connsiteY4" fmla="*/ 2496071 h 2524352"/>
                <a:gd name="connsiteX5" fmla="*/ 56356 w 2461716"/>
                <a:gd name="connsiteY5" fmla="*/ 1487960 h 2524352"/>
                <a:gd name="connsiteX6" fmla="*/ 222279 w 2461716"/>
                <a:gd name="connsiteY6" fmla="*/ 659161 h 2524352"/>
                <a:gd name="connsiteX7" fmla="*/ 792089 w 2461716"/>
                <a:gd name="connsiteY7" fmla="*/ 119807 h 2524352"/>
                <a:gd name="connsiteX8" fmla="*/ 1595194 w 2461716"/>
                <a:gd name="connsiteY8" fmla="*/ 121196 h 2524352"/>
                <a:gd name="connsiteX9" fmla="*/ 2376264 w 2461716"/>
                <a:gd name="connsiteY9" fmla="*/ 1199927 h 2524352"/>
                <a:gd name="connsiteX10" fmla="*/ 1446832 w 2461716"/>
                <a:gd name="connsiteY10" fmla="*/ 2448272 h 2524352"/>
                <a:gd name="connsiteX11" fmla="*/ 1424508 w 2461716"/>
                <a:gd name="connsiteY11" fmla="*/ 623864 h 2524352"/>
                <a:gd name="connsiteX12" fmla="*/ 848444 w 2461716"/>
                <a:gd name="connsiteY12" fmla="*/ 1415952 h 2524352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1446832 w 2461716"/>
                <a:gd name="connsiteY10" fmla="*/ 244827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376264 w 2732538"/>
                <a:gd name="connsiteY9" fmla="*/ 1199927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166912 w 2732538"/>
                <a:gd name="connsiteY9" fmla="*/ 1296144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238920 w 2732538"/>
                <a:gd name="connsiteY9" fmla="*/ 1224136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238920 w 2732538"/>
                <a:gd name="connsiteY9" fmla="*/ 1224136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948562"/>
                <a:gd name="connsiteY0" fmla="*/ 1415952 h 2520074"/>
                <a:gd name="connsiteX1" fmla="*/ 864097 w 2948562"/>
                <a:gd name="connsiteY1" fmla="*/ 1055911 h 2520074"/>
                <a:gd name="connsiteX2" fmla="*/ 704428 w 2948562"/>
                <a:gd name="connsiteY2" fmla="*/ 1343944 h 2520074"/>
                <a:gd name="connsiteX3" fmla="*/ 344388 w 2948562"/>
                <a:gd name="connsiteY3" fmla="*/ 1343944 h 2520074"/>
                <a:gd name="connsiteX4" fmla="*/ 720081 w 2948562"/>
                <a:gd name="connsiteY4" fmla="*/ 2496071 h 2520074"/>
                <a:gd name="connsiteX5" fmla="*/ 56356 w 2948562"/>
                <a:gd name="connsiteY5" fmla="*/ 1487960 h 2520074"/>
                <a:gd name="connsiteX6" fmla="*/ 222279 w 2948562"/>
                <a:gd name="connsiteY6" fmla="*/ 659161 h 2520074"/>
                <a:gd name="connsiteX7" fmla="*/ 792089 w 2948562"/>
                <a:gd name="connsiteY7" fmla="*/ 119807 h 2520074"/>
                <a:gd name="connsiteX8" fmla="*/ 1595194 w 2948562"/>
                <a:gd name="connsiteY8" fmla="*/ 121196 h 2520074"/>
                <a:gd name="connsiteX9" fmla="*/ 2238920 w 2948562"/>
                <a:gd name="connsiteY9" fmla="*/ 1224136 h 2520074"/>
                <a:gd name="connsiteX10" fmla="*/ 2670968 w 2948562"/>
                <a:gd name="connsiteY10" fmla="*/ 1944216 h 2520074"/>
                <a:gd name="connsiteX11" fmla="*/ 1424508 w 2948562"/>
                <a:gd name="connsiteY11" fmla="*/ 623864 h 2520074"/>
                <a:gd name="connsiteX12" fmla="*/ 848444 w 2948562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3078901"/>
                <a:gd name="connsiteY0" fmla="*/ 1415952 h 2520074"/>
                <a:gd name="connsiteX1" fmla="*/ 864097 w 3078901"/>
                <a:gd name="connsiteY1" fmla="*/ 1055911 h 2520074"/>
                <a:gd name="connsiteX2" fmla="*/ 704428 w 3078901"/>
                <a:gd name="connsiteY2" fmla="*/ 1343944 h 2520074"/>
                <a:gd name="connsiteX3" fmla="*/ 344388 w 3078901"/>
                <a:gd name="connsiteY3" fmla="*/ 1343944 h 2520074"/>
                <a:gd name="connsiteX4" fmla="*/ 720081 w 3078901"/>
                <a:gd name="connsiteY4" fmla="*/ 2496071 h 2520074"/>
                <a:gd name="connsiteX5" fmla="*/ 56356 w 3078901"/>
                <a:gd name="connsiteY5" fmla="*/ 1487960 h 2520074"/>
                <a:gd name="connsiteX6" fmla="*/ 222279 w 3078901"/>
                <a:gd name="connsiteY6" fmla="*/ 659161 h 2520074"/>
                <a:gd name="connsiteX7" fmla="*/ 792089 w 3078901"/>
                <a:gd name="connsiteY7" fmla="*/ 119807 h 2520074"/>
                <a:gd name="connsiteX8" fmla="*/ 1595194 w 3078901"/>
                <a:gd name="connsiteY8" fmla="*/ 121196 h 2520074"/>
                <a:gd name="connsiteX9" fmla="*/ 2238920 w 3078901"/>
                <a:gd name="connsiteY9" fmla="*/ 1224136 h 2520074"/>
                <a:gd name="connsiteX10" fmla="*/ 2670968 w 3078901"/>
                <a:gd name="connsiteY10" fmla="*/ 1800200 h 2520074"/>
                <a:gd name="connsiteX11" fmla="*/ 1424508 w 3078901"/>
                <a:gd name="connsiteY11" fmla="*/ 623864 h 2520074"/>
                <a:gd name="connsiteX12" fmla="*/ 848444 w 3078901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594768"/>
                <a:gd name="connsiteY0" fmla="*/ 1415952 h 2520074"/>
                <a:gd name="connsiteX1" fmla="*/ 864097 w 2594768"/>
                <a:gd name="connsiteY1" fmla="*/ 1055911 h 2520074"/>
                <a:gd name="connsiteX2" fmla="*/ 704428 w 2594768"/>
                <a:gd name="connsiteY2" fmla="*/ 1343944 h 2520074"/>
                <a:gd name="connsiteX3" fmla="*/ 344388 w 2594768"/>
                <a:gd name="connsiteY3" fmla="*/ 1343944 h 2520074"/>
                <a:gd name="connsiteX4" fmla="*/ 720081 w 2594768"/>
                <a:gd name="connsiteY4" fmla="*/ 2496071 h 2520074"/>
                <a:gd name="connsiteX5" fmla="*/ 56356 w 2594768"/>
                <a:gd name="connsiteY5" fmla="*/ 1487960 h 2520074"/>
                <a:gd name="connsiteX6" fmla="*/ 222279 w 2594768"/>
                <a:gd name="connsiteY6" fmla="*/ 659161 h 2520074"/>
                <a:gd name="connsiteX7" fmla="*/ 792089 w 2594768"/>
                <a:gd name="connsiteY7" fmla="*/ 119807 h 2520074"/>
                <a:gd name="connsiteX8" fmla="*/ 1595194 w 2594768"/>
                <a:gd name="connsiteY8" fmla="*/ 121196 h 2520074"/>
                <a:gd name="connsiteX9" fmla="*/ 2238920 w 2594768"/>
                <a:gd name="connsiteY9" fmla="*/ 1224136 h 2520074"/>
                <a:gd name="connsiteX10" fmla="*/ 2594768 w 2594768"/>
                <a:gd name="connsiteY10" fmla="*/ 1730350 h 2520074"/>
                <a:gd name="connsiteX11" fmla="*/ 1424508 w 2594768"/>
                <a:gd name="connsiteY11" fmla="*/ 623864 h 2520074"/>
                <a:gd name="connsiteX12" fmla="*/ 848444 w 2594768"/>
                <a:gd name="connsiteY12" fmla="*/ 1415952 h 2520074"/>
                <a:gd name="connsiteX0" fmla="*/ 848444 w 2526952"/>
                <a:gd name="connsiteY0" fmla="*/ 1415952 h 2520074"/>
                <a:gd name="connsiteX1" fmla="*/ 864097 w 2526952"/>
                <a:gd name="connsiteY1" fmla="*/ 1055911 h 2520074"/>
                <a:gd name="connsiteX2" fmla="*/ 704428 w 2526952"/>
                <a:gd name="connsiteY2" fmla="*/ 1343944 h 2520074"/>
                <a:gd name="connsiteX3" fmla="*/ 344388 w 2526952"/>
                <a:gd name="connsiteY3" fmla="*/ 1343944 h 2520074"/>
                <a:gd name="connsiteX4" fmla="*/ 720081 w 2526952"/>
                <a:gd name="connsiteY4" fmla="*/ 2496071 h 2520074"/>
                <a:gd name="connsiteX5" fmla="*/ 56356 w 2526952"/>
                <a:gd name="connsiteY5" fmla="*/ 1487960 h 2520074"/>
                <a:gd name="connsiteX6" fmla="*/ 222279 w 2526952"/>
                <a:gd name="connsiteY6" fmla="*/ 659161 h 2520074"/>
                <a:gd name="connsiteX7" fmla="*/ 792089 w 2526952"/>
                <a:gd name="connsiteY7" fmla="*/ 119807 h 2520074"/>
                <a:gd name="connsiteX8" fmla="*/ 1595194 w 2526952"/>
                <a:gd name="connsiteY8" fmla="*/ 121196 h 2520074"/>
                <a:gd name="connsiteX9" fmla="*/ 2238920 w 2526952"/>
                <a:gd name="connsiteY9" fmla="*/ 1224136 h 2520074"/>
                <a:gd name="connsiteX10" fmla="*/ 2526952 w 2526952"/>
                <a:gd name="connsiteY10" fmla="*/ 1656184 h 2520074"/>
                <a:gd name="connsiteX11" fmla="*/ 1424508 w 2526952"/>
                <a:gd name="connsiteY11" fmla="*/ 623864 h 2520074"/>
                <a:gd name="connsiteX12" fmla="*/ 848444 w 2526952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57081 w 2397241"/>
                <a:gd name="connsiteY0" fmla="*/ 1368152 h 2400267"/>
                <a:gd name="connsiteX1" fmla="*/ 878402 w 2397241"/>
                <a:gd name="connsiteY1" fmla="*/ 1055911 h 2400267"/>
                <a:gd name="connsiteX2" fmla="*/ 782233 w 2397241"/>
                <a:gd name="connsiteY2" fmla="*/ 1362994 h 2400267"/>
                <a:gd name="connsiteX3" fmla="*/ 358693 w 2397241"/>
                <a:gd name="connsiteY3" fmla="*/ 1343944 h 2400267"/>
                <a:gd name="connsiteX4" fmla="*/ 381017 w 2397241"/>
                <a:gd name="connsiteY4" fmla="*/ 2376264 h 2400267"/>
                <a:gd name="connsiteX5" fmla="*/ 70661 w 2397241"/>
                <a:gd name="connsiteY5" fmla="*/ 1487960 h 2400267"/>
                <a:gd name="connsiteX6" fmla="*/ 236584 w 2397241"/>
                <a:gd name="connsiteY6" fmla="*/ 659161 h 2400267"/>
                <a:gd name="connsiteX7" fmla="*/ 806394 w 2397241"/>
                <a:gd name="connsiteY7" fmla="*/ 119807 h 2400267"/>
                <a:gd name="connsiteX8" fmla="*/ 1609499 w 2397241"/>
                <a:gd name="connsiteY8" fmla="*/ 121196 h 2400267"/>
                <a:gd name="connsiteX9" fmla="*/ 2253225 w 2397241"/>
                <a:gd name="connsiteY9" fmla="*/ 1224136 h 2400267"/>
                <a:gd name="connsiteX10" fmla="*/ 2397241 w 2397241"/>
                <a:gd name="connsiteY10" fmla="*/ 1368152 h 2400267"/>
                <a:gd name="connsiteX11" fmla="*/ 1438813 w 2397241"/>
                <a:gd name="connsiteY11" fmla="*/ 623864 h 2400267"/>
                <a:gd name="connsiteX12" fmla="*/ 957081 w 2397241"/>
                <a:gd name="connsiteY12" fmla="*/ 1368152 h 2400267"/>
                <a:gd name="connsiteX0" fmla="*/ 957081 w 2397241"/>
                <a:gd name="connsiteY0" fmla="*/ 1368152 h 2376264"/>
                <a:gd name="connsiteX1" fmla="*/ 878402 w 2397241"/>
                <a:gd name="connsiteY1" fmla="*/ 1055911 h 2376264"/>
                <a:gd name="connsiteX2" fmla="*/ 782233 w 2397241"/>
                <a:gd name="connsiteY2" fmla="*/ 1362994 h 2376264"/>
                <a:gd name="connsiteX3" fmla="*/ 358693 w 2397241"/>
                <a:gd name="connsiteY3" fmla="*/ 1343944 h 2376264"/>
                <a:gd name="connsiteX4" fmla="*/ 381017 w 2397241"/>
                <a:gd name="connsiteY4" fmla="*/ 2376264 h 2376264"/>
                <a:gd name="connsiteX5" fmla="*/ 70661 w 2397241"/>
                <a:gd name="connsiteY5" fmla="*/ 1487960 h 2376264"/>
                <a:gd name="connsiteX6" fmla="*/ 236584 w 2397241"/>
                <a:gd name="connsiteY6" fmla="*/ 659161 h 2376264"/>
                <a:gd name="connsiteX7" fmla="*/ 806394 w 2397241"/>
                <a:gd name="connsiteY7" fmla="*/ 119807 h 2376264"/>
                <a:gd name="connsiteX8" fmla="*/ 1609499 w 2397241"/>
                <a:gd name="connsiteY8" fmla="*/ 121196 h 2376264"/>
                <a:gd name="connsiteX9" fmla="*/ 2253225 w 2397241"/>
                <a:gd name="connsiteY9" fmla="*/ 1224136 h 2376264"/>
                <a:gd name="connsiteX10" fmla="*/ 2397241 w 2397241"/>
                <a:gd name="connsiteY10" fmla="*/ 1368152 h 2376264"/>
                <a:gd name="connsiteX11" fmla="*/ 1438813 w 2397241"/>
                <a:gd name="connsiteY11" fmla="*/ 623864 h 2376264"/>
                <a:gd name="connsiteX12" fmla="*/ 957081 w 2397241"/>
                <a:gd name="connsiteY12" fmla="*/ 1368152 h 2376264"/>
                <a:gd name="connsiteX0" fmla="*/ 957081 w 2397241"/>
                <a:gd name="connsiteY0" fmla="*/ 1368152 h 2498873"/>
                <a:gd name="connsiteX1" fmla="*/ 878402 w 2397241"/>
                <a:gd name="connsiteY1" fmla="*/ 1055911 h 2498873"/>
                <a:gd name="connsiteX2" fmla="*/ 782233 w 2397241"/>
                <a:gd name="connsiteY2" fmla="*/ 1362994 h 2498873"/>
                <a:gd name="connsiteX3" fmla="*/ 358693 w 2397241"/>
                <a:gd name="connsiteY3" fmla="*/ 1343944 h 2498873"/>
                <a:gd name="connsiteX4" fmla="*/ 381017 w 2397241"/>
                <a:gd name="connsiteY4" fmla="*/ 2376264 h 2498873"/>
                <a:gd name="connsiteX5" fmla="*/ 164994 w 2397241"/>
                <a:gd name="connsiteY5" fmla="*/ 1872209 h 2498873"/>
                <a:gd name="connsiteX6" fmla="*/ 70661 w 2397241"/>
                <a:gd name="connsiteY6" fmla="*/ 1487960 h 2498873"/>
                <a:gd name="connsiteX7" fmla="*/ 236584 w 2397241"/>
                <a:gd name="connsiteY7" fmla="*/ 659161 h 2498873"/>
                <a:gd name="connsiteX8" fmla="*/ 806394 w 2397241"/>
                <a:gd name="connsiteY8" fmla="*/ 119807 h 2498873"/>
                <a:gd name="connsiteX9" fmla="*/ 1609499 w 2397241"/>
                <a:gd name="connsiteY9" fmla="*/ 121196 h 2498873"/>
                <a:gd name="connsiteX10" fmla="*/ 2253225 w 2397241"/>
                <a:gd name="connsiteY10" fmla="*/ 1224136 h 2498873"/>
                <a:gd name="connsiteX11" fmla="*/ 2397241 w 2397241"/>
                <a:gd name="connsiteY11" fmla="*/ 1368152 h 2498873"/>
                <a:gd name="connsiteX12" fmla="*/ 1438813 w 2397241"/>
                <a:gd name="connsiteY12" fmla="*/ 623864 h 2498873"/>
                <a:gd name="connsiteX13" fmla="*/ 957081 w 2397241"/>
                <a:gd name="connsiteY13" fmla="*/ 1368152 h 2498873"/>
                <a:gd name="connsiteX0" fmla="*/ 1101096 w 2541256"/>
                <a:gd name="connsiteY0" fmla="*/ 1368152 h 2210842"/>
                <a:gd name="connsiteX1" fmla="*/ 1022417 w 2541256"/>
                <a:gd name="connsiteY1" fmla="*/ 1055911 h 2210842"/>
                <a:gd name="connsiteX2" fmla="*/ 926248 w 2541256"/>
                <a:gd name="connsiteY2" fmla="*/ 1362994 h 2210842"/>
                <a:gd name="connsiteX3" fmla="*/ 502708 w 2541256"/>
                <a:gd name="connsiteY3" fmla="*/ 1343944 h 2210842"/>
                <a:gd name="connsiteX4" fmla="*/ 381017 w 2541256"/>
                <a:gd name="connsiteY4" fmla="*/ 2088233 h 2210842"/>
                <a:gd name="connsiteX5" fmla="*/ 309009 w 2541256"/>
                <a:gd name="connsiteY5" fmla="*/ 1872209 h 2210842"/>
                <a:gd name="connsiteX6" fmla="*/ 214676 w 2541256"/>
                <a:gd name="connsiteY6" fmla="*/ 1487960 h 2210842"/>
                <a:gd name="connsiteX7" fmla="*/ 380599 w 2541256"/>
                <a:gd name="connsiteY7" fmla="*/ 659161 h 2210842"/>
                <a:gd name="connsiteX8" fmla="*/ 950409 w 2541256"/>
                <a:gd name="connsiteY8" fmla="*/ 119807 h 2210842"/>
                <a:gd name="connsiteX9" fmla="*/ 1753514 w 2541256"/>
                <a:gd name="connsiteY9" fmla="*/ 121196 h 2210842"/>
                <a:gd name="connsiteX10" fmla="*/ 2397240 w 2541256"/>
                <a:gd name="connsiteY10" fmla="*/ 1224136 h 2210842"/>
                <a:gd name="connsiteX11" fmla="*/ 2541256 w 2541256"/>
                <a:gd name="connsiteY11" fmla="*/ 1368152 h 2210842"/>
                <a:gd name="connsiteX12" fmla="*/ 1582828 w 2541256"/>
                <a:gd name="connsiteY12" fmla="*/ 623864 h 2210842"/>
                <a:gd name="connsiteX13" fmla="*/ 1101096 w 2541256"/>
                <a:gd name="connsiteY13" fmla="*/ 1368152 h 2210842"/>
                <a:gd name="connsiteX0" fmla="*/ 1101096 w 2541256"/>
                <a:gd name="connsiteY0" fmla="*/ 1368152 h 1924249"/>
                <a:gd name="connsiteX1" fmla="*/ 1022417 w 2541256"/>
                <a:gd name="connsiteY1" fmla="*/ 1055911 h 1924249"/>
                <a:gd name="connsiteX2" fmla="*/ 926248 w 2541256"/>
                <a:gd name="connsiteY2" fmla="*/ 1362994 h 1924249"/>
                <a:gd name="connsiteX3" fmla="*/ 502708 w 2541256"/>
                <a:gd name="connsiteY3" fmla="*/ 1343944 h 1924249"/>
                <a:gd name="connsiteX4" fmla="*/ 381017 w 2541256"/>
                <a:gd name="connsiteY4" fmla="*/ 1800201 h 1924249"/>
                <a:gd name="connsiteX5" fmla="*/ 309009 w 2541256"/>
                <a:gd name="connsiteY5" fmla="*/ 1872209 h 1924249"/>
                <a:gd name="connsiteX6" fmla="*/ 214676 w 2541256"/>
                <a:gd name="connsiteY6" fmla="*/ 1487960 h 1924249"/>
                <a:gd name="connsiteX7" fmla="*/ 380599 w 2541256"/>
                <a:gd name="connsiteY7" fmla="*/ 659161 h 1924249"/>
                <a:gd name="connsiteX8" fmla="*/ 950409 w 2541256"/>
                <a:gd name="connsiteY8" fmla="*/ 119807 h 1924249"/>
                <a:gd name="connsiteX9" fmla="*/ 1753514 w 2541256"/>
                <a:gd name="connsiteY9" fmla="*/ 121196 h 1924249"/>
                <a:gd name="connsiteX10" fmla="*/ 2397240 w 2541256"/>
                <a:gd name="connsiteY10" fmla="*/ 1224136 h 1924249"/>
                <a:gd name="connsiteX11" fmla="*/ 2541256 w 2541256"/>
                <a:gd name="connsiteY11" fmla="*/ 1368152 h 1924249"/>
                <a:gd name="connsiteX12" fmla="*/ 1582828 w 2541256"/>
                <a:gd name="connsiteY12" fmla="*/ 623864 h 1924249"/>
                <a:gd name="connsiteX13" fmla="*/ 1101096 w 2541256"/>
                <a:gd name="connsiteY13" fmla="*/ 1368152 h 1924249"/>
                <a:gd name="connsiteX0" fmla="*/ 957080 w 2397240"/>
                <a:gd name="connsiteY0" fmla="*/ 1368152 h 2498875"/>
                <a:gd name="connsiteX1" fmla="*/ 878401 w 2397240"/>
                <a:gd name="connsiteY1" fmla="*/ 1055911 h 2498875"/>
                <a:gd name="connsiteX2" fmla="*/ 782232 w 2397240"/>
                <a:gd name="connsiteY2" fmla="*/ 1362994 h 2498875"/>
                <a:gd name="connsiteX3" fmla="*/ 358692 w 2397240"/>
                <a:gd name="connsiteY3" fmla="*/ 1343944 h 2498875"/>
                <a:gd name="connsiteX4" fmla="*/ 381017 w 2397240"/>
                <a:gd name="connsiteY4" fmla="*/ 2376266 h 2498875"/>
                <a:gd name="connsiteX5" fmla="*/ 164993 w 2397240"/>
                <a:gd name="connsiteY5" fmla="*/ 1872209 h 2498875"/>
                <a:gd name="connsiteX6" fmla="*/ 70660 w 2397240"/>
                <a:gd name="connsiteY6" fmla="*/ 1487960 h 2498875"/>
                <a:gd name="connsiteX7" fmla="*/ 236583 w 2397240"/>
                <a:gd name="connsiteY7" fmla="*/ 659161 h 2498875"/>
                <a:gd name="connsiteX8" fmla="*/ 806393 w 2397240"/>
                <a:gd name="connsiteY8" fmla="*/ 119807 h 2498875"/>
                <a:gd name="connsiteX9" fmla="*/ 1609498 w 2397240"/>
                <a:gd name="connsiteY9" fmla="*/ 121196 h 2498875"/>
                <a:gd name="connsiteX10" fmla="*/ 2253224 w 2397240"/>
                <a:gd name="connsiteY10" fmla="*/ 1224136 h 2498875"/>
                <a:gd name="connsiteX11" fmla="*/ 2397240 w 2397240"/>
                <a:gd name="connsiteY11" fmla="*/ 1368152 h 2498875"/>
                <a:gd name="connsiteX12" fmla="*/ 1438812 w 2397240"/>
                <a:gd name="connsiteY12" fmla="*/ 623864 h 2498875"/>
                <a:gd name="connsiteX13" fmla="*/ 957080 w 2397240"/>
                <a:gd name="connsiteY13" fmla="*/ 1368152 h 2498875"/>
                <a:gd name="connsiteX0" fmla="*/ 942776 w 2382936"/>
                <a:gd name="connsiteY0" fmla="*/ 1368152 h 2498875"/>
                <a:gd name="connsiteX1" fmla="*/ 864097 w 2382936"/>
                <a:gd name="connsiteY1" fmla="*/ 1055911 h 2498875"/>
                <a:gd name="connsiteX2" fmla="*/ 767928 w 2382936"/>
                <a:gd name="connsiteY2" fmla="*/ 1362994 h 2498875"/>
                <a:gd name="connsiteX3" fmla="*/ 344388 w 2382936"/>
                <a:gd name="connsiteY3" fmla="*/ 1343944 h 2498875"/>
                <a:gd name="connsiteX4" fmla="*/ 366713 w 2382936"/>
                <a:gd name="connsiteY4" fmla="*/ 2376266 h 2498875"/>
                <a:gd name="connsiteX5" fmla="*/ 150689 w 2382936"/>
                <a:gd name="connsiteY5" fmla="*/ 1872209 h 2498875"/>
                <a:gd name="connsiteX6" fmla="*/ 56356 w 2382936"/>
                <a:gd name="connsiteY6" fmla="*/ 1487960 h 2498875"/>
                <a:gd name="connsiteX7" fmla="*/ 222279 w 2382936"/>
                <a:gd name="connsiteY7" fmla="*/ 659161 h 2498875"/>
                <a:gd name="connsiteX8" fmla="*/ 792089 w 2382936"/>
                <a:gd name="connsiteY8" fmla="*/ 119807 h 2498875"/>
                <a:gd name="connsiteX9" fmla="*/ 1595194 w 2382936"/>
                <a:gd name="connsiteY9" fmla="*/ 121196 h 2498875"/>
                <a:gd name="connsiteX10" fmla="*/ 2238920 w 2382936"/>
                <a:gd name="connsiteY10" fmla="*/ 1224136 h 2498875"/>
                <a:gd name="connsiteX11" fmla="*/ 2382936 w 2382936"/>
                <a:gd name="connsiteY11" fmla="*/ 1368152 h 2498875"/>
                <a:gd name="connsiteX12" fmla="*/ 1424508 w 2382936"/>
                <a:gd name="connsiteY12" fmla="*/ 623864 h 2498875"/>
                <a:gd name="connsiteX13" fmla="*/ 942776 w 2382936"/>
                <a:gd name="connsiteY13" fmla="*/ 1368152 h 2498875"/>
                <a:gd name="connsiteX0" fmla="*/ 942776 w 2382936"/>
                <a:gd name="connsiteY0" fmla="*/ 1368152 h 2498875"/>
                <a:gd name="connsiteX1" fmla="*/ 864097 w 2382936"/>
                <a:gd name="connsiteY1" fmla="*/ 1055911 h 2498875"/>
                <a:gd name="connsiteX2" fmla="*/ 767928 w 2382936"/>
                <a:gd name="connsiteY2" fmla="*/ 1362994 h 2498875"/>
                <a:gd name="connsiteX3" fmla="*/ 344388 w 2382936"/>
                <a:gd name="connsiteY3" fmla="*/ 1343944 h 2498875"/>
                <a:gd name="connsiteX4" fmla="*/ 366713 w 2382936"/>
                <a:gd name="connsiteY4" fmla="*/ 2376266 h 2498875"/>
                <a:gd name="connsiteX5" fmla="*/ 78681 w 2382936"/>
                <a:gd name="connsiteY5" fmla="*/ 1944218 h 2498875"/>
                <a:gd name="connsiteX6" fmla="*/ 56356 w 2382936"/>
                <a:gd name="connsiteY6" fmla="*/ 1487960 h 2498875"/>
                <a:gd name="connsiteX7" fmla="*/ 222279 w 2382936"/>
                <a:gd name="connsiteY7" fmla="*/ 659161 h 2498875"/>
                <a:gd name="connsiteX8" fmla="*/ 792089 w 2382936"/>
                <a:gd name="connsiteY8" fmla="*/ 119807 h 2498875"/>
                <a:gd name="connsiteX9" fmla="*/ 1595194 w 2382936"/>
                <a:gd name="connsiteY9" fmla="*/ 121196 h 2498875"/>
                <a:gd name="connsiteX10" fmla="*/ 2238920 w 2382936"/>
                <a:gd name="connsiteY10" fmla="*/ 1224136 h 2498875"/>
                <a:gd name="connsiteX11" fmla="*/ 2382936 w 2382936"/>
                <a:gd name="connsiteY11" fmla="*/ 1368152 h 2498875"/>
                <a:gd name="connsiteX12" fmla="*/ 1424508 w 2382936"/>
                <a:gd name="connsiteY12" fmla="*/ 623864 h 2498875"/>
                <a:gd name="connsiteX13" fmla="*/ 942776 w 2382936"/>
                <a:gd name="connsiteY13" fmla="*/ 1368152 h 2498875"/>
                <a:gd name="connsiteX0" fmla="*/ 942776 w 2382936"/>
                <a:gd name="connsiteY0" fmla="*/ 1368152 h 1944218"/>
                <a:gd name="connsiteX1" fmla="*/ 864097 w 2382936"/>
                <a:gd name="connsiteY1" fmla="*/ 1055911 h 1944218"/>
                <a:gd name="connsiteX2" fmla="*/ 767928 w 2382936"/>
                <a:gd name="connsiteY2" fmla="*/ 1362994 h 1944218"/>
                <a:gd name="connsiteX3" fmla="*/ 344388 w 2382936"/>
                <a:gd name="connsiteY3" fmla="*/ 1343944 h 1944218"/>
                <a:gd name="connsiteX4" fmla="*/ 78681 w 2382936"/>
                <a:gd name="connsiteY4" fmla="*/ 1944218 h 1944218"/>
                <a:gd name="connsiteX5" fmla="*/ 56356 w 2382936"/>
                <a:gd name="connsiteY5" fmla="*/ 1487960 h 1944218"/>
                <a:gd name="connsiteX6" fmla="*/ 222279 w 2382936"/>
                <a:gd name="connsiteY6" fmla="*/ 659161 h 1944218"/>
                <a:gd name="connsiteX7" fmla="*/ 792089 w 2382936"/>
                <a:gd name="connsiteY7" fmla="*/ 119807 h 1944218"/>
                <a:gd name="connsiteX8" fmla="*/ 1595194 w 2382936"/>
                <a:gd name="connsiteY8" fmla="*/ 121196 h 1944218"/>
                <a:gd name="connsiteX9" fmla="*/ 2238920 w 2382936"/>
                <a:gd name="connsiteY9" fmla="*/ 1224136 h 1944218"/>
                <a:gd name="connsiteX10" fmla="*/ 2382936 w 2382936"/>
                <a:gd name="connsiteY10" fmla="*/ 1368152 h 1944218"/>
                <a:gd name="connsiteX11" fmla="*/ 1424508 w 2382936"/>
                <a:gd name="connsiteY11" fmla="*/ 623864 h 1944218"/>
                <a:gd name="connsiteX12" fmla="*/ 942776 w 2382936"/>
                <a:gd name="connsiteY12" fmla="*/ 1368152 h 1944218"/>
                <a:gd name="connsiteX0" fmla="*/ 942776 w 2382936"/>
                <a:gd name="connsiteY0" fmla="*/ 1368152 h 1602090"/>
                <a:gd name="connsiteX1" fmla="*/ 864097 w 2382936"/>
                <a:gd name="connsiteY1" fmla="*/ 1055911 h 1602090"/>
                <a:gd name="connsiteX2" fmla="*/ 767928 w 2382936"/>
                <a:gd name="connsiteY2" fmla="*/ 1362994 h 1602090"/>
                <a:gd name="connsiteX3" fmla="*/ 344388 w 2382936"/>
                <a:gd name="connsiteY3" fmla="*/ 1343944 h 1602090"/>
                <a:gd name="connsiteX4" fmla="*/ 56356 w 2382936"/>
                <a:gd name="connsiteY4" fmla="*/ 1487960 h 1602090"/>
                <a:gd name="connsiteX5" fmla="*/ 222279 w 2382936"/>
                <a:gd name="connsiteY5" fmla="*/ 659161 h 1602090"/>
                <a:gd name="connsiteX6" fmla="*/ 792089 w 2382936"/>
                <a:gd name="connsiteY6" fmla="*/ 119807 h 1602090"/>
                <a:gd name="connsiteX7" fmla="*/ 1595194 w 2382936"/>
                <a:gd name="connsiteY7" fmla="*/ 121196 h 1602090"/>
                <a:gd name="connsiteX8" fmla="*/ 2238920 w 2382936"/>
                <a:gd name="connsiteY8" fmla="*/ 1224136 h 1602090"/>
                <a:gd name="connsiteX9" fmla="*/ 2382936 w 2382936"/>
                <a:gd name="connsiteY9" fmla="*/ 1368152 h 1602090"/>
                <a:gd name="connsiteX10" fmla="*/ 1424508 w 2382936"/>
                <a:gd name="connsiteY10" fmla="*/ 623864 h 1602090"/>
                <a:gd name="connsiteX11" fmla="*/ 942776 w 2382936"/>
                <a:gd name="connsiteY11" fmla="*/ 1368152 h 1602090"/>
                <a:gd name="connsiteX0" fmla="*/ 942776 w 3576736"/>
                <a:gd name="connsiteY0" fmla="*/ 1368152 h 2261997"/>
                <a:gd name="connsiteX1" fmla="*/ 864097 w 3576736"/>
                <a:gd name="connsiteY1" fmla="*/ 1055911 h 2261997"/>
                <a:gd name="connsiteX2" fmla="*/ 767928 w 3576736"/>
                <a:gd name="connsiteY2" fmla="*/ 1362994 h 2261997"/>
                <a:gd name="connsiteX3" fmla="*/ 344388 w 3576736"/>
                <a:gd name="connsiteY3" fmla="*/ 1343944 h 2261997"/>
                <a:gd name="connsiteX4" fmla="*/ 56356 w 3576736"/>
                <a:gd name="connsiteY4" fmla="*/ 1487960 h 2261997"/>
                <a:gd name="connsiteX5" fmla="*/ 222279 w 3576736"/>
                <a:gd name="connsiteY5" fmla="*/ 659161 h 2261997"/>
                <a:gd name="connsiteX6" fmla="*/ 792089 w 3576736"/>
                <a:gd name="connsiteY6" fmla="*/ 119807 h 2261997"/>
                <a:gd name="connsiteX7" fmla="*/ 1595194 w 3576736"/>
                <a:gd name="connsiteY7" fmla="*/ 121196 h 2261997"/>
                <a:gd name="connsiteX8" fmla="*/ 2238920 w 3576736"/>
                <a:gd name="connsiteY8" fmla="*/ 1224136 h 2261997"/>
                <a:gd name="connsiteX9" fmla="*/ 3576736 w 3576736"/>
                <a:gd name="connsiteY9" fmla="*/ 2200002 h 2261997"/>
                <a:gd name="connsiteX10" fmla="*/ 1424508 w 3576736"/>
                <a:gd name="connsiteY10" fmla="*/ 623864 h 2261997"/>
                <a:gd name="connsiteX11" fmla="*/ 942776 w 3576736"/>
                <a:gd name="connsiteY11" fmla="*/ 1368152 h 2261997"/>
                <a:gd name="connsiteX0" fmla="*/ 942776 w 3576736"/>
                <a:gd name="connsiteY0" fmla="*/ 1368152 h 2261997"/>
                <a:gd name="connsiteX1" fmla="*/ 864097 w 3576736"/>
                <a:gd name="connsiteY1" fmla="*/ 1055911 h 2261997"/>
                <a:gd name="connsiteX2" fmla="*/ 767928 w 3576736"/>
                <a:gd name="connsiteY2" fmla="*/ 1362994 h 2261997"/>
                <a:gd name="connsiteX3" fmla="*/ 344388 w 3576736"/>
                <a:gd name="connsiteY3" fmla="*/ 1343944 h 2261997"/>
                <a:gd name="connsiteX4" fmla="*/ 56356 w 3576736"/>
                <a:gd name="connsiteY4" fmla="*/ 1487960 h 2261997"/>
                <a:gd name="connsiteX5" fmla="*/ 222279 w 3576736"/>
                <a:gd name="connsiteY5" fmla="*/ 659161 h 2261997"/>
                <a:gd name="connsiteX6" fmla="*/ 792089 w 3576736"/>
                <a:gd name="connsiteY6" fmla="*/ 119807 h 2261997"/>
                <a:gd name="connsiteX7" fmla="*/ 1595194 w 3576736"/>
                <a:gd name="connsiteY7" fmla="*/ 121196 h 2261997"/>
                <a:gd name="connsiteX8" fmla="*/ 2238921 w 3576736"/>
                <a:gd name="connsiteY8" fmla="*/ 1224138 h 2261997"/>
                <a:gd name="connsiteX9" fmla="*/ 3576736 w 3576736"/>
                <a:gd name="connsiteY9" fmla="*/ 2200002 h 2261997"/>
                <a:gd name="connsiteX10" fmla="*/ 1424508 w 3576736"/>
                <a:gd name="connsiteY10" fmla="*/ 623864 h 2261997"/>
                <a:gd name="connsiteX11" fmla="*/ 942776 w 3576736"/>
                <a:gd name="connsiteY11" fmla="*/ 1368152 h 2261997"/>
                <a:gd name="connsiteX0" fmla="*/ 942776 w 3605184"/>
                <a:gd name="connsiteY0" fmla="*/ 1368152 h 2261997"/>
                <a:gd name="connsiteX1" fmla="*/ 864097 w 3605184"/>
                <a:gd name="connsiteY1" fmla="*/ 1055911 h 2261997"/>
                <a:gd name="connsiteX2" fmla="*/ 767928 w 3605184"/>
                <a:gd name="connsiteY2" fmla="*/ 1362994 h 2261997"/>
                <a:gd name="connsiteX3" fmla="*/ 344388 w 3605184"/>
                <a:gd name="connsiteY3" fmla="*/ 1343944 h 2261997"/>
                <a:gd name="connsiteX4" fmla="*/ 56356 w 3605184"/>
                <a:gd name="connsiteY4" fmla="*/ 1487960 h 2261997"/>
                <a:gd name="connsiteX5" fmla="*/ 222279 w 3605184"/>
                <a:gd name="connsiteY5" fmla="*/ 659161 h 2261997"/>
                <a:gd name="connsiteX6" fmla="*/ 792089 w 3605184"/>
                <a:gd name="connsiteY6" fmla="*/ 119807 h 2261997"/>
                <a:gd name="connsiteX7" fmla="*/ 1595194 w 3605184"/>
                <a:gd name="connsiteY7" fmla="*/ 121196 h 2261997"/>
                <a:gd name="connsiteX8" fmla="*/ 3576736 w 3605184"/>
                <a:gd name="connsiteY8" fmla="*/ 2200002 h 2261997"/>
                <a:gd name="connsiteX9" fmla="*/ 1424508 w 3605184"/>
                <a:gd name="connsiteY9" fmla="*/ 623864 h 2261997"/>
                <a:gd name="connsiteX10" fmla="*/ 942776 w 3605184"/>
                <a:gd name="connsiteY10" fmla="*/ 1368152 h 2261997"/>
                <a:gd name="connsiteX0" fmla="*/ 942776 w 4121343"/>
                <a:gd name="connsiteY0" fmla="*/ 1368152 h 2261997"/>
                <a:gd name="connsiteX1" fmla="*/ 864097 w 4121343"/>
                <a:gd name="connsiteY1" fmla="*/ 1055911 h 2261997"/>
                <a:gd name="connsiteX2" fmla="*/ 767928 w 4121343"/>
                <a:gd name="connsiteY2" fmla="*/ 1362994 h 2261997"/>
                <a:gd name="connsiteX3" fmla="*/ 344388 w 4121343"/>
                <a:gd name="connsiteY3" fmla="*/ 1343944 h 2261997"/>
                <a:gd name="connsiteX4" fmla="*/ 56356 w 4121343"/>
                <a:gd name="connsiteY4" fmla="*/ 1487960 h 2261997"/>
                <a:gd name="connsiteX5" fmla="*/ 222279 w 4121343"/>
                <a:gd name="connsiteY5" fmla="*/ 659161 h 2261997"/>
                <a:gd name="connsiteX6" fmla="*/ 792089 w 4121343"/>
                <a:gd name="connsiteY6" fmla="*/ 119807 h 2261997"/>
                <a:gd name="connsiteX7" fmla="*/ 1595194 w 4121343"/>
                <a:gd name="connsiteY7" fmla="*/ 121196 h 2261997"/>
                <a:gd name="connsiteX8" fmla="*/ 3576736 w 4121343"/>
                <a:gd name="connsiteY8" fmla="*/ 2200002 h 2261997"/>
                <a:gd name="connsiteX9" fmla="*/ 1424508 w 4121343"/>
                <a:gd name="connsiteY9" fmla="*/ 623864 h 2261997"/>
                <a:gd name="connsiteX10" fmla="*/ 942776 w 4121343"/>
                <a:gd name="connsiteY10" fmla="*/ 1368152 h 2261997"/>
                <a:gd name="connsiteX0" fmla="*/ 942776 w 2876743"/>
                <a:gd name="connsiteY0" fmla="*/ 1368152 h 1602090"/>
                <a:gd name="connsiteX1" fmla="*/ 864097 w 2876743"/>
                <a:gd name="connsiteY1" fmla="*/ 1055911 h 1602090"/>
                <a:gd name="connsiteX2" fmla="*/ 767928 w 2876743"/>
                <a:gd name="connsiteY2" fmla="*/ 1362994 h 1602090"/>
                <a:gd name="connsiteX3" fmla="*/ 344388 w 2876743"/>
                <a:gd name="connsiteY3" fmla="*/ 1343944 h 1602090"/>
                <a:gd name="connsiteX4" fmla="*/ 56356 w 2876743"/>
                <a:gd name="connsiteY4" fmla="*/ 1487960 h 1602090"/>
                <a:gd name="connsiteX5" fmla="*/ 222279 w 2876743"/>
                <a:gd name="connsiteY5" fmla="*/ 659161 h 1602090"/>
                <a:gd name="connsiteX6" fmla="*/ 792089 w 2876743"/>
                <a:gd name="connsiteY6" fmla="*/ 119807 h 1602090"/>
                <a:gd name="connsiteX7" fmla="*/ 1595194 w 2876743"/>
                <a:gd name="connsiteY7" fmla="*/ 121196 h 1602090"/>
                <a:gd name="connsiteX8" fmla="*/ 2332136 w 2876743"/>
                <a:gd name="connsiteY8" fmla="*/ 1336402 h 1602090"/>
                <a:gd name="connsiteX9" fmla="*/ 1424508 w 2876743"/>
                <a:gd name="connsiteY9" fmla="*/ 623864 h 1602090"/>
                <a:gd name="connsiteX10" fmla="*/ 942776 w 2876743"/>
                <a:gd name="connsiteY10" fmla="*/ 1368152 h 1602090"/>
                <a:gd name="connsiteX0" fmla="*/ 942776 w 2832293"/>
                <a:gd name="connsiteY0" fmla="*/ 1368152 h 1602090"/>
                <a:gd name="connsiteX1" fmla="*/ 864097 w 2832293"/>
                <a:gd name="connsiteY1" fmla="*/ 1055911 h 1602090"/>
                <a:gd name="connsiteX2" fmla="*/ 767928 w 2832293"/>
                <a:gd name="connsiteY2" fmla="*/ 1362994 h 1602090"/>
                <a:gd name="connsiteX3" fmla="*/ 344388 w 2832293"/>
                <a:gd name="connsiteY3" fmla="*/ 1343944 h 1602090"/>
                <a:gd name="connsiteX4" fmla="*/ 56356 w 2832293"/>
                <a:gd name="connsiteY4" fmla="*/ 1487960 h 1602090"/>
                <a:gd name="connsiteX5" fmla="*/ 222279 w 2832293"/>
                <a:gd name="connsiteY5" fmla="*/ 659161 h 1602090"/>
                <a:gd name="connsiteX6" fmla="*/ 792089 w 2832293"/>
                <a:gd name="connsiteY6" fmla="*/ 119807 h 1602090"/>
                <a:gd name="connsiteX7" fmla="*/ 1595194 w 2832293"/>
                <a:gd name="connsiteY7" fmla="*/ 121196 h 1602090"/>
                <a:gd name="connsiteX8" fmla="*/ 2332136 w 2832293"/>
                <a:gd name="connsiteY8" fmla="*/ 1336402 h 1602090"/>
                <a:gd name="connsiteX9" fmla="*/ 1424508 w 2832293"/>
                <a:gd name="connsiteY9" fmla="*/ 623864 h 1602090"/>
                <a:gd name="connsiteX10" fmla="*/ 942776 w 2832293"/>
                <a:gd name="connsiteY10" fmla="*/ 1368152 h 1602090"/>
                <a:gd name="connsiteX0" fmla="*/ 942776 w 2646357"/>
                <a:gd name="connsiteY0" fmla="*/ 1368152 h 1602090"/>
                <a:gd name="connsiteX1" fmla="*/ 864097 w 2646357"/>
                <a:gd name="connsiteY1" fmla="*/ 1055911 h 1602090"/>
                <a:gd name="connsiteX2" fmla="*/ 767928 w 2646357"/>
                <a:gd name="connsiteY2" fmla="*/ 1362994 h 1602090"/>
                <a:gd name="connsiteX3" fmla="*/ 344388 w 2646357"/>
                <a:gd name="connsiteY3" fmla="*/ 1343944 h 1602090"/>
                <a:gd name="connsiteX4" fmla="*/ 56356 w 2646357"/>
                <a:gd name="connsiteY4" fmla="*/ 1487960 h 1602090"/>
                <a:gd name="connsiteX5" fmla="*/ 222279 w 2646357"/>
                <a:gd name="connsiteY5" fmla="*/ 659161 h 1602090"/>
                <a:gd name="connsiteX6" fmla="*/ 792089 w 2646357"/>
                <a:gd name="connsiteY6" fmla="*/ 119807 h 1602090"/>
                <a:gd name="connsiteX7" fmla="*/ 1595194 w 2646357"/>
                <a:gd name="connsiteY7" fmla="*/ 121196 h 1602090"/>
                <a:gd name="connsiteX8" fmla="*/ 2332136 w 2646357"/>
                <a:gd name="connsiteY8" fmla="*/ 1336402 h 1602090"/>
                <a:gd name="connsiteX9" fmla="*/ 1424508 w 2646357"/>
                <a:gd name="connsiteY9" fmla="*/ 623864 h 1602090"/>
                <a:gd name="connsiteX10" fmla="*/ 942776 w 2646357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1158801 w 2332136"/>
                <a:gd name="connsiteY10" fmla="*/ 1008114 h 1602090"/>
                <a:gd name="connsiteX11" fmla="*/ 942776 w 2332136"/>
                <a:gd name="connsiteY11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294705 w 2332136"/>
                <a:gd name="connsiteY3" fmla="*/ 1296146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316175"/>
                <a:gd name="connsiteY0" fmla="*/ 1368152 h 2493856"/>
                <a:gd name="connsiteX1" fmla="*/ 864097 w 2316175"/>
                <a:gd name="connsiteY1" fmla="*/ 1055911 h 2493856"/>
                <a:gd name="connsiteX2" fmla="*/ 767928 w 2316175"/>
                <a:gd name="connsiteY2" fmla="*/ 1362994 h 2493856"/>
                <a:gd name="connsiteX3" fmla="*/ 294705 w 2316175"/>
                <a:gd name="connsiteY3" fmla="*/ 1296146 h 2493856"/>
                <a:gd name="connsiteX4" fmla="*/ 56356 w 2316175"/>
                <a:gd name="connsiteY4" fmla="*/ 1487960 h 2493856"/>
                <a:gd name="connsiteX5" fmla="*/ 222279 w 2316175"/>
                <a:gd name="connsiteY5" fmla="*/ 659161 h 2493856"/>
                <a:gd name="connsiteX6" fmla="*/ 792089 w 2316175"/>
                <a:gd name="connsiteY6" fmla="*/ 119807 h 2493856"/>
                <a:gd name="connsiteX7" fmla="*/ 1595194 w 2316175"/>
                <a:gd name="connsiteY7" fmla="*/ 121196 h 2493856"/>
                <a:gd name="connsiteX8" fmla="*/ 1887706 w 2316175"/>
                <a:gd name="connsiteY8" fmla="*/ 2387163 h 2493856"/>
                <a:gd name="connsiteX9" fmla="*/ 1424508 w 2316175"/>
                <a:gd name="connsiteY9" fmla="*/ 623864 h 2493856"/>
                <a:gd name="connsiteX10" fmla="*/ 942776 w 2316175"/>
                <a:gd name="connsiteY10" fmla="*/ 1368152 h 2493856"/>
                <a:gd name="connsiteX0" fmla="*/ 942776 w 2671170"/>
                <a:gd name="connsiteY0" fmla="*/ 1368152 h 2556475"/>
                <a:gd name="connsiteX1" fmla="*/ 864097 w 2671170"/>
                <a:gd name="connsiteY1" fmla="*/ 1055911 h 2556475"/>
                <a:gd name="connsiteX2" fmla="*/ 767928 w 2671170"/>
                <a:gd name="connsiteY2" fmla="*/ 1362994 h 2556475"/>
                <a:gd name="connsiteX3" fmla="*/ 294705 w 2671170"/>
                <a:gd name="connsiteY3" fmla="*/ 1296146 h 2556475"/>
                <a:gd name="connsiteX4" fmla="*/ 56356 w 2671170"/>
                <a:gd name="connsiteY4" fmla="*/ 1487960 h 2556475"/>
                <a:gd name="connsiteX5" fmla="*/ 222279 w 2671170"/>
                <a:gd name="connsiteY5" fmla="*/ 659161 h 2556475"/>
                <a:gd name="connsiteX6" fmla="*/ 792089 w 2671170"/>
                <a:gd name="connsiteY6" fmla="*/ 119807 h 2556475"/>
                <a:gd name="connsiteX7" fmla="*/ 1595194 w 2671170"/>
                <a:gd name="connsiteY7" fmla="*/ 121196 h 2556475"/>
                <a:gd name="connsiteX8" fmla="*/ 2242701 w 2671170"/>
                <a:gd name="connsiteY8" fmla="*/ 2449782 h 2556475"/>
                <a:gd name="connsiteX9" fmla="*/ 1424508 w 2671170"/>
                <a:gd name="connsiteY9" fmla="*/ 623864 h 2556475"/>
                <a:gd name="connsiteX10" fmla="*/ 942776 w 2671170"/>
                <a:gd name="connsiteY10" fmla="*/ 1368152 h 2556475"/>
                <a:gd name="connsiteX0" fmla="*/ 942776 w 2671170"/>
                <a:gd name="connsiteY0" fmla="*/ 1368152 h 2449782"/>
                <a:gd name="connsiteX1" fmla="*/ 864097 w 2671170"/>
                <a:gd name="connsiteY1" fmla="*/ 1055911 h 2449782"/>
                <a:gd name="connsiteX2" fmla="*/ 767928 w 2671170"/>
                <a:gd name="connsiteY2" fmla="*/ 1362994 h 2449782"/>
                <a:gd name="connsiteX3" fmla="*/ 294705 w 2671170"/>
                <a:gd name="connsiteY3" fmla="*/ 1296146 h 2449782"/>
                <a:gd name="connsiteX4" fmla="*/ 56356 w 2671170"/>
                <a:gd name="connsiteY4" fmla="*/ 1487960 h 2449782"/>
                <a:gd name="connsiteX5" fmla="*/ 222279 w 2671170"/>
                <a:gd name="connsiteY5" fmla="*/ 659161 h 2449782"/>
                <a:gd name="connsiteX6" fmla="*/ 792089 w 2671170"/>
                <a:gd name="connsiteY6" fmla="*/ 119807 h 2449782"/>
                <a:gd name="connsiteX7" fmla="*/ 1595194 w 2671170"/>
                <a:gd name="connsiteY7" fmla="*/ 121196 h 2449782"/>
                <a:gd name="connsiteX8" fmla="*/ 2242701 w 2671170"/>
                <a:gd name="connsiteY8" fmla="*/ 2449782 h 2449782"/>
                <a:gd name="connsiteX9" fmla="*/ 1424508 w 2671170"/>
                <a:gd name="connsiteY9" fmla="*/ 623864 h 2449782"/>
                <a:gd name="connsiteX10" fmla="*/ 942776 w 2671170"/>
                <a:gd name="connsiteY10" fmla="*/ 1368152 h 2449782"/>
                <a:gd name="connsiteX0" fmla="*/ 942776 w 2277052"/>
                <a:gd name="connsiteY0" fmla="*/ 1368152 h 2481148"/>
                <a:gd name="connsiteX1" fmla="*/ 864097 w 2277052"/>
                <a:gd name="connsiteY1" fmla="*/ 1055911 h 2481148"/>
                <a:gd name="connsiteX2" fmla="*/ 767928 w 2277052"/>
                <a:gd name="connsiteY2" fmla="*/ 1362994 h 2481148"/>
                <a:gd name="connsiteX3" fmla="*/ 294705 w 2277052"/>
                <a:gd name="connsiteY3" fmla="*/ 1296146 h 2481148"/>
                <a:gd name="connsiteX4" fmla="*/ 56356 w 2277052"/>
                <a:gd name="connsiteY4" fmla="*/ 1487960 h 2481148"/>
                <a:gd name="connsiteX5" fmla="*/ 222279 w 2277052"/>
                <a:gd name="connsiteY5" fmla="*/ 659161 h 2481148"/>
                <a:gd name="connsiteX6" fmla="*/ 792089 w 2277052"/>
                <a:gd name="connsiteY6" fmla="*/ 119807 h 2481148"/>
                <a:gd name="connsiteX7" fmla="*/ 1595194 w 2277052"/>
                <a:gd name="connsiteY7" fmla="*/ 121196 h 2481148"/>
                <a:gd name="connsiteX8" fmla="*/ 1848583 w 2277052"/>
                <a:gd name="connsiteY8" fmla="*/ 2481148 h 2481148"/>
                <a:gd name="connsiteX9" fmla="*/ 1424508 w 2277052"/>
                <a:gd name="connsiteY9" fmla="*/ 623864 h 2481148"/>
                <a:gd name="connsiteX10" fmla="*/ 942776 w 2277052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281257"/>
                <a:gd name="connsiteY0" fmla="*/ 1368152 h 2672086"/>
                <a:gd name="connsiteX1" fmla="*/ 864097 w 2281257"/>
                <a:gd name="connsiteY1" fmla="*/ 1055911 h 2672086"/>
                <a:gd name="connsiteX2" fmla="*/ 767928 w 2281257"/>
                <a:gd name="connsiteY2" fmla="*/ 1362994 h 2672086"/>
                <a:gd name="connsiteX3" fmla="*/ 294705 w 2281257"/>
                <a:gd name="connsiteY3" fmla="*/ 1296146 h 2672086"/>
                <a:gd name="connsiteX4" fmla="*/ 56356 w 2281257"/>
                <a:gd name="connsiteY4" fmla="*/ 1487960 h 2672086"/>
                <a:gd name="connsiteX5" fmla="*/ 222279 w 2281257"/>
                <a:gd name="connsiteY5" fmla="*/ 659161 h 2672086"/>
                <a:gd name="connsiteX6" fmla="*/ 792089 w 2281257"/>
                <a:gd name="connsiteY6" fmla="*/ 119807 h 2672086"/>
                <a:gd name="connsiteX7" fmla="*/ 1595194 w 2281257"/>
                <a:gd name="connsiteY7" fmla="*/ 121196 h 2672086"/>
                <a:gd name="connsiteX8" fmla="*/ 1450285 w 2281257"/>
                <a:gd name="connsiteY8" fmla="*/ 2672086 h 2672086"/>
                <a:gd name="connsiteX9" fmla="*/ 1424508 w 2281257"/>
                <a:gd name="connsiteY9" fmla="*/ 623864 h 2672086"/>
                <a:gd name="connsiteX10" fmla="*/ 942776 w 2281257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009999 w 3428386"/>
                <a:gd name="connsiteY9" fmla="*/ 1139082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269903"/>
                <a:gd name="connsiteY0" fmla="*/ 1368152 h 2672085"/>
                <a:gd name="connsiteX1" fmla="*/ 864097 w 3269903"/>
                <a:gd name="connsiteY1" fmla="*/ 1055911 h 2672085"/>
                <a:gd name="connsiteX2" fmla="*/ 767928 w 3269903"/>
                <a:gd name="connsiteY2" fmla="*/ 1362994 h 2672085"/>
                <a:gd name="connsiteX3" fmla="*/ 294705 w 3269903"/>
                <a:gd name="connsiteY3" fmla="*/ 1296146 h 2672085"/>
                <a:gd name="connsiteX4" fmla="*/ 56356 w 3269903"/>
                <a:gd name="connsiteY4" fmla="*/ 1487960 h 2672085"/>
                <a:gd name="connsiteX5" fmla="*/ 222279 w 3269903"/>
                <a:gd name="connsiteY5" fmla="*/ 659161 h 2672085"/>
                <a:gd name="connsiteX6" fmla="*/ 792089 w 3269903"/>
                <a:gd name="connsiteY6" fmla="*/ 119807 h 2672085"/>
                <a:gd name="connsiteX7" fmla="*/ 1595194 w 3269903"/>
                <a:gd name="connsiteY7" fmla="*/ 121196 h 2672085"/>
                <a:gd name="connsiteX8" fmla="*/ 1291802 w 3269903"/>
                <a:gd name="connsiteY8" fmla="*/ 2672085 h 2672085"/>
                <a:gd name="connsiteX9" fmla="*/ 2110625 w 3269903"/>
                <a:gd name="connsiteY9" fmla="*/ 1146924 h 2672085"/>
                <a:gd name="connsiteX10" fmla="*/ 1424508 w 3269903"/>
                <a:gd name="connsiteY10" fmla="*/ 623864 h 2672085"/>
                <a:gd name="connsiteX11" fmla="*/ 942776 w 3269903"/>
                <a:gd name="connsiteY11" fmla="*/ 1368152 h 2672085"/>
                <a:gd name="connsiteX0" fmla="*/ 942776 w 3269903"/>
                <a:gd name="connsiteY0" fmla="*/ 1368152 h 2672085"/>
                <a:gd name="connsiteX1" fmla="*/ 864097 w 3269903"/>
                <a:gd name="connsiteY1" fmla="*/ 1055911 h 2672085"/>
                <a:gd name="connsiteX2" fmla="*/ 767928 w 3269903"/>
                <a:gd name="connsiteY2" fmla="*/ 1362994 h 2672085"/>
                <a:gd name="connsiteX3" fmla="*/ 294705 w 3269903"/>
                <a:gd name="connsiteY3" fmla="*/ 1296146 h 2672085"/>
                <a:gd name="connsiteX4" fmla="*/ 56356 w 3269903"/>
                <a:gd name="connsiteY4" fmla="*/ 1487960 h 2672085"/>
                <a:gd name="connsiteX5" fmla="*/ 222279 w 3269903"/>
                <a:gd name="connsiteY5" fmla="*/ 659161 h 2672085"/>
                <a:gd name="connsiteX6" fmla="*/ 792089 w 3269903"/>
                <a:gd name="connsiteY6" fmla="*/ 119807 h 2672085"/>
                <a:gd name="connsiteX7" fmla="*/ 1595194 w 3269903"/>
                <a:gd name="connsiteY7" fmla="*/ 121196 h 2672085"/>
                <a:gd name="connsiteX8" fmla="*/ 1291802 w 3269903"/>
                <a:gd name="connsiteY8" fmla="*/ 2672085 h 2672085"/>
                <a:gd name="connsiteX9" fmla="*/ 2110625 w 3269903"/>
                <a:gd name="connsiteY9" fmla="*/ 1146924 h 2672085"/>
                <a:gd name="connsiteX10" fmla="*/ 1424508 w 3269903"/>
                <a:gd name="connsiteY10" fmla="*/ 623864 h 2672085"/>
                <a:gd name="connsiteX11" fmla="*/ 942776 w 3269903"/>
                <a:gd name="connsiteY11" fmla="*/ 1368152 h 2672085"/>
                <a:gd name="connsiteX0" fmla="*/ 942776 w 2619199"/>
                <a:gd name="connsiteY0" fmla="*/ 1368152 h 2672085"/>
                <a:gd name="connsiteX1" fmla="*/ 864097 w 2619199"/>
                <a:gd name="connsiteY1" fmla="*/ 1055911 h 2672085"/>
                <a:gd name="connsiteX2" fmla="*/ 767928 w 2619199"/>
                <a:gd name="connsiteY2" fmla="*/ 1362994 h 2672085"/>
                <a:gd name="connsiteX3" fmla="*/ 294705 w 2619199"/>
                <a:gd name="connsiteY3" fmla="*/ 1296146 h 2672085"/>
                <a:gd name="connsiteX4" fmla="*/ 56356 w 2619199"/>
                <a:gd name="connsiteY4" fmla="*/ 1487960 h 2672085"/>
                <a:gd name="connsiteX5" fmla="*/ 222279 w 2619199"/>
                <a:gd name="connsiteY5" fmla="*/ 659161 h 2672085"/>
                <a:gd name="connsiteX6" fmla="*/ 792089 w 2619199"/>
                <a:gd name="connsiteY6" fmla="*/ 119807 h 2672085"/>
                <a:gd name="connsiteX7" fmla="*/ 1595194 w 2619199"/>
                <a:gd name="connsiteY7" fmla="*/ 121196 h 2672085"/>
                <a:gd name="connsiteX8" fmla="*/ 1291802 w 2619199"/>
                <a:gd name="connsiteY8" fmla="*/ 2672085 h 2672085"/>
                <a:gd name="connsiteX9" fmla="*/ 2110625 w 2619199"/>
                <a:gd name="connsiteY9" fmla="*/ 1146924 h 2672085"/>
                <a:gd name="connsiteX10" fmla="*/ 1424508 w 2619199"/>
                <a:gd name="connsiteY10" fmla="*/ 623864 h 2672085"/>
                <a:gd name="connsiteX11" fmla="*/ 942776 w 2619199"/>
                <a:gd name="connsiteY11" fmla="*/ 1368152 h 2672085"/>
                <a:gd name="connsiteX0" fmla="*/ 942776 w 2619199"/>
                <a:gd name="connsiteY0" fmla="*/ 1368152 h 2672085"/>
                <a:gd name="connsiteX1" fmla="*/ 864097 w 2619199"/>
                <a:gd name="connsiteY1" fmla="*/ 1055911 h 2672085"/>
                <a:gd name="connsiteX2" fmla="*/ 767928 w 2619199"/>
                <a:gd name="connsiteY2" fmla="*/ 1362994 h 2672085"/>
                <a:gd name="connsiteX3" fmla="*/ 294705 w 2619199"/>
                <a:gd name="connsiteY3" fmla="*/ 1296146 h 2672085"/>
                <a:gd name="connsiteX4" fmla="*/ 56356 w 2619199"/>
                <a:gd name="connsiteY4" fmla="*/ 1487960 h 2672085"/>
                <a:gd name="connsiteX5" fmla="*/ 222279 w 2619199"/>
                <a:gd name="connsiteY5" fmla="*/ 659161 h 2672085"/>
                <a:gd name="connsiteX6" fmla="*/ 792089 w 2619199"/>
                <a:gd name="connsiteY6" fmla="*/ 119807 h 2672085"/>
                <a:gd name="connsiteX7" fmla="*/ 1595194 w 2619199"/>
                <a:gd name="connsiteY7" fmla="*/ 121196 h 2672085"/>
                <a:gd name="connsiteX8" fmla="*/ 1291802 w 2619199"/>
                <a:gd name="connsiteY8" fmla="*/ 2672085 h 2672085"/>
                <a:gd name="connsiteX9" fmla="*/ 2186094 w 2619199"/>
                <a:gd name="connsiteY9" fmla="*/ 1123400 h 2672085"/>
                <a:gd name="connsiteX10" fmla="*/ 1424508 w 2619199"/>
                <a:gd name="connsiteY10" fmla="*/ 623864 h 2672085"/>
                <a:gd name="connsiteX11" fmla="*/ 942776 w 261919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86094 w 2788839"/>
                <a:gd name="connsiteY9" fmla="*/ 1123400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60312 w 2788839"/>
                <a:gd name="connsiteY9" fmla="*/ 89599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3762"/>
                <a:gd name="connsiteX1" fmla="*/ 752456 w 2677198"/>
                <a:gd name="connsiteY1" fmla="*/ 1055911 h 2673762"/>
                <a:gd name="connsiteX2" fmla="*/ 656287 w 2677198"/>
                <a:gd name="connsiteY2" fmla="*/ 1362994 h 2673762"/>
                <a:gd name="connsiteX3" fmla="*/ 183064 w 2677198"/>
                <a:gd name="connsiteY3" fmla="*/ 1296146 h 2673762"/>
                <a:gd name="connsiteX4" fmla="*/ 769288 w 2677198"/>
                <a:gd name="connsiteY4" fmla="*/ 2559632 h 2673762"/>
                <a:gd name="connsiteX5" fmla="*/ 110638 w 2677198"/>
                <a:gd name="connsiteY5" fmla="*/ 659161 h 2673762"/>
                <a:gd name="connsiteX6" fmla="*/ 680448 w 2677198"/>
                <a:gd name="connsiteY6" fmla="*/ 119807 h 2673762"/>
                <a:gd name="connsiteX7" fmla="*/ 1483553 w 2677198"/>
                <a:gd name="connsiteY7" fmla="*/ 121196 h 2673762"/>
                <a:gd name="connsiteX8" fmla="*/ 1180161 w 2677198"/>
                <a:gd name="connsiteY8" fmla="*/ 2672085 h 2673762"/>
                <a:gd name="connsiteX9" fmla="*/ 1937491 w 2677198"/>
                <a:gd name="connsiteY9" fmla="*/ 935205 h 2673762"/>
                <a:gd name="connsiteX10" fmla="*/ 1312867 w 2677198"/>
                <a:gd name="connsiteY10" fmla="*/ 623864 h 2673762"/>
                <a:gd name="connsiteX11" fmla="*/ 831135 w 2677198"/>
                <a:gd name="connsiteY11" fmla="*/ 1368152 h 2673762"/>
                <a:gd name="connsiteX0" fmla="*/ 831135 w 2677198"/>
                <a:gd name="connsiteY0" fmla="*/ 1368152 h 2673762"/>
                <a:gd name="connsiteX1" fmla="*/ 752456 w 2677198"/>
                <a:gd name="connsiteY1" fmla="*/ 1055911 h 2673762"/>
                <a:gd name="connsiteX2" fmla="*/ 656287 w 2677198"/>
                <a:gd name="connsiteY2" fmla="*/ 1362994 h 2673762"/>
                <a:gd name="connsiteX3" fmla="*/ 183064 w 2677198"/>
                <a:gd name="connsiteY3" fmla="*/ 1296146 h 2673762"/>
                <a:gd name="connsiteX4" fmla="*/ 769288 w 2677198"/>
                <a:gd name="connsiteY4" fmla="*/ 2559632 h 2673762"/>
                <a:gd name="connsiteX5" fmla="*/ 110638 w 2677198"/>
                <a:gd name="connsiteY5" fmla="*/ 659161 h 2673762"/>
                <a:gd name="connsiteX6" fmla="*/ 680448 w 2677198"/>
                <a:gd name="connsiteY6" fmla="*/ 119807 h 2673762"/>
                <a:gd name="connsiteX7" fmla="*/ 1483553 w 2677198"/>
                <a:gd name="connsiteY7" fmla="*/ 121196 h 2673762"/>
                <a:gd name="connsiteX8" fmla="*/ 1180161 w 2677198"/>
                <a:gd name="connsiteY8" fmla="*/ 2672085 h 2673762"/>
                <a:gd name="connsiteX9" fmla="*/ 1937491 w 2677198"/>
                <a:gd name="connsiteY9" fmla="*/ 935205 h 2673762"/>
                <a:gd name="connsiteX10" fmla="*/ 1312867 w 2677198"/>
                <a:gd name="connsiteY10" fmla="*/ 623864 h 2673762"/>
                <a:gd name="connsiteX11" fmla="*/ 831135 w 2677198"/>
                <a:gd name="connsiteY11" fmla="*/ 1368152 h 2673762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99320 w 2745383"/>
                <a:gd name="connsiteY0" fmla="*/ 1368152 h 2672085"/>
                <a:gd name="connsiteX1" fmla="*/ 820641 w 2745383"/>
                <a:gd name="connsiteY1" fmla="*/ 1055911 h 2672085"/>
                <a:gd name="connsiteX2" fmla="*/ 724472 w 2745383"/>
                <a:gd name="connsiteY2" fmla="*/ 1362994 h 2672085"/>
                <a:gd name="connsiteX3" fmla="*/ 251249 w 2745383"/>
                <a:gd name="connsiteY3" fmla="*/ 1296146 h 2672085"/>
                <a:gd name="connsiteX4" fmla="*/ 837473 w 2745383"/>
                <a:gd name="connsiteY4" fmla="*/ 2559632 h 2672085"/>
                <a:gd name="connsiteX5" fmla="*/ 178823 w 2745383"/>
                <a:gd name="connsiteY5" fmla="*/ 659161 h 2672085"/>
                <a:gd name="connsiteX6" fmla="*/ 748633 w 2745383"/>
                <a:gd name="connsiteY6" fmla="*/ 119807 h 2672085"/>
                <a:gd name="connsiteX7" fmla="*/ 1551738 w 2745383"/>
                <a:gd name="connsiteY7" fmla="*/ 121196 h 2672085"/>
                <a:gd name="connsiteX8" fmla="*/ 1248346 w 2745383"/>
                <a:gd name="connsiteY8" fmla="*/ 2672085 h 2672085"/>
                <a:gd name="connsiteX9" fmla="*/ 2005676 w 2745383"/>
                <a:gd name="connsiteY9" fmla="*/ 935205 h 2672085"/>
                <a:gd name="connsiteX10" fmla="*/ 1381052 w 2745383"/>
                <a:gd name="connsiteY10" fmla="*/ 623864 h 2672085"/>
                <a:gd name="connsiteX11" fmla="*/ 899320 w 2745383"/>
                <a:gd name="connsiteY11" fmla="*/ 1368152 h 2672085"/>
                <a:gd name="connsiteX0" fmla="*/ 899320 w 2745383"/>
                <a:gd name="connsiteY0" fmla="*/ 1368152 h 2672085"/>
                <a:gd name="connsiteX1" fmla="*/ 820641 w 2745383"/>
                <a:gd name="connsiteY1" fmla="*/ 1055911 h 2672085"/>
                <a:gd name="connsiteX2" fmla="*/ 724472 w 2745383"/>
                <a:gd name="connsiteY2" fmla="*/ 1362994 h 2672085"/>
                <a:gd name="connsiteX3" fmla="*/ 439923 w 2745383"/>
                <a:gd name="connsiteY3" fmla="*/ 1230800 h 2672085"/>
                <a:gd name="connsiteX4" fmla="*/ 837473 w 2745383"/>
                <a:gd name="connsiteY4" fmla="*/ 2559632 h 2672085"/>
                <a:gd name="connsiteX5" fmla="*/ 178823 w 2745383"/>
                <a:gd name="connsiteY5" fmla="*/ 659161 h 2672085"/>
                <a:gd name="connsiteX6" fmla="*/ 748633 w 2745383"/>
                <a:gd name="connsiteY6" fmla="*/ 119807 h 2672085"/>
                <a:gd name="connsiteX7" fmla="*/ 1551738 w 2745383"/>
                <a:gd name="connsiteY7" fmla="*/ 121196 h 2672085"/>
                <a:gd name="connsiteX8" fmla="*/ 1248346 w 2745383"/>
                <a:gd name="connsiteY8" fmla="*/ 2672085 h 2672085"/>
                <a:gd name="connsiteX9" fmla="*/ 2005676 w 2745383"/>
                <a:gd name="connsiteY9" fmla="*/ 935205 h 2672085"/>
                <a:gd name="connsiteX10" fmla="*/ 1381052 w 2745383"/>
                <a:gd name="connsiteY10" fmla="*/ 623864 h 2672085"/>
                <a:gd name="connsiteX11" fmla="*/ 899320 w 2745383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97332 w 2677198"/>
                <a:gd name="connsiteY1" fmla="*/ 102918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831135 w 2677198"/>
                <a:gd name="connsiteY10" fmla="*/ 1368152 h 2672085"/>
                <a:gd name="connsiteX0" fmla="*/ 1012821 w 2677198"/>
                <a:gd name="connsiteY0" fmla="*/ 1002215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1012821 w 2677198"/>
                <a:gd name="connsiteY10" fmla="*/ 1002215 h 2672085"/>
                <a:gd name="connsiteX0" fmla="*/ 1193540 w 2677198"/>
                <a:gd name="connsiteY0" fmla="*/ 1029181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1193540 w 2677198"/>
                <a:gd name="connsiteY10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123661 w 2677198"/>
                <a:gd name="connsiteY0" fmla="*/ 1022647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23661 w 2677198"/>
                <a:gd name="connsiteY9" fmla="*/ 1022647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76779 w 2677198"/>
                <a:gd name="connsiteY0" fmla="*/ 944232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76779 w 2677198"/>
                <a:gd name="connsiteY9" fmla="*/ 944232 h 2672085"/>
                <a:gd name="connsiteX0" fmla="*/ 969791 w 2677198"/>
                <a:gd name="connsiteY0" fmla="*/ 878887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69791 w 2677198"/>
                <a:gd name="connsiteY9" fmla="*/ 878887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242971 w 2049993"/>
                <a:gd name="connsiteY0" fmla="*/ 684551 h 2613785"/>
                <a:gd name="connsiteX1" fmla="*/ 301842 w 2049993"/>
                <a:gd name="connsiteY1" fmla="*/ 1291487 h 2613785"/>
                <a:gd name="connsiteX2" fmla="*/ 734331 w 2049993"/>
                <a:gd name="connsiteY2" fmla="*/ 2613785 h 2613785"/>
                <a:gd name="connsiteX3" fmla="*/ 40742 w 2049993"/>
                <a:gd name="connsiteY3" fmla="*/ 719848 h 2613785"/>
                <a:gd name="connsiteX4" fmla="*/ 610552 w 2049993"/>
                <a:gd name="connsiteY4" fmla="*/ 180494 h 2613785"/>
                <a:gd name="connsiteX5" fmla="*/ 1413657 w 2049993"/>
                <a:gd name="connsiteY5" fmla="*/ 181883 h 2613785"/>
                <a:gd name="connsiteX6" fmla="*/ 1480301 w 2049993"/>
                <a:gd name="connsiteY6" fmla="*/ 2220493 h 2613785"/>
                <a:gd name="connsiteX7" fmla="*/ 1916061 w 2049993"/>
                <a:gd name="connsiteY7" fmla="*/ 1163969 h 2613785"/>
                <a:gd name="connsiteX8" fmla="*/ 1242971 w 2049993"/>
                <a:gd name="connsiteY8" fmla="*/ 684551 h 2613785"/>
                <a:gd name="connsiteX0" fmla="*/ 1242971 w 2208459"/>
                <a:gd name="connsiteY0" fmla="*/ 591887 h 2521121"/>
                <a:gd name="connsiteX1" fmla="*/ 301842 w 2208459"/>
                <a:gd name="connsiteY1" fmla="*/ 1198823 h 2521121"/>
                <a:gd name="connsiteX2" fmla="*/ 734331 w 2208459"/>
                <a:gd name="connsiteY2" fmla="*/ 2521121 h 2521121"/>
                <a:gd name="connsiteX3" fmla="*/ 40742 w 2208459"/>
                <a:gd name="connsiteY3" fmla="*/ 627184 h 2521121"/>
                <a:gd name="connsiteX4" fmla="*/ 610552 w 2208459"/>
                <a:gd name="connsiteY4" fmla="*/ 87830 h 2521121"/>
                <a:gd name="connsiteX5" fmla="*/ 1413657 w 2208459"/>
                <a:gd name="connsiteY5" fmla="*/ 89219 h 2521121"/>
                <a:gd name="connsiteX6" fmla="*/ 1480301 w 2208459"/>
                <a:gd name="connsiteY6" fmla="*/ 2127829 h 2521121"/>
                <a:gd name="connsiteX7" fmla="*/ 1916061 w 2208459"/>
                <a:gd name="connsiteY7" fmla="*/ 1071305 h 2521121"/>
                <a:gd name="connsiteX8" fmla="*/ 1242971 w 2208459"/>
                <a:gd name="connsiteY8" fmla="*/ 591887 h 2521121"/>
                <a:gd name="connsiteX0" fmla="*/ 1242971 w 1916063"/>
                <a:gd name="connsiteY0" fmla="*/ 718168 h 2717596"/>
                <a:gd name="connsiteX1" fmla="*/ 301842 w 1916063"/>
                <a:gd name="connsiteY1" fmla="*/ 1325104 h 2717596"/>
                <a:gd name="connsiteX2" fmla="*/ 734331 w 1916063"/>
                <a:gd name="connsiteY2" fmla="*/ 2647402 h 2717596"/>
                <a:gd name="connsiteX3" fmla="*/ 40742 w 1916063"/>
                <a:gd name="connsiteY3" fmla="*/ 753465 h 2717596"/>
                <a:gd name="connsiteX4" fmla="*/ 610552 w 1916063"/>
                <a:gd name="connsiteY4" fmla="*/ 214111 h 2717596"/>
                <a:gd name="connsiteX5" fmla="*/ 1413657 w 1916063"/>
                <a:gd name="connsiteY5" fmla="*/ 215500 h 2717596"/>
                <a:gd name="connsiteX6" fmla="*/ 1199581 w 1916063"/>
                <a:gd name="connsiteY6" fmla="*/ 2717596 h 2717596"/>
                <a:gd name="connsiteX7" fmla="*/ 1916061 w 1916063"/>
                <a:gd name="connsiteY7" fmla="*/ 1197586 h 2717596"/>
                <a:gd name="connsiteX8" fmla="*/ 1242971 w 1916063"/>
                <a:gd name="connsiteY8" fmla="*/ 718168 h 2717596"/>
                <a:gd name="connsiteX0" fmla="*/ 1242971 w 2132685"/>
                <a:gd name="connsiteY0" fmla="*/ 623398 h 2622826"/>
                <a:gd name="connsiteX1" fmla="*/ 301842 w 2132685"/>
                <a:gd name="connsiteY1" fmla="*/ 1230334 h 2622826"/>
                <a:gd name="connsiteX2" fmla="*/ 734331 w 2132685"/>
                <a:gd name="connsiteY2" fmla="*/ 2552632 h 2622826"/>
                <a:gd name="connsiteX3" fmla="*/ 40742 w 2132685"/>
                <a:gd name="connsiteY3" fmla="*/ 658695 h 2622826"/>
                <a:gd name="connsiteX4" fmla="*/ 610552 w 2132685"/>
                <a:gd name="connsiteY4" fmla="*/ 119341 h 2622826"/>
                <a:gd name="connsiteX5" fmla="*/ 1413657 w 2132685"/>
                <a:gd name="connsiteY5" fmla="*/ 120730 h 2622826"/>
                <a:gd name="connsiteX6" fmla="*/ 1199581 w 2132685"/>
                <a:gd name="connsiteY6" fmla="*/ 2622826 h 2622826"/>
                <a:gd name="connsiteX7" fmla="*/ 1916061 w 2132685"/>
                <a:gd name="connsiteY7" fmla="*/ 1102816 h 2622826"/>
                <a:gd name="connsiteX8" fmla="*/ 1242971 w 2132685"/>
                <a:gd name="connsiteY8" fmla="*/ 623398 h 2622826"/>
                <a:gd name="connsiteX0" fmla="*/ 1242971 w 2157463"/>
                <a:gd name="connsiteY0" fmla="*/ 571849 h 2571277"/>
                <a:gd name="connsiteX1" fmla="*/ 301842 w 2157463"/>
                <a:gd name="connsiteY1" fmla="*/ 1178785 h 2571277"/>
                <a:gd name="connsiteX2" fmla="*/ 734331 w 2157463"/>
                <a:gd name="connsiteY2" fmla="*/ 2501083 h 2571277"/>
                <a:gd name="connsiteX3" fmla="*/ 40742 w 2157463"/>
                <a:gd name="connsiteY3" fmla="*/ 607146 h 2571277"/>
                <a:gd name="connsiteX4" fmla="*/ 610552 w 2157463"/>
                <a:gd name="connsiteY4" fmla="*/ 67792 h 2571277"/>
                <a:gd name="connsiteX5" fmla="*/ 1413657 w 2157463"/>
                <a:gd name="connsiteY5" fmla="*/ 69181 h 2571277"/>
                <a:gd name="connsiteX6" fmla="*/ 1199581 w 2157463"/>
                <a:gd name="connsiteY6" fmla="*/ 2571277 h 2571277"/>
                <a:gd name="connsiteX7" fmla="*/ 1916061 w 2157463"/>
                <a:gd name="connsiteY7" fmla="*/ 1051267 h 2571277"/>
                <a:gd name="connsiteX8" fmla="*/ 1242971 w 2157463"/>
                <a:gd name="connsiteY8" fmla="*/ 571849 h 2571277"/>
                <a:gd name="connsiteX0" fmla="*/ 1202584 w 2117076"/>
                <a:gd name="connsiteY0" fmla="*/ 571849 h 2571277"/>
                <a:gd name="connsiteX1" fmla="*/ 261455 w 2117076"/>
                <a:gd name="connsiteY1" fmla="*/ 1178785 h 2571277"/>
                <a:gd name="connsiteX2" fmla="*/ 630141 w 2117076"/>
                <a:gd name="connsiteY2" fmla="*/ 2488888 h 2571277"/>
                <a:gd name="connsiteX3" fmla="*/ 355 w 2117076"/>
                <a:gd name="connsiteY3" fmla="*/ 607146 h 2571277"/>
                <a:gd name="connsiteX4" fmla="*/ 570165 w 2117076"/>
                <a:gd name="connsiteY4" fmla="*/ 67792 h 2571277"/>
                <a:gd name="connsiteX5" fmla="*/ 1373270 w 2117076"/>
                <a:gd name="connsiteY5" fmla="*/ 69181 h 2571277"/>
                <a:gd name="connsiteX6" fmla="*/ 1159194 w 2117076"/>
                <a:gd name="connsiteY6" fmla="*/ 2571277 h 2571277"/>
                <a:gd name="connsiteX7" fmla="*/ 1875674 w 2117076"/>
                <a:gd name="connsiteY7" fmla="*/ 1051267 h 2571277"/>
                <a:gd name="connsiteX8" fmla="*/ 1202584 w 2117076"/>
                <a:gd name="connsiteY8" fmla="*/ 571849 h 257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7076" h="2571277">
                  <a:moveTo>
                    <a:pt x="1202584" y="571849"/>
                  </a:moveTo>
                  <a:cubicBezTo>
                    <a:pt x="940461" y="580818"/>
                    <a:pt x="346228" y="857246"/>
                    <a:pt x="261455" y="1178785"/>
                  </a:cubicBezTo>
                  <a:cubicBezTo>
                    <a:pt x="142860" y="1199613"/>
                    <a:pt x="-72919" y="1875076"/>
                    <a:pt x="630141" y="2488888"/>
                  </a:cubicBezTo>
                  <a:cubicBezTo>
                    <a:pt x="-95525" y="2076394"/>
                    <a:pt x="10351" y="1010662"/>
                    <a:pt x="355" y="607146"/>
                  </a:cubicBezTo>
                  <a:cubicBezTo>
                    <a:pt x="-9641" y="203630"/>
                    <a:pt x="405653" y="147837"/>
                    <a:pt x="570165" y="67792"/>
                  </a:cubicBezTo>
                  <a:cubicBezTo>
                    <a:pt x="853347" y="-52015"/>
                    <a:pt x="948450" y="12069"/>
                    <a:pt x="1373270" y="69181"/>
                  </a:cubicBezTo>
                  <a:cubicBezTo>
                    <a:pt x="2390154" y="205889"/>
                    <a:pt x="2406929" y="2155919"/>
                    <a:pt x="1159194" y="2571277"/>
                  </a:cubicBezTo>
                  <a:cubicBezTo>
                    <a:pt x="1972242" y="2270583"/>
                    <a:pt x="1801232" y="1445432"/>
                    <a:pt x="1875674" y="1051267"/>
                  </a:cubicBezTo>
                  <a:cubicBezTo>
                    <a:pt x="1514669" y="819352"/>
                    <a:pt x="1475615" y="950037"/>
                    <a:pt x="1202584" y="571849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Forma livre 43"/>
            <p:cNvSpPr/>
            <p:nvPr/>
          </p:nvSpPr>
          <p:spPr>
            <a:xfrm>
              <a:off x="6778537" y="2915032"/>
              <a:ext cx="397449" cy="367837"/>
            </a:xfrm>
            <a:custGeom>
              <a:avLst/>
              <a:gdLst>
                <a:gd name="connsiteX0" fmla="*/ 1536700 w 1816100"/>
                <a:gd name="connsiteY0" fmla="*/ 0 h 1308100"/>
                <a:gd name="connsiteX1" fmla="*/ 444500 w 1816100"/>
                <a:gd name="connsiteY1" fmla="*/ 304800 h 1308100"/>
                <a:gd name="connsiteX2" fmla="*/ 0 w 1816100"/>
                <a:gd name="connsiteY2" fmla="*/ 1079500 h 1308100"/>
                <a:gd name="connsiteX3" fmla="*/ 279400 w 1816100"/>
                <a:gd name="connsiteY3" fmla="*/ 1282700 h 1308100"/>
                <a:gd name="connsiteX4" fmla="*/ 1816100 w 1816100"/>
                <a:gd name="connsiteY4" fmla="*/ 1308100 h 1308100"/>
                <a:gd name="connsiteX5" fmla="*/ 1536700 w 1816100"/>
                <a:gd name="connsiteY5" fmla="*/ 0 h 1308100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63476 w 1816100"/>
                <a:gd name="connsiteY1" fmla="*/ 464254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64217 w 1843617"/>
                <a:gd name="connsiteY0" fmla="*/ 167217 h 1475317"/>
                <a:gd name="connsiteX1" fmla="*/ 490993 w 1843617"/>
                <a:gd name="connsiteY1" fmla="*/ 464254 h 1475317"/>
                <a:gd name="connsiteX2" fmla="*/ 27517 w 1843617"/>
                <a:gd name="connsiteY2" fmla="*/ 1246717 h 1475317"/>
                <a:gd name="connsiteX3" fmla="*/ 306917 w 1843617"/>
                <a:gd name="connsiteY3" fmla="*/ 1449917 h 1475317"/>
                <a:gd name="connsiteX4" fmla="*/ 1843617 w 1843617"/>
                <a:gd name="connsiteY4" fmla="*/ 1475317 h 1475317"/>
                <a:gd name="connsiteX5" fmla="*/ 1564217 w 1843617"/>
                <a:gd name="connsiteY5" fmla="*/ 167217 h 1475317"/>
                <a:gd name="connsiteX0" fmla="*/ 1559983 w 1839383"/>
                <a:gd name="connsiteY0" fmla="*/ 167217 h 1475317"/>
                <a:gd name="connsiteX1" fmla="*/ 486759 w 1839383"/>
                <a:gd name="connsiteY1" fmla="*/ 464254 h 1475317"/>
                <a:gd name="connsiteX2" fmla="*/ 23283 w 1839383"/>
                <a:gd name="connsiteY2" fmla="*/ 1246717 h 1475317"/>
                <a:gd name="connsiteX3" fmla="*/ 302683 w 1839383"/>
                <a:gd name="connsiteY3" fmla="*/ 1449917 h 1475317"/>
                <a:gd name="connsiteX4" fmla="*/ 1839383 w 1839383"/>
                <a:gd name="connsiteY4" fmla="*/ 1475317 h 1475317"/>
                <a:gd name="connsiteX5" fmla="*/ 1559983 w 1839383"/>
                <a:gd name="connsiteY5" fmla="*/ 167217 h 1475317"/>
                <a:gd name="connsiteX0" fmla="*/ 1559983 w 1839383"/>
                <a:gd name="connsiteY0" fmla="*/ 167217 h 1689100"/>
                <a:gd name="connsiteX1" fmla="*/ 486759 w 1839383"/>
                <a:gd name="connsiteY1" fmla="*/ 464254 h 1689100"/>
                <a:gd name="connsiteX2" fmla="*/ 23283 w 1839383"/>
                <a:gd name="connsiteY2" fmla="*/ 1246717 h 1689100"/>
                <a:gd name="connsiteX3" fmla="*/ 302683 w 1839383"/>
                <a:gd name="connsiteY3" fmla="*/ 1449917 h 1689100"/>
                <a:gd name="connsiteX4" fmla="*/ 1839383 w 1839383"/>
                <a:gd name="connsiteY4" fmla="*/ 1475317 h 1689100"/>
                <a:gd name="connsiteX5" fmla="*/ 1559983 w 1839383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319460 w 1816100"/>
                <a:gd name="connsiteY3" fmla="*/ 140035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55234"/>
                <a:gd name="connsiteX1" fmla="*/ 463476 w 1816100"/>
                <a:gd name="connsiteY1" fmla="*/ 464254 h 1655234"/>
                <a:gd name="connsiteX2" fmla="*/ 0 w 1816100"/>
                <a:gd name="connsiteY2" fmla="*/ 1246717 h 1655234"/>
                <a:gd name="connsiteX3" fmla="*/ 1816100 w 1816100"/>
                <a:gd name="connsiteY3" fmla="*/ 1475317 h 1655234"/>
                <a:gd name="connsiteX4" fmla="*/ 1536700 w 1816100"/>
                <a:gd name="connsiteY4" fmla="*/ 167217 h 1655234"/>
                <a:gd name="connsiteX0" fmla="*/ 1536700 w 1816100"/>
                <a:gd name="connsiteY0" fmla="*/ 167217 h 1669576"/>
                <a:gd name="connsiteX1" fmla="*/ 463476 w 1816100"/>
                <a:gd name="connsiteY1" fmla="*/ 464254 h 1669576"/>
                <a:gd name="connsiteX2" fmla="*/ 0 w 1816100"/>
                <a:gd name="connsiteY2" fmla="*/ 1246717 h 1669576"/>
                <a:gd name="connsiteX3" fmla="*/ 1816100 w 1816100"/>
                <a:gd name="connsiteY3" fmla="*/ 1475317 h 1669576"/>
                <a:gd name="connsiteX4" fmla="*/ 1536700 w 1816100"/>
                <a:gd name="connsiteY4" fmla="*/ 167217 h 1669576"/>
                <a:gd name="connsiteX0" fmla="*/ 1536700 w 2047652"/>
                <a:gd name="connsiteY0" fmla="*/ 167217 h 1669576"/>
                <a:gd name="connsiteX1" fmla="*/ 463476 w 2047652"/>
                <a:gd name="connsiteY1" fmla="*/ 464254 h 1669576"/>
                <a:gd name="connsiteX2" fmla="*/ 0 w 2047652"/>
                <a:gd name="connsiteY2" fmla="*/ 1246717 h 1669576"/>
                <a:gd name="connsiteX3" fmla="*/ 2047652 w 2047652"/>
                <a:gd name="connsiteY3" fmla="*/ 1472365 h 1669576"/>
                <a:gd name="connsiteX4" fmla="*/ 1536700 w 2047652"/>
                <a:gd name="connsiteY4" fmla="*/ 167217 h 1669576"/>
                <a:gd name="connsiteX0" fmla="*/ 1536700 w 2047652"/>
                <a:gd name="connsiteY0" fmla="*/ 167217 h 1669576"/>
                <a:gd name="connsiteX1" fmla="*/ 463476 w 2047652"/>
                <a:gd name="connsiteY1" fmla="*/ 464254 h 1669576"/>
                <a:gd name="connsiteX2" fmla="*/ 0 w 2047652"/>
                <a:gd name="connsiteY2" fmla="*/ 1246717 h 1669576"/>
                <a:gd name="connsiteX3" fmla="*/ 2047652 w 2047652"/>
                <a:gd name="connsiteY3" fmla="*/ 1472365 h 1669576"/>
                <a:gd name="connsiteX4" fmla="*/ 1536700 w 2047652"/>
                <a:gd name="connsiteY4" fmla="*/ 167217 h 1669576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669511 w 2047652"/>
                <a:gd name="connsiteY3" fmla="*/ 1379802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627338 w 2138290"/>
                <a:gd name="connsiteY0" fmla="*/ 0 h 1535115"/>
                <a:gd name="connsiteX1" fmla="*/ 554114 w 2138290"/>
                <a:gd name="connsiteY1" fmla="*/ 297037 h 1535115"/>
                <a:gd name="connsiteX2" fmla="*/ 90638 w 2138290"/>
                <a:gd name="connsiteY2" fmla="*/ 1079500 h 1535115"/>
                <a:gd name="connsiteX3" fmla="*/ 870156 w 2138290"/>
                <a:gd name="connsiteY3" fmla="*/ 1282880 h 1535115"/>
                <a:gd name="connsiteX4" fmla="*/ 2138290 w 2138290"/>
                <a:gd name="connsiteY4" fmla="*/ 1305148 h 1535115"/>
                <a:gd name="connsiteX5" fmla="*/ 1627338 w 2138290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278827"/>
                <a:gd name="connsiteY0" fmla="*/ 0 h 1780304"/>
                <a:gd name="connsiteX1" fmla="*/ 463476 w 2278827"/>
                <a:gd name="connsiteY1" fmla="*/ 297037 h 1780304"/>
                <a:gd name="connsiteX2" fmla="*/ 0 w 2278827"/>
                <a:gd name="connsiteY2" fmla="*/ 1079500 h 1780304"/>
                <a:gd name="connsiteX3" fmla="*/ 779518 w 2278827"/>
                <a:gd name="connsiteY3" fmla="*/ 1282880 h 1780304"/>
                <a:gd name="connsiteX4" fmla="*/ 2278827 w 2278827"/>
                <a:gd name="connsiteY4" fmla="*/ 1550338 h 1780304"/>
                <a:gd name="connsiteX5" fmla="*/ 1536700 w 2278827"/>
                <a:gd name="connsiteY5" fmla="*/ 0 h 1780304"/>
                <a:gd name="connsiteX0" fmla="*/ 1536700 w 2142526"/>
                <a:gd name="connsiteY0" fmla="*/ 0 h 1780302"/>
                <a:gd name="connsiteX1" fmla="*/ 463476 w 2142526"/>
                <a:gd name="connsiteY1" fmla="*/ 297037 h 1780302"/>
                <a:gd name="connsiteX2" fmla="*/ 0 w 2142526"/>
                <a:gd name="connsiteY2" fmla="*/ 1079500 h 1780302"/>
                <a:gd name="connsiteX3" fmla="*/ 779518 w 2142526"/>
                <a:gd name="connsiteY3" fmla="*/ 1282880 h 1780302"/>
                <a:gd name="connsiteX4" fmla="*/ 2142526 w 2142526"/>
                <a:gd name="connsiteY4" fmla="*/ 1550336 h 1780302"/>
                <a:gd name="connsiteX5" fmla="*/ 1536700 w 2142526"/>
                <a:gd name="connsiteY5" fmla="*/ 0 h 1780302"/>
                <a:gd name="connsiteX0" fmla="*/ 1536700 w 2278827"/>
                <a:gd name="connsiteY0" fmla="*/ 0 h 1780306"/>
                <a:gd name="connsiteX1" fmla="*/ 463476 w 2278827"/>
                <a:gd name="connsiteY1" fmla="*/ 297037 h 1780306"/>
                <a:gd name="connsiteX2" fmla="*/ 0 w 2278827"/>
                <a:gd name="connsiteY2" fmla="*/ 1079500 h 1780306"/>
                <a:gd name="connsiteX3" fmla="*/ 779518 w 2278827"/>
                <a:gd name="connsiteY3" fmla="*/ 1282880 h 1780306"/>
                <a:gd name="connsiteX4" fmla="*/ 2278827 w 2278827"/>
                <a:gd name="connsiteY4" fmla="*/ 1550338 h 1780306"/>
                <a:gd name="connsiteX5" fmla="*/ 1536700 w 2278827"/>
                <a:gd name="connsiteY5" fmla="*/ 0 h 1780306"/>
                <a:gd name="connsiteX0" fmla="*/ 1536700 w 2278827"/>
                <a:gd name="connsiteY0" fmla="*/ 0 h 1780304"/>
                <a:gd name="connsiteX1" fmla="*/ 463476 w 2278827"/>
                <a:gd name="connsiteY1" fmla="*/ 297037 h 1780304"/>
                <a:gd name="connsiteX2" fmla="*/ 0 w 2278827"/>
                <a:gd name="connsiteY2" fmla="*/ 1079500 h 1780304"/>
                <a:gd name="connsiteX3" fmla="*/ 779518 w 2278827"/>
                <a:gd name="connsiteY3" fmla="*/ 1282880 h 1780304"/>
                <a:gd name="connsiteX4" fmla="*/ 2278827 w 2278827"/>
                <a:gd name="connsiteY4" fmla="*/ 1550338 h 1780304"/>
                <a:gd name="connsiteX5" fmla="*/ 1536700 w 2278827"/>
                <a:gd name="connsiteY5" fmla="*/ 0 h 1780304"/>
                <a:gd name="connsiteX0" fmla="*/ 1536700 w 2296856"/>
                <a:gd name="connsiteY0" fmla="*/ 0 h 1895285"/>
                <a:gd name="connsiteX1" fmla="*/ 463476 w 2296856"/>
                <a:gd name="connsiteY1" fmla="*/ 297037 h 1895285"/>
                <a:gd name="connsiteX2" fmla="*/ 0 w 2296856"/>
                <a:gd name="connsiteY2" fmla="*/ 1079500 h 1895285"/>
                <a:gd name="connsiteX3" fmla="*/ 779518 w 2296856"/>
                <a:gd name="connsiteY3" fmla="*/ 1282880 h 1895285"/>
                <a:gd name="connsiteX4" fmla="*/ 2296856 w 2296856"/>
                <a:gd name="connsiteY4" fmla="*/ 1665319 h 1895285"/>
                <a:gd name="connsiteX5" fmla="*/ 1536700 w 2296856"/>
                <a:gd name="connsiteY5" fmla="*/ 0 h 1895285"/>
                <a:gd name="connsiteX0" fmla="*/ 1536700 w 2296856"/>
                <a:gd name="connsiteY0" fmla="*/ 0 h 1895287"/>
                <a:gd name="connsiteX1" fmla="*/ 463476 w 2296856"/>
                <a:gd name="connsiteY1" fmla="*/ 297037 h 1895287"/>
                <a:gd name="connsiteX2" fmla="*/ 0 w 2296856"/>
                <a:gd name="connsiteY2" fmla="*/ 1079500 h 1895287"/>
                <a:gd name="connsiteX3" fmla="*/ 779518 w 2296856"/>
                <a:gd name="connsiteY3" fmla="*/ 1282880 h 1895287"/>
                <a:gd name="connsiteX4" fmla="*/ 2296856 w 2296856"/>
                <a:gd name="connsiteY4" fmla="*/ 1665319 h 1895287"/>
                <a:gd name="connsiteX5" fmla="*/ 1536700 w 2296856"/>
                <a:gd name="connsiteY5" fmla="*/ 0 h 1895287"/>
                <a:gd name="connsiteX0" fmla="*/ 1536700 w 2296856"/>
                <a:gd name="connsiteY0" fmla="*/ 0 h 1739263"/>
                <a:gd name="connsiteX1" fmla="*/ 463476 w 2296856"/>
                <a:gd name="connsiteY1" fmla="*/ 297037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293301 w 2053457"/>
                <a:gd name="connsiteY0" fmla="*/ 0 h 1739263"/>
                <a:gd name="connsiteX1" fmla="*/ 292196 w 2053457"/>
                <a:gd name="connsiteY1" fmla="*/ 465086 h 1739263"/>
                <a:gd name="connsiteX2" fmla="*/ 0 w 2053457"/>
                <a:gd name="connsiteY2" fmla="*/ 1256393 h 1739263"/>
                <a:gd name="connsiteX3" fmla="*/ 536119 w 2053457"/>
                <a:gd name="connsiteY3" fmla="*/ 1282880 h 1739263"/>
                <a:gd name="connsiteX4" fmla="*/ 2053457 w 2053457"/>
                <a:gd name="connsiteY4" fmla="*/ 1665319 h 1739263"/>
                <a:gd name="connsiteX5" fmla="*/ 1293301 w 2053457"/>
                <a:gd name="connsiteY5" fmla="*/ 0 h 1739263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665319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665319 h 1850799"/>
                <a:gd name="connsiteX5" fmla="*/ 1293301 w 2053457"/>
                <a:gd name="connsiteY5" fmla="*/ 0 h 1850799"/>
                <a:gd name="connsiteX0" fmla="*/ 1293301 w 2053457"/>
                <a:gd name="connsiteY0" fmla="*/ 0 h 1898466"/>
                <a:gd name="connsiteX1" fmla="*/ 292196 w 2053457"/>
                <a:gd name="connsiteY1" fmla="*/ 465086 h 1898466"/>
                <a:gd name="connsiteX2" fmla="*/ 0 w 2053457"/>
                <a:gd name="connsiteY2" fmla="*/ 1256393 h 1898466"/>
                <a:gd name="connsiteX3" fmla="*/ 536119 w 2053457"/>
                <a:gd name="connsiteY3" fmla="*/ 1468618 h 1898466"/>
                <a:gd name="connsiteX4" fmla="*/ 2053457 w 2053457"/>
                <a:gd name="connsiteY4" fmla="*/ 1824522 h 1898466"/>
                <a:gd name="connsiteX5" fmla="*/ 1293301 w 2053457"/>
                <a:gd name="connsiteY5" fmla="*/ 0 h 1898466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24522"/>
                <a:gd name="connsiteX1" fmla="*/ 299781 w 2061042"/>
                <a:gd name="connsiteY1" fmla="*/ 465086 h 1824522"/>
                <a:gd name="connsiteX2" fmla="*/ 7585 w 2061042"/>
                <a:gd name="connsiteY2" fmla="*/ 1256393 h 1824522"/>
                <a:gd name="connsiteX3" fmla="*/ 543704 w 2061042"/>
                <a:gd name="connsiteY3" fmla="*/ 1468618 h 1824522"/>
                <a:gd name="connsiteX4" fmla="*/ 2061042 w 2061042"/>
                <a:gd name="connsiteY4" fmla="*/ 1824522 h 1824522"/>
                <a:gd name="connsiteX5" fmla="*/ 1300886 w 2061042"/>
                <a:gd name="connsiteY5" fmla="*/ 0 h 1824522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7585 w 2061042"/>
                <a:gd name="connsiteY2" fmla="*/ 1256393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0886 w 2061042"/>
                <a:gd name="connsiteY0" fmla="*/ 0 h 1837349"/>
                <a:gd name="connsiteX1" fmla="*/ 299781 w 2061042"/>
                <a:gd name="connsiteY1" fmla="*/ 465086 h 1837349"/>
                <a:gd name="connsiteX2" fmla="*/ 103742 w 2061042"/>
                <a:gd name="connsiteY2" fmla="*/ 1315357 h 1837349"/>
                <a:gd name="connsiteX3" fmla="*/ 639861 w 2061042"/>
                <a:gd name="connsiteY3" fmla="*/ 1509893 h 1837349"/>
                <a:gd name="connsiteX4" fmla="*/ 2061042 w 2061042"/>
                <a:gd name="connsiteY4" fmla="*/ 1824522 h 1837349"/>
                <a:gd name="connsiteX5" fmla="*/ 1300886 w 2061042"/>
                <a:gd name="connsiteY5" fmla="*/ 0 h 1837349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134802 w 2061042"/>
                <a:gd name="connsiteY2" fmla="*/ 1282879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2385 w 2062541"/>
                <a:gd name="connsiteY0" fmla="*/ 0 h 1837347"/>
                <a:gd name="connsiteX1" fmla="*/ 301280 w 2062541"/>
                <a:gd name="connsiteY1" fmla="*/ 465086 h 1837347"/>
                <a:gd name="connsiteX2" fmla="*/ 0 w 2062541"/>
                <a:gd name="connsiteY2" fmla="*/ 1282879 h 1837347"/>
                <a:gd name="connsiteX3" fmla="*/ 641360 w 2062541"/>
                <a:gd name="connsiteY3" fmla="*/ 1509893 h 1837347"/>
                <a:gd name="connsiteX4" fmla="*/ 2062541 w 2062541"/>
                <a:gd name="connsiteY4" fmla="*/ 1824522 h 1837347"/>
                <a:gd name="connsiteX5" fmla="*/ 1302385 w 2062541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134802 w 2061042"/>
                <a:gd name="connsiteY2" fmla="*/ 1282879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2385 w 2062541"/>
                <a:gd name="connsiteY0" fmla="*/ 0 h 1837347"/>
                <a:gd name="connsiteX1" fmla="*/ 301280 w 2062541"/>
                <a:gd name="connsiteY1" fmla="*/ 465086 h 1837347"/>
                <a:gd name="connsiteX2" fmla="*/ 0 w 2062541"/>
                <a:gd name="connsiteY2" fmla="*/ 1282879 h 1837347"/>
                <a:gd name="connsiteX3" fmla="*/ 641360 w 2062541"/>
                <a:gd name="connsiteY3" fmla="*/ 1509893 h 1837347"/>
                <a:gd name="connsiteX4" fmla="*/ 2062541 w 2062541"/>
                <a:gd name="connsiteY4" fmla="*/ 1824522 h 1837347"/>
                <a:gd name="connsiteX5" fmla="*/ 1302385 w 2062541"/>
                <a:gd name="connsiteY5" fmla="*/ 0 h 1837347"/>
                <a:gd name="connsiteX0" fmla="*/ 1300886 w 2061042"/>
                <a:gd name="connsiteY0" fmla="*/ 0 h 1837349"/>
                <a:gd name="connsiteX1" fmla="*/ 299781 w 2061042"/>
                <a:gd name="connsiteY1" fmla="*/ 465086 h 1837349"/>
                <a:gd name="connsiteX2" fmla="*/ 40570 w 2061042"/>
                <a:gd name="connsiteY2" fmla="*/ 1312361 h 1837349"/>
                <a:gd name="connsiteX3" fmla="*/ 639861 w 2061042"/>
                <a:gd name="connsiteY3" fmla="*/ 1509893 h 1837349"/>
                <a:gd name="connsiteX4" fmla="*/ 2061042 w 2061042"/>
                <a:gd name="connsiteY4" fmla="*/ 1824522 h 1837349"/>
                <a:gd name="connsiteX5" fmla="*/ 1300886 w 2061042"/>
                <a:gd name="connsiteY5" fmla="*/ 0 h 1837349"/>
                <a:gd name="connsiteX0" fmla="*/ 1260316 w 2020472"/>
                <a:gd name="connsiteY0" fmla="*/ 0 h 1837347"/>
                <a:gd name="connsiteX1" fmla="*/ 361378 w 2020472"/>
                <a:gd name="connsiteY1" fmla="*/ 382536 h 1837347"/>
                <a:gd name="connsiteX2" fmla="*/ 0 w 2020472"/>
                <a:gd name="connsiteY2" fmla="*/ 1312361 h 1837347"/>
                <a:gd name="connsiteX3" fmla="*/ 599291 w 2020472"/>
                <a:gd name="connsiteY3" fmla="*/ 1509893 h 1837347"/>
                <a:gd name="connsiteX4" fmla="*/ 2020472 w 2020472"/>
                <a:gd name="connsiteY4" fmla="*/ 1824522 h 1837347"/>
                <a:gd name="connsiteX5" fmla="*/ 1260316 w 2020472"/>
                <a:gd name="connsiteY5" fmla="*/ 0 h 1837347"/>
                <a:gd name="connsiteX0" fmla="*/ 1269428 w 2029584"/>
                <a:gd name="connsiteY0" fmla="*/ 0 h 1837349"/>
                <a:gd name="connsiteX1" fmla="*/ 370490 w 2029584"/>
                <a:gd name="connsiteY1" fmla="*/ 382536 h 1837349"/>
                <a:gd name="connsiteX2" fmla="*/ 9112 w 2029584"/>
                <a:gd name="connsiteY2" fmla="*/ 1312361 h 1837349"/>
                <a:gd name="connsiteX3" fmla="*/ 608403 w 2029584"/>
                <a:gd name="connsiteY3" fmla="*/ 1509893 h 1837349"/>
                <a:gd name="connsiteX4" fmla="*/ 2029584 w 2029584"/>
                <a:gd name="connsiteY4" fmla="*/ 1824522 h 1837349"/>
                <a:gd name="connsiteX5" fmla="*/ 1269428 w 2029584"/>
                <a:gd name="connsiteY5" fmla="*/ 0 h 1837349"/>
                <a:gd name="connsiteX0" fmla="*/ 1269428 w 2029584"/>
                <a:gd name="connsiteY0" fmla="*/ 0 h 1837347"/>
                <a:gd name="connsiteX1" fmla="*/ 370490 w 2029584"/>
                <a:gd name="connsiteY1" fmla="*/ 382536 h 1837347"/>
                <a:gd name="connsiteX2" fmla="*/ 9112 w 2029584"/>
                <a:gd name="connsiteY2" fmla="*/ 1312361 h 1837347"/>
                <a:gd name="connsiteX3" fmla="*/ 608403 w 2029584"/>
                <a:gd name="connsiteY3" fmla="*/ 1509893 h 1837347"/>
                <a:gd name="connsiteX4" fmla="*/ 2029584 w 2029584"/>
                <a:gd name="connsiteY4" fmla="*/ 1824522 h 1837347"/>
                <a:gd name="connsiteX5" fmla="*/ 1269428 w 2029584"/>
                <a:gd name="connsiteY5" fmla="*/ 0 h 1837347"/>
                <a:gd name="connsiteX0" fmla="*/ 1260316 w 2020472"/>
                <a:gd name="connsiteY0" fmla="*/ 0 h 1837349"/>
                <a:gd name="connsiteX1" fmla="*/ 361378 w 2020472"/>
                <a:gd name="connsiteY1" fmla="*/ 382536 h 1837349"/>
                <a:gd name="connsiteX2" fmla="*/ 0 w 2020472"/>
                <a:gd name="connsiteY2" fmla="*/ 1312361 h 1837349"/>
                <a:gd name="connsiteX3" fmla="*/ 599291 w 2020472"/>
                <a:gd name="connsiteY3" fmla="*/ 1509893 h 1837349"/>
                <a:gd name="connsiteX4" fmla="*/ 2020472 w 2020472"/>
                <a:gd name="connsiteY4" fmla="*/ 1824522 h 1837349"/>
                <a:gd name="connsiteX5" fmla="*/ 1260316 w 2020472"/>
                <a:gd name="connsiteY5" fmla="*/ 0 h 1837349"/>
                <a:gd name="connsiteX0" fmla="*/ 1260316 w 2020472"/>
                <a:gd name="connsiteY0" fmla="*/ 0 h 1837347"/>
                <a:gd name="connsiteX1" fmla="*/ 361378 w 2020472"/>
                <a:gd name="connsiteY1" fmla="*/ 382536 h 1837347"/>
                <a:gd name="connsiteX2" fmla="*/ 0 w 2020472"/>
                <a:gd name="connsiteY2" fmla="*/ 1312361 h 1837347"/>
                <a:gd name="connsiteX3" fmla="*/ 599291 w 2020472"/>
                <a:gd name="connsiteY3" fmla="*/ 1509893 h 1837347"/>
                <a:gd name="connsiteX4" fmla="*/ 2020472 w 2020472"/>
                <a:gd name="connsiteY4" fmla="*/ 1824522 h 1837347"/>
                <a:gd name="connsiteX5" fmla="*/ 1260316 w 2020472"/>
                <a:gd name="connsiteY5" fmla="*/ 0 h 1837347"/>
                <a:gd name="connsiteX0" fmla="*/ 1260316 w 2020472"/>
                <a:gd name="connsiteY0" fmla="*/ 0 h 1947722"/>
                <a:gd name="connsiteX1" fmla="*/ 361378 w 2020472"/>
                <a:gd name="connsiteY1" fmla="*/ 382536 h 1947722"/>
                <a:gd name="connsiteX2" fmla="*/ 0 w 2020472"/>
                <a:gd name="connsiteY2" fmla="*/ 1312361 h 1947722"/>
                <a:gd name="connsiteX3" fmla="*/ 599291 w 2020472"/>
                <a:gd name="connsiteY3" fmla="*/ 1509893 h 1947722"/>
                <a:gd name="connsiteX4" fmla="*/ 2020472 w 2020472"/>
                <a:gd name="connsiteY4" fmla="*/ 1824522 h 1947722"/>
                <a:gd name="connsiteX5" fmla="*/ 1260316 w 2020472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501" h="1947722">
                  <a:moveTo>
                    <a:pt x="1260316" y="0"/>
                  </a:moveTo>
                  <a:cubicBezTo>
                    <a:pt x="721975" y="94634"/>
                    <a:pt x="715943" y="114433"/>
                    <a:pt x="361378" y="382536"/>
                  </a:cubicBezTo>
                  <a:cubicBezTo>
                    <a:pt x="62489" y="707790"/>
                    <a:pt x="89704" y="799551"/>
                    <a:pt x="0" y="1312361"/>
                  </a:cubicBezTo>
                  <a:cubicBezTo>
                    <a:pt x="106785" y="1454956"/>
                    <a:pt x="426199" y="1510658"/>
                    <a:pt x="599291" y="1509893"/>
                  </a:cubicBezTo>
                  <a:cubicBezTo>
                    <a:pt x="1340876" y="1947722"/>
                    <a:pt x="1710060" y="1854245"/>
                    <a:pt x="2038501" y="1859902"/>
                  </a:cubicBezTo>
                  <a:cubicBezTo>
                    <a:pt x="1690588" y="885759"/>
                    <a:pt x="1293318" y="686278"/>
                    <a:pt x="126031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45" name="Forma livre 44"/>
            <p:cNvSpPr/>
            <p:nvPr/>
          </p:nvSpPr>
          <p:spPr>
            <a:xfrm>
              <a:off x="7148217" y="2875012"/>
              <a:ext cx="369724" cy="392628"/>
            </a:xfrm>
            <a:custGeom>
              <a:avLst/>
              <a:gdLst>
                <a:gd name="connsiteX0" fmla="*/ 393700 w 1968500"/>
                <a:gd name="connsiteY0" fmla="*/ 0 h 1320800"/>
                <a:gd name="connsiteX1" fmla="*/ 1498600 w 1968500"/>
                <a:gd name="connsiteY1" fmla="*/ 304800 h 1320800"/>
                <a:gd name="connsiteX2" fmla="*/ 1968500 w 1968500"/>
                <a:gd name="connsiteY2" fmla="*/ 1117600 h 1320800"/>
                <a:gd name="connsiteX3" fmla="*/ 1676400 w 1968500"/>
                <a:gd name="connsiteY3" fmla="*/ 1320800 h 1320800"/>
                <a:gd name="connsiteX4" fmla="*/ 0 w 1968500"/>
                <a:gd name="connsiteY4" fmla="*/ 1320800 h 1320800"/>
                <a:gd name="connsiteX5" fmla="*/ 393700 w 1968500"/>
                <a:gd name="connsiteY5" fmla="*/ 0 h 1320800"/>
                <a:gd name="connsiteX0" fmla="*/ 405532 w 1968500"/>
                <a:gd name="connsiteY0" fmla="*/ 0 h 1358404"/>
                <a:gd name="connsiteX1" fmla="*/ 1498600 w 1968500"/>
                <a:gd name="connsiteY1" fmla="*/ 342404 h 1358404"/>
                <a:gd name="connsiteX2" fmla="*/ 1968500 w 1968500"/>
                <a:gd name="connsiteY2" fmla="*/ 1155204 h 1358404"/>
                <a:gd name="connsiteX3" fmla="*/ 1676400 w 1968500"/>
                <a:gd name="connsiteY3" fmla="*/ 1358404 h 1358404"/>
                <a:gd name="connsiteX4" fmla="*/ 0 w 1968500"/>
                <a:gd name="connsiteY4" fmla="*/ 1358404 h 1358404"/>
                <a:gd name="connsiteX5" fmla="*/ 405532 w 1968500"/>
                <a:gd name="connsiteY5" fmla="*/ 0 h 1358404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0 w 1968500"/>
                <a:gd name="connsiteY3" fmla="*/ 1527737 h 1527737"/>
                <a:gd name="connsiteX4" fmla="*/ 405532 w 1968500"/>
                <a:gd name="connsiteY4" fmla="*/ 169333 h 1527737"/>
                <a:gd name="connsiteX0" fmla="*/ 405532 w 1998133"/>
                <a:gd name="connsiteY0" fmla="*/ 169333 h 1720271"/>
                <a:gd name="connsiteX1" fmla="*/ 1498600 w 1998133"/>
                <a:gd name="connsiteY1" fmla="*/ 511737 h 1720271"/>
                <a:gd name="connsiteX2" fmla="*/ 1968500 w 1998133"/>
                <a:gd name="connsiteY2" fmla="*/ 1324537 h 1720271"/>
                <a:gd name="connsiteX3" fmla="*/ 0 w 1998133"/>
                <a:gd name="connsiteY3" fmla="*/ 1527737 h 1720271"/>
                <a:gd name="connsiteX4" fmla="*/ 405532 w 1998133"/>
                <a:gd name="connsiteY4" fmla="*/ 169333 h 1720271"/>
                <a:gd name="connsiteX0" fmla="*/ 405532 w 1968500"/>
                <a:gd name="connsiteY0" fmla="*/ 169333 h 1720271"/>
                <a:gd name="connsiteX1" fmla="*/ 1498600 w 1968500"/>
                <a:gd name="connsiteY1" fmla="*/ 511737 h 1720271"/>
                <a:gd name="connsiteX2" fmla="*/ 1968500 w 1968500"/>
                <a:gd name="connsiteY2" fmla="*/ 1324537 h 1720271"/>
                <a:gd name="connsiteX3" fmla="*/ 0 w 1968500"/>
                <a:gd name="connsiteY3" fmla="*/ 1527737 h 1720271"/>
                <a:gd name="connsiteX4" fmla="*/ 405532 w 1968500"/>
                <a:gd name="connsiteY4" fmla="*/ 169333 h 1720271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908567 w 2471535"/>
                <a:gd name="connsiteY0" fmla="*/ 169333 h 1730020"/>
                <a:gd name="connsiteX1" fmla="*/ 2001635 w 2471535"/>
                <a:gd name="connsiteY1" fmla="*/ 511737 h 1730020"/>
                <a:gd name="connsiteX2" fmla="*/ 2471535 w 2471535"/>
                <a:gd name="connsiteY2" fmla="*/ 1324537 h 1730020"/>
                <a:gd name="connsiteX3" fmla="*/ 260495 w 2471535"/>
                <a:gd name="connsiteY3" fmla="*/ 1537486 h 1730020"/>
                <a:gd name="connsiteX4" fmla="*/ 908567 w 2471535"/>
                <a:gd name="connsiteY4" fmla="*/ 169333 h 1730020"/>
                <a:gd name="connsiteX0" fmla="*/ 908567 w 2471535"/>
                <a:gd name="connsiteY0" fmla="*/ 169333 h 1730020"/>
                <a:gd name="connsiteX1" fmla="*/ 2001635 w 2471535"/>
                <a:gd name="connsiteY1" fmla="*/ 511737 h 1730020"/>
                <a:gd name="connsiteX2" fmla="*/ 2471535 w 2471535"/>
                <a:gd name="connsiteY2" fmla="*/ 1324537 h 1730020"/>
                <a:gd name="connsiteX3" fmla="*/ 260495 w 2471535"/>
                <a:gd name="connsiteY3" fmla="*/ 1537486 h 1730020"/>
                <a:gd name="connsiteX4" fmla="*/ 908567 w 2471535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0 h 1560687"/>
                <a:gd name="connsiteX1" fmla="*/ 1741140 w 2211040"/>
                <a:gd name="connsiteY1" fmla="*/ 342404 h 1560687"/>
                <a:gd name="connsiteX2" fmla="*/ 2211040 w 2211040"/>
                <a:gd name="connsiteY2" fmla="*/ 1155204 h 1560687"/>
                <a:gd name="connsiteX3" fmla="*/ 0 w 2211040"/>
                <a:gd name="connsiteY3" fmla="*/ 1368153 h 1560687"/>
                <a:gd name="connsiteX4" fmla="*/ 648072 w 2211040"/>
                <a:gd name="connsiteY4" fmla="*/ 0 h 1560687"/>
                <a:gd name="connsiteX0" fmla="*/ 648072 w 2211040"/>
                <a:gd name="connsiteY0" fmla="*/ 0 h 1560687"/>
                <a:gd name="connsiteX1" fmla="*/ 1741140 w 2211040"/>
                <a:gd name="connsiteY1" fmla="*/ 342404 h 1560687"/>
                <a:gd name="connsiteX2" fmla="*/ 2211040 w 2211040"/>
                <a:gd name="connsiteY2" fmla="*/ 1155204 h 1560687"/>
                <a:gd name="connsiteX3" fmla="*/ 0 w 2211040"/>
                <a:gd name="connsiteY3" fmla="*/ 1368153 h 1560687"/>
                <a:gd name="connsiteX4" fmla="*/ 648072 w 2211040"/>
                <a:gd name="connsiteY4" fmla="*/ 0 h 1560687"/>
                <a:gd name="connsiteX0" fmla="*/ 681976 w 2244944"/>
                <a:gd name="connsiteY0" fmla="*/ 0 h 1674998"/>
                <a:gd name="connsiteX1" fmla="*/ 1775044 w 2244944"/>
                <a:gd name="connsiteY1" fmla="*/ 342404 h 1674998"/>
                <a:gd name="connsiteX2" fmla="*/ 2244944 w 2244944"/>
                <a:gd name="connsiteY2" fmla="*/ 1155204 h 1674998"/>
                <a:gd name="connsiteX3" fmla="*/ 0 w 2244944"/>
                <a:gd name="connsiteY3" fmla="*/ 1482464 h 1674998"/>
                <a:gd name="connsiteX4" fmla="*/ 681976 w 2244944"/>
                <a:gd name="connsiteY4" fmla="*/ 0 h 1674998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763368 w 2232248"/>
                <a:gd name="connsiteY3" fmla="*/ 1563851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8381"/>
                <a:gd name="connsiteY0" fmla="*/ 0 h 1743106"/>
                <a:gd name="connsiteX1" fmla="*/ 1775044 w 2238381"/>
                <a:gd name="connsiteY1" fmla="*/ 342404 h 1743106"/>
                <a:gd name="connsiteX2" fmla="*/ 2232248 w 2238381"/>
                <a:gd name="connsiteY2" fmla="*/ 1338447 h 1743106"/>
                <a:gd name="connsiteX3" fmla="*/ 1691251 w 2238381"/>
                <a:gd name="connsiteY3" fmla="*/ 1528472 h 1743106"/>
                <a:gd name="connsiteX4" fmla="*/ 0 w 2238381"/>
                <a:gd name="connsiteY4" fmla="*/ 1482464 h 1743106"/>
                <a:gd name="connsiteX5" fmla="*/ 681976 w 2238381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771911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35610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35610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86528"/>
                <a:gd name="connsiteX1" fmla="*/ 1775044 w 2232248"/>
                <a:gd name="connsiteY1" fmla="*/ 342404 h 1786528"/>
                <a:gd name="connsiteX2" fmla="*/ 2232248 w 2232248"/>
                <a:gd name="connsiteY2" fmla="*/ 1338447 h 1786528"/>
                <a:gd name="connsiteX3" fmla="*/ 1635610 w 2232248"/>
                <a:gd name="connsiteY3" fmla="*/ 1471020 h 1786528"/>
                <a:gd name="connsiteX4" fmla="*/ 0 w 2232248"/>
                <a:gd name="connsiteY4" fmla="*/ 1482464 h 1786528"/>
                <a:gd name="connsiteX5" fmla="*/ 681976 w 2232248"/>
                <a:gd name="connsiteY5" fmla="*/ 0 h 1786528"/>
                <a:gd name="connsiteX0" fmla="*/ 954578 w 2504850"/>
                <a:gd name="connsiteY0" fmla="*/ 0 h 1999121"/>
                <a:gd name="connsiteX1" fmla="*/ 2047646 w 2504850"/>
                <a:gd name="connsiteY1" fmla="*/ 342404 h 1999121"/>
                <a:gd name="connsiteX2" fmla="*/ 2504850 w 2504850"/>
                <a:gd name="connsiteY2" fmla="*/ 1338447 h 1999121"/>
                <a:gd name="connsiteX3" fmla="*/ 1908212 w 2504850"/>
                <a:gd name="connsiteY3" fmla="*/ 1471020 h 1999121"/>
                <a:gd name="connsiteX4" fmla="*/ 0 w 2504850"/>
                <a:gd name="connsiteY4" fmla="*/ 1738478 h 1999121"/>
                <a:gd name="connsiteX5" fmla="*/ 954578 w 2504850"/>
                <a:gd name="connsiteY5" fmla="*/ 0 h 1999121"/>
                <a:gd name="connsiteX0" fmla="*/ 954578 w 2504850"/>
                <a:gd name="connsiteY0" fmla="*/ 0 h 1985670"/>
                <a:gd name="connsiteX1" fmla="*/ 2047646 w 2504850"/>
                <a:gd name="connsiteY1" fmla="*/ 342404 h 1985670"/>
                <a:gd name="connsiteX2" fmla="*/ 2504850 w 2504850"/>
                <a:gd name="connsiteY2" fmla="*/ 1338447 h 1985670"/>
                <a:gd name="connsiteX3" fmla="*/ 1908212 w 2504850"/>
                <a:gd name="connsiteY3" fmla="*/ 1471020 h 1985670"/>
                <a:gd name="connsiteX4" fmla="*/ 0 w 2504850"/>
                <a:gd name="connsiteY4" fmla="*/ 1738478 h 1985670"/>
                <a:gd name="connsiteX5" fmla="*/ 954578 w 2504850"/>
                <a:gd name="connsiteY5" fmla="*/ 0 h 1985670"/>
                <a:gd name="connsiteX0" fmla="*/ 954578 w 2504850"/>
                <a:gd name="connsiteY0" fmla="*/ 0 h 1972219"/>
                <a:gd name="connsiteX1" fmla="*/ 2047646 w 2504850"/>
                <a:gd name="connsiteY1" fmla="*/ 342404 h 1972219"/>
                <a:gd name="connsiteX2" fmla="*/ 2504850 w 2504850"/>
                <a:gd name="connsiteY2" fmla="*/ 1338447 h 1972219"/>
                <a:gd name="connsiteX3" fmla="*/ 1908212 w 2504850"/>
                <a:gd name="connsiteY3" fmla="*/ 1471020 h 1972219"/>
                <a:gd name="connsiteX4" fmla="*/ 0 w 2504850"/>
                <a:gd name="connsiteY4" fmla="*/ 1738478 h 1972219"/>
                <a:gd name="connsiteX5" fmla="*/ 954578 w 2504850"/>
                <a:gd name="connsiteY5" fmla="*/ 0 h 1972219"/>
                <a:gd name="connsiteX0" fmla="*/ 954578 w 2504850"/>
                <a:gd name="connsiteY0" fmla="*/ 0 h 1981065"/>
                <a:gd name="connsiteX1" fmla="*/ 2047646 w 2504850"/>
                <a:gd name="connsiteY1" fmla="*/ 342404 h 1981065"/>
                <a:gd name="connsiteX2" fmla="*/ 2504850 w 2504850"/>
                <a:gd name="connsiteY2" fmla="*/ 1338447 h 1981065"/>
                <a:gd name="connsiteX3" fmla="*/ 1908212 w 2504850"/>
                <a:gd name="connsiteY3" fmla="*/ 1471020 h 1981065"/>
                <a:gd name="connsiteX4" fmla="*/ 0 w 2504850"/>
                <a:gd name="connsiteY4" fmla="*/ 1738478 h 1981065"/>
                <a:gd name="connsiteX5" fmla="*/ 954578 w 2504850"/>
                <a:gd name="connsiteY5" fmla="*/ 0 h 1981065"/>
                <a:gd name="connsiteX0" fmla="*/ 954578 w 2504850"/>
                <a:gd name="connsiteY0" fmla="*/ 0 h 1972219"/>
                <a:gd name="connsiteX1" fmla="*/ 2047646 w 2504850"/>
                <a:gd name="connsiteY1" fmla="*/ 342404 h 1972219"/>
                <a:gd name="connsiteX2" fmla="*/ 2504850 w 2504850"/>
                <a:gd name="connsiteY2" fmla="*/ 1338447 h 1972219"/>
                <a:gd name="connsiteX3" fmla="*/ 1908212 w 2504850"/>
                <a:gd name="connsiteY3" fmla="*/ 1471020 h 1972219"/>
                <a:gd name="connsiteX4" fmla="*/ 0 w 2504850"/>
                <a:gd name="connsiteY4" fmla="*/ 1738478 h 1972219"/>
                <a:gd name="connsiteX5" fmla="*/ 954578 w 2504850"/>
                <a:gd name="connsiteY5" fmla="*/ 0 h 1972219"/>
                <a:gd name="connsiteX0" fmla="*/ 1090879 w 2641151"/>
                <a:gd name="connsiteY0" fmla="*/ 0 h 1972221"/>
                <a:gd name="connsiteX1" fmla="*/ 2183947 w 2641151"/>
                <a:gd name="connsiteY1" fmla="*/ 342404 h 1972221"/>
                <a:gd name="connsiteX2" fmla="*/ 2641151 w 2641151"/>
                <a:gd name="connsiteY2" fmla="*/ 1338447 h 1972221"/>
                <a:gd name="connsiteX3" fmla="*/ 2044513 w 2641151"/>
                <a:gd name="connsiteY3" fmla="*/ 1471020 h 1972221"/>
                <a:gd name="connsiteX4" fmla="*/ 0 w 2641151"/>
                <a:gd name="connsiteY4" fmla="*/ 1738479 h 1972221"/>
                <a:gd name="connsiteX5" fmla="*/ 1090879 w 2641151"/>
                <a:gd name="connsiteY5" fmla="*/ 0 h 1972221"/>
                <a:gd name="connsiteX0" fmla="*/ 1162997 w 2713269"/>
                <a:gd name="connsiteY0" fmla="*/ 0 h 1981067"/>
                <a:gd name="connsiteX1" fmla="*/ 2256065 w 2713269"/>
                <a:gd name="connsiteY1" fmla="*/ 342404 h 1981067"/>
                <a:gd name="connsiteX2" fmla="*/ 2713269 w 2713269"/>
                <a:gd name="connsiteY2" fmla="*/ 1338447 h 1981067"/>
                <a:gd name="connsiteX3" fmla="*/ 2116631 w 2713269"/>
                <a:gd name="connsiteY3" fmla="*/ 1471020 h 1981067"/>
                <a:gd name="connsiteX4" fmla="*/ 0 w 2713269"/>
                <a:gd name="connsiteY4" fmla="*/ 1747325 h 1981067"/>
                <a:gd name="connsiteX5" fmla="*/ 1162997 w 2713269"/>
                <a:gd name="connsiteY5" fmla="*/ 0 h 1981067"/>
                <a:gd name="connsiteX0" fmla="*/ 1162997 w 2713269"/>
                <a:gd name="connsiteY0" fmla="*/ 0 h 2042980"/>
                <a:gd name="connsiteX1" fmla="*/ 2256065 w 2713269"/>
                <a:gd name="connsiteY1" fmla="*/ 342404 h 2042980"/>
                <a:gd name="connsiteX2" fmla="*/ 2713269 w 2713269"/>
                <a:gd name="connsiteY2" fmla="*/ 1338447 h 2042980"/>
                <a:gd name="connsiteX3" fmla="*/ 2116631 w 2713269"/>
                <a:gd name="connsiteY3" fmla="*/ 1471020 h 2042980"/>
                <a:gd name="connsiteX4" fmla="*/ 0 w 2713269"/>
                <a:gd name="connsiteY4" fmla="*/ 1747325 h 2042980"/>
                <a:gd name="connsiteX5" fmla="*/ 1162997 w 2713269"/>
                <a:gd name="connsiteY5" fmla="*/ 0 h 2042980"/>
                <a:gd name="connsiteX0" fmla="*/ 545676 w 2095948"/>
                <a:gd name="connsiteY0" fmla="*/ 0 h 2034133"/>
                <a:gd name="connsiteX1" fmla="*/ 1638744 w 2095948"/>
                <a:gd name="connsiteY1" fmla="*/ 342404 h 2034133"/>
                <a:gd name="connsiteX2" fmla="*/ 2095948 w 2095948"/>
                <a:gd name="connsiteY2" fmla="*/ 1338447 h 2034133"/>
                <a:gd name="connsiteX3" fmla="*/ 1499310 w 2095948"/>
                <a:gd name="connsiteY3" fmla="*/ 1471020 h 2034133"/>
                <a:gd name="connsiteX4" fmla="*/ 0 w 2095948"/>
                <a:gd name="connsiteY4" fmla="*/ 1738477 h 2034133"/>
                <a:gd name="connsiteX5" fmla="*/ 545676 w 2095948"/>
                <a:gd name="connsiteY5" fmla="*/ 0 h 2034133"/>
                <a:gd name="connsiteX0" fmla="*/ 545676 w 2095948"/>
                <a:gd name="connsiteY0" fmla="*/ 0 h 1896857"/>
                <a:gd name="connsiteX1" fmla="*/ 1638744 w 2095948"/>
                <a:gd name="connsiteY1" fmla="*/ 342404 h 1896857"/>
                <a:gd name="connsiteX2" fmla="*/ 2095948 w 2095948"/>
                <a:gd name="connsiteY2" fmla="*/ 1338447 h 1896857"/>
                <a:gd name="connsiteX3" fmla="*/ 1499310 w 2095948"/>
                <a:gd name="connsiteY3" fmla="*/ 1471020 h 1896857"/>
                <a:gd name="connsiteX4" fmla="*/ 0 w 2095948"/>
                <a:gd name="connsiteY4" fmla="*/ 1738477 h 1896857"/>
                <a:gd name="connsiteX5" fmla="*/ 545676 w 2095948"/>
                <a:gd name="connsiteY5" fmla="*/ 0 h 1896857"/>
                <a:gd name="connsiteX0" fmla="*/ 428485 w 1978757"/>
                <a:gd name="connsiteY0" fmla="*/ 0 h 2029528"/>
                <a:gd name="connsiteX1" fmla="*/ 1521553 w 1978757"/>
                <a:gd name="connsiteY1" fmla="*/ 342404 h 2029528"/>
                <a:gd name="connsiteX2" fmla="*/ 1978757 w 1978757"/>
                <a:gd name="connsiteY2" fmla="*/ 1338447 h 2029528"/>
                <a:gd name="connsiteX3" fmla="*/ 1382119 w 1978757"/>
                <a:gd name="connsiteY3" fmla="*/ 1471020 h 2029528"/>
                <a:gd name="connsiteX4" fmla="*/ 0 w 1978757"/>
                <a:gd name="connsiteY4" fmla="*/ 1871147 h 2029528"/>
                <a:gd name="connsiteX5" fmla="*/ 428485 w 1978757"/>
                <a:gd name="connsiteY5" fmla="*/ 0 h 2029528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09375 w 1959647"/>
                <a:gd name="connsiteY0" fmla="*/ 0 h 2005937"/>
                <a:gd name="connsiteX1" fmla="*/ 1502443 w 1959647"/>
                <a:gd name="connsiteY1" fmla="*/ 342404 h 2005937"/>
                <a:gd name="connsiteX2" fmla="*/ 1959647 w 1959647"/>
                <a:gd name="connsiteY2" fmla="*/ 1338447 h 2005937"/>
                <a:gd name="connsiteX3" fmla="*/ 1363009 w 1959647"/>
                <a:gd name="connsiteY3" fmla="*/ 1471020 h 2005937"/>
                <a:gd name="connsiteX4" fmla="*/ 0 w 1959647"/>
                <a:gd name="connsiteY4" fmla="*/ 2005937 h 2005937"/>
                <a:gd name="connsiteX5" fmla="*/ 409375 w 1959647"/>
                <a:gd name="connsiteY5" fmla="*/ 0 h 2005937"/>
                <a:gd name="connsiteX0" fmla="*/ 409375 w 1959647"/>
                <a:gd name="connsiteY0" fmla="*/ 0 h 2005937"/>
                <a:gd name="connsiteX1" fmla="*/ 1502443 w 1959647"/>
                <a:gd name="connsiteY1" fmla="*/ 342404 h 2005937"/>
                <a:gd name="connsiteX2" fmla="*/ 1959647 w 1959647"/>
                <a:gd name="connsiteY2" fmla="*/ 1338447 h 2005937"/>
                <a:gd name="connsiteX3" fmla="*/ 1090407 w 1959647"/>
                <a:gd name="connsiteY3" fmla="*/ 1604749 h 2005937"/>
                <a:gd name="connsiteX4" fmla="*/ 0 w 1959647"/>
                <a:gd name="connsiteY4" fmla="*/ 2005937 h 2005937"/>
                <a:gd name="connsiteX5" fmla="*/ 409375 w 1959647"/>
                <a:gd name="connsiteY5" fmla="*/ 0 h 2005937"/>
                <a:gd name="connsiteX0" fmla="*/ 409375 w 1878379"/>
                <a:gd name="connsiteY0" fmla="*/ 0 h 2005937"/>
                <a:gd name="connsiteX1" fmla="*/ 1502443 w 1878379"/>
                <a:gd name="connsiteY1" fmla="*/ 342404 h 2005937"/>
                <a:gd name="connsiteX2" fmla="*/ 1771911 w 1878379"/>
                <a:gd name="connsiteY2" fmla="*/ 1471020 h 2005937"/>
                <a:gd name="connsiteX3" fmla="*/ 1090407 w 1878379"/>
                <a:gd name="connsiteY3" fmla="*/ 1604749 h 2005937"/>
                <a:gd name="connsiteX4" fmla="*/ 0 w 1878379"/>
                <a:gd name="connsiteY4" fmla="*/ 2005937 h 2005937"/>
                <a:gd name="connsiteX5" fmla="*/ 409375 w 1878379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69189"/>
                <a:gd name="connsiteX1" fmla="*/ 1363009 w 1771911"/>
                <a:gd name="connsiteY1" fmla="*/ 534915 h 2069189"/>
                <a:gd name="connsiteX2" fmla="*/ 1771911 w 1771911"/>
                <a:gd name="connsiteY2" fmla="*/ 1471020 h 2069189"/>
                <a:gd name="connsiteX3" fmla="*/ 1090407 w 1771911"/>
                <a:gd name="connsiteY3" fmla="*/ 1738478 h 2069189"/>
                <a:gd name="connsiteX4" fmla="*/ 0 w 1771911"/>
                <a:gd name="connsiteY4" fmla="*/ 2005937 h 2069189"/>
                <a:gd name="connsiteX5" fmla="*/ 409375 w 1771911"/>
                <a:gd name="connsiteY5" fmla="*/ 0 h 2069189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545676 w 1908212"/>
                <a:gd name="connsiteY0" fmla="*/ 0 h 2005937"/>
                <a:gd name="connsiteX1" fmla="*/ 1499310 w 1908212"/>
                <a:gd name="connsiteY1" fmla="*/ 534915 h 2005937"/>
                <a:gd name="connsiteX2" fmla="*/ 1908212 w 1908212"/>
                <a:gd name="connsiteY2" fmla="*/ 1471020 h 2005937"/>
                <a:gd name="connsiteX3" fmla="*/ 1226708 w 1908212"/>
                <a:gd name="connsiteY3" fmla="*/ 1738478 h 2005937"/>
                <a:gd name="connsiteX4" fmla="*/ 0 w 1908212"/>
                <a:gd name="connsiteY4" fmla="*/ 2005937 h 2005937"/>
                <a:gd name="connsiteX5" fmla="*/ 545676 w 1908212"/>
                <a:gd name="connsiteY5" fmla="*/ 0 h 2005937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409375 w 1771911"/>
                <a:gd name="connsiteY0" fmla="*/ 0 h 2005936"/>
                <a:gd name="connsiteX1" fmla="*/ 1363009 w 1771911"/>
                <a:gd name="connsiteY1" fmla="*/ 534915 h 2005936"/>
                <a:gd name="connsiteX2" fmla="*/ 1771911 w 1771911"/>
                <a:gd name="connsiteY2" fmla="*/ 1471020 h 2005936"/>
                <a:gd name="connsiteX3" fmla="*/ 1090407 w 1771911"/>
                <a:gd name="connsiteY3" fmla="*/ 1738478 h 2005936"/>
                <a:gd name="connsiteX4" fmla="*/ 0 w 1771911"/>
                <a:gd name="connsiteY4" fmla="*/ 2005936 h 2005936"/>
                <a:gd name="connsiteX5" fmla="*/ 409375 w 1771911"/>
                <a:gd name="connsiteY5" fmla="*/ 0 h 2005936"/>
                <a:gd name="connsiteX0" fmla="*/ 400361 w 1762897"/>
                <a:gd name="connsiteY0" fmla="*/ 0 h 2014780"/>
                <a:gd name="connsiteX1" fmla="*/ 1353995 w 1762897"/>
                <a:gd name="connsiteY1" fmla="*/ 534915 h 2014780"/>
                <a:gd name="connsiteX2" fmla="*/ 1762897 w 1762897"/>
                <a:gd name="connsiteY2" fmla="*/ 1471020 h 2014780"/>
                <a:gd name="connsiteX3" fmla="*/ 1081393 w 1762897"/>
                <a:gd name="connsiteY3" fmla="*/ 1738478 h 2014780"/>
                <a:gd name="connsiteX4" fmla="*/ 0 w 1762897"/>
                <a:gd name="connsiteY4" fmla="*/ 2014780 h 2014780"/>
                <a:gd name="connsiteX5" fmla="*/ 400361 w 1762897"/>
                <a:gd name="connsiteY5" fmla="*/ 0 h 2014780"/>
                <a:gd name="connsiteX0" fmla="*/ 422898 w 1762897"/>
                <a:gd name="connsiteY0" fmla="*/ 0 h 2023626"/>
                <a:gd name="connsiteX1" fmla="*/ 1353995 w 1762897"/>
                <a:gd name="connsiteY1" fmla="*/ 543761 h 2023626"/>
                <a:gd name="connsiteX2" fmla="*/ 1762897 w 1762897"/>
                <a:gd name="connsiteY2" fmla="*/ 1479866 h 2023626"/>
                <a:gd name="connsiteX3" fmla="*/ 1081393 w 1762897"/>
                <a:gd name="connsiteY3" fmla="*/ 1747324 h 2023626"/>
                <a:gd name="connsiteX4" fmla="*/ 0 w 1762897"/>
                <a:gd name="connsiteY4" fmla="*/ 2023626 h 2023626"/>
                <a:gd name="connsiteX5" fmla="*/ 422898 w 1762897"/>
                <a:gd name="connsiteY5" fmla="*/ 0 h 2023626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081393 w 1762897"/>
                <a:gd name="connsiteY3" fmla="*/ 1747324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217694 w 1762897"/>
                <a:gd name="connsiteY3" fmla="*/ 1747326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217694 w 1762897"/>
                <a:gd name="connsiteY3" fmla="*/ 1747326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80926"/>
                <a:gd name="connsiteY0" fmla="*/ 0 h 2059005"/>
                <a:gd name="connsiteX1" fmla="*/ 1353995 w 1780926"/>
                <a:gd name="connsiteY1" fmla="*/ 543761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53995 w 1780926"/>
                <a:gd name="connsiteY1" fmla="*/ 543761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503162 w 1780926"/>
                <a:gd name="connsiteY0" fmla="*/ 0 h 2018474"/>
                <a:gd name="connsiteX1" fmla="*/ 1372026 w 1780926"/>
                <a:gd name="connsiteY1" fmla="*/ 479645 h 2018474"/>
                <a:gd name="connsiteX2" fmla="*/ 1780926 w 1780926"/>
                <a:gd name="connsiteY2" fmla="*/ 1486507 h 2018474"/>
                <a:gd name="connsiteX3" fmla="*/ 1217694 w 1780926"/>
                <a:gd name="connsiteY3" fmla="*/ 1706795 h 2018474"/>
                <a:gd name="connsiteX4" fmla="*/ 0 w 1780926"/>
                <a:gd name="connsiteY4" fmla="*/ 2018474 h 2018474"/>
                <a:gd name="connsiteX5" fmla="*/ 503162 w 1780926"/>
                <a:gd name="connsiteY5" fmla="*/ 0 h 2018474"/>
                <a:gd name="connsiteX0" fmla="*/ 491516 w 1780926"/>
                <a:gd name="connsiteY0" fmla="*/ 0 h 1997329"/>
                <a:gd name="connsiteX1" fmla="*/ 1372026 w 1780926"/>
                <a:gd name="connsiteY1" fmla="*/ 458500 h 1997329"/>
                <a:gd name="connsiteX2" fmla="*/ 1780926 w 1780926"/>
                <a:gd name="connsiteY2" fmla="*/ 1465362 h 1997329"/>
                <a:gd name="connsiteX3" fmla="*/ 1217694 w 1780926"/>
                <a:gd name="connsiteY3" fmla="*/ 1685650 h 1997329"/>
                <a:gd name="connsiteX4" fmla="*/ 0 w 1780926"/>
                <a:gd name="connsiteY4" fmla="*/ 1997329 h 1997329"/>
                <a:gd name="connsiteX5" fmla="*/ 491516 w 1780926"/>
                <a:gd name="connsiteY5" fmla="*/ 0 h 1997329"/>
                <a:gd name="connsiteX0" fmla="*/ 471450 w 1780926"/>
                <a:gd name="connsiteY0" fmla="*/ 0 h 1997329"/>
                <a:gd name="connsiteX1" fmla="*/ 1372026 w 1780926"/>
                <a:gd name="connsiteY1" fmla="*/ 458500 h 1997329"/>
                <a:gd name="connsiteX2" fmla="*/ 1780926 w 1780926"/>
                <a:gd name="connsiteY2" fmla="*/ 1465362 h 1997329"/>
                <a:gd name="connsiteX3" fmla="*/ 1217694 w 1780926"/>
                <a:gd name="connsiteY3" fmla="*/ 1685650 h 1997329"/>
                <a:gd name="connsiteX4" fmla="*/ 0 w 1780926"/>
                <a:gd name="connsiteY4" fmla="*/ 1997329 h 1997329"/>
                <a:gd name="connsiteX5" fmla="*/ 471450 w 1780926"/>
                <a:gd name="connsiteY5" fmla="*/ 0 h 1997329"/>
                <a:gd name="connsiteX0" fmla="*/ 491516 w 1780926"/>
                <a:gd name="connsiteY0" fmla="*/ 0 h 1997330"/>
                <a:gd name="connsiteX1" fmla="*/ 1372026 w 1780926"/>
                <a:gd name="connsiteY1" fmla="*/ 458501 h 1997330"/>
                <a:gd name="connsiteX2" fmla="*/ 1780926 w 1780926"/>
                <a:gd name="connsiteY2" fmla="*/ 1465363 h 1997330"/>
                <a:gd name="connsiteX3" fmla="*/ 1217694 w 1780926"/>
                <a:gd name="connsiteY3" fmla="*/ 1685651 h 1997330"/>
                <a:gd name="connsiteX4" fmla="*/ 0 w 1780926"/>
                <a:gd name="connsiteY4" fmla="*/ 1997330 h 1997330"/>
                <a:gd name="connsiteX5" fmla="*/ 491516 w 1780926"/>
                <a:gd name="connsiteY5" fmla="*/ 0 h 1997330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531046 w 1896304"/>
                <a:gd name="connsiteY0" fmla="*/ 0 h 2079000"/>
                <a:gd name="connsiteX1" fmla="*/ 1487404 w 1896304"/>
                <a:gd name="connsiteY1" fmla="*/ 535104 h 2079000"/>
                <a:gd name="connsiteX2" fmla="*/ 1896304 w 1896304"/>
                <a:gd name="connsiteY2" fmla="*/ 1541966 h 2079000"/>
                <a:gd name="connsiteX3" fmla="*/ 1333072 w 1896304"/>
                <a:gd name="connsiteY3" fmla="*/ 1762254 h 2079000"/>
                <a:gd name="connsiteX4" fmla="*/ 0 w 1896304"/>
                <a:gd name="connsiteY4" fmla="*/ 2079000 h 2079000"/>
                <a:gd name="connsiteX5" fmla="*/ 531046 w 1896304"/>
                <a:gd name="connsiteY5" fmla="*/ 0 h 207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304" h="2079000">
                  <a:moveTo>
                    <a:pt x="531046" y="0"/>
                  </a:moveTo>
                  <a:cubicBezTo>
                    <a:pt x="833945" y="225012"/>
                    <a:pt x="1100248" y="338107"/>
                    <a:pt x="1487404" y="535104"/>
                  </a:cubicBezTo>
                  <a:cubicBezTo>
                    <a:pt x="1863340" y="763853"/>
                    <a:pt x="1801869" y="840658"/>
                    <a:pt x="1896304" y="1541966"/>
                  </a:cubicBezTo>
                  <a:cubicBezTo>
                    <a:pt x="1674109" y="1679806"/>
                    <a:pt x="1750471" y="1672882"/>
                    <a:pt x="1333072" y="1762254"/>
                  </a:cubicBezTo>
                  <a:cubicBezTo>
                    <a:pt x="877505" y="1967482"/>
                    <a:pt x="598150" y="2058692"/>
                    <a:pt x="0" y="2079000"/>
                  </a:cubicBezTo>
                  <a:cubicBezTo>
                    <a:pt x="753856" y="1235183"/>
                    <a:pt x="574262" y="561827"/>
                    <a:pt x="53104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</p:grpSp>
      <p:sp>
        <p:nvSpPr>
          <p:cNvPr id="53" name="Retângulo 52"/>
          <p:cNvSpPr/>
          <p:nvPr/>
        </p:nvSpPr>
        <p:spPr>
          <a:xfrm>
            <a:off x="2736440" y="1395794"/>
            <a:ext cx="5363952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- Concessão de aposentadoria pelo RPPS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- Voluntária </a:t>
            </a:r>
            <a:r>
              <a:rPr lang="pt-BR" sz="1900" dirty="0">
                <a:solidFill>
                  <a:schemeClr val="accent5">
                    <a:lumMod val="75000"/>
                  </a:schemeClr>
                </a:solidFill>
              </a:rPr>
              <a:t>ou </a:t>
            </a: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Compulsória (art. 40 CF): </a:t>
            </a:r>
            <a:r>
              <a:rPr lang="pt-BR" sz="1900" b="1" u="sng" dirty="0" smtClean="0">
                <a:solidFill>
                  <a:schemeClr val="accent5">
                    <a:lumMod val="75000"/>
                  </a:schemeClr>
                </a:solidFill>
              </a:rPr>
              <a:t>menor TC</a:t>
            </a:r>
          </a:p>
          <a:p>
            <a:pPr marL="0" lvl="1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</a:pP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- Carência mínima de 5 anos (LC nº 108, de 2001)</a:t>
            </a:r>
          </a:p>
        </p:txBody>
      </p:sp>
      <p:sp>
        <p:nvSpPr>
          <p:cNvPr id="55" name="Retângulo 54"/>
          <p:cNvSpPr/>
          <p:nvPr/>
        </p:nvSpPr>
        <p:spPr>
          <a:xfrm>
            <a:off x="5610396" y="3140968"/>
            <a:ext cx="1647815" cy="873894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0273" tIns="40273" rIns="40273" bIns="40273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Reserva Acumulada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pelo Participante</a:t>
            </a:r>
            <a:endParaRPr lang="pt-BR" sz="20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56" name="Grupo 55"/>
          <p:cNvGrpSpPr/>
          <p:nvPr/>
        </p:nvGrpSpPr>
        <p:grpSpPr>
          <a:xfrm>
            <a:off x="4600841" y="3212705"/>
            <a:ext cx="808662" cy="658636"/>
            <a:chOff x="7524328" y="2613409"/>
            <a:chExt cx="1008112" cy="843302"/>
          </a:xfrm>
        </p:grpSpPr>
        <p:sp>
          <p:nvSpPr>
            <p:cNvPr id="57" name="Retângulo de cantos arredondados 56"/>
            <p:cNvSpPr/>
            <p:nvPr/>
          </p:nvSpPr>
          <p:spPr>
            <a:xfrm>
              <a:off x="7524328" y="2613409"/>
              <a:ext cx="1008112" cy="84330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58" name="Retângulo 57"/>
            <p:cNvSpPr/>
            <p:nvPr/>
          </p:nvSpPr>
          <p:spPr>
            <a:xfrm>
              <a:off x="7600804" y="2798075"/>
              <a:ext cx="855160" cy="5658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40273" tIns="40273" rIns="40273" bIns="40273" numCol="1" spcCol="1270" anchor="t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000" b="1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RAP</a:t>
              </a:r>
              <a:endParaRPr lang="pt-BR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59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48084" r="6810" b="4497"/>
          <a:stretch/>
        </p:blipFill>
        <p:spPr bwMode="auto">
          <a:xfrm>
            <a:off x="4562864" y="4078235"/>
            <a:ext cx="846637" cy="8553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tângulo 1"/>
          <p:cNvSpPr/>
          <p:nvPr/>
        </p:nvSpPr>
        <p:spPr>
          <a:xfrm>
            <a:off x="4537420" y="4874441"/>
            <a:ext cx="8975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AEAN</a:t>
            </a:r>
            <a:endParaRPr lang="pt-BR" b="1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60" name="Grupo 59"/>
          <p:cNvGrpSpPr/>
          <p:nvPr/>
        </p:nvGrpSpPr>
        <p:grpSpPr>
          <a:xfrm>
            <a:off x="4600841" y="5324801"/>
            <a:ext cx="808662" cy="624479"/>
            <a:chOff x="7524328" y="2613409"/>
            <a:chExt cx="1008112" cy="843302"/>
          </a:xfrm>
        </p:grpSpPr>
        <p:sp>
          <p:nvSpPr>
            <p:cNvPr id="61" name="Retângulo de cantos arredondados 60"/>
            <p:cNvSpPr/>
            <p:nvPr/>
          </p:nvSpPr>
          <p:spPr>
            <a:xfrm>
              <a:off x="7524328" y="2613409"/>
              <a:ext cx="1008112" cy="843302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sz="1400"/>
            </a:p>
          </p:txBody>
        </p:sp>
        <p:sp>
          <p:nvSpPr>
            <p:cNvPr id="62" name="Retângulo 61"/>
            <p:cNvSpPr/>
            <p:nvPr/>
          </p:nvSpPr>
          <p:spPr>
            <a:xfrm>
              <a:off x="7600804" y="2798075"/>
              <a:ext cx="855160" cy="565882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spcFirstLastPara="0" vert="horz" wrap="square" lIns="40273" tIns="40273" rIns="40273" bIns="40273" numCol="1" spcCol="1270" anchor="t" anchorCtr="0">
              <a:noAutofit/>
            </a:bodyPr>
            <a:lstStyle/>
            <a:p>
              <a:pPr algn="ctr" defTabSz="800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2400" b="1" dirty="0" smtClean="0">
                  <a:solidFill>
                    <a:schemeClr val="bg1"/>
                  </a:solidFill>
                  <a:latin typeface="Arial Black" pitchFamily="34" charset="0"/>
                  <a:cs typeface="Arial" pitchFamily="34" charset="0"/>
                </a:rPr>
                <a:t>%</a:t>
              </a:r>
              <a:endParaRPr lang="pt-BR" sz="2800" b="1" dirty="0">
                <a:solidFill>
                  <a:schemeClr val="bg1"/>
                </a:solidFill>
                <a:latin typeface="Arial Black" pitchFamily="34" charset="0"/>
                <a:cs typeface="Arial" pitchFamily="34" charset="0"/>
              </a:endParaRPr>
            </a:p>
          </p:txBody>
        </p:sp>
      </p:grpSp>
      <p:sp>
        <p:nvSpPr>
          <p:cNvPr id="63" name="Retângulo 62"/>
          <p:cNvSpPr/>
          <p:nvPr/>
        </p:nvSpPr>
        <p:spPr>
          <a:xfrm>
            <a:off x="5584258" y="5301208"/>
            <a:ext cx="3024336" cy="590931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0273" tIns="40273" rIns="40273" bIns="40273" numCol="1" spcCol="1270" anchor="t" anchorCtr="0">
            <a:noAutofit/>
          </a:bodyPr>
          <a:lstStyle/>
          <a:p>
            <a:pPr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Taxa de juros atuarial no prazo da expectativa de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vida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64" name="Conector reto 63"/>
          <p:cNvCxnSpPr/>
          <p:nvPr/>
        </p:nvCxnSpPr>
        <p:spPr>
          <a:xfrm>
            <a:off x="3707904" y="2996952"/>
            <a:ext cx="4857932" cy="0"/>
          </a:xfrm>
          <a:prstGeom prst="line">
            <a:avLst/>
          </a:prstGeom>
          <a:ln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grpSp>
        <p:nvGrpSpPr>
          <p:cNvPr id="73" name="Grupo 72"/>
          <p:cNvGrpSpPr/>
          <p:nvPr/>
        </p:nvGrpSpPr>
        <p:grpSpPr>
          <a:xfrm>
            <a:off x="251520" y="3871341"/>
            <a:ext cx="2691556" cy="1453460"/>
            <a:chOff x="865730" y="3871341"/>
            <a:chExt cx="2691556" cy="1453460"/>
          </a:xfrm>
        </p:grpSpPr>
        <p:cxnSp>
          <p:nvCxnSpPr>
            <p:cNvPr id="67" name="Conector reto 66"/>
            <p:cNvCxnSpPr/>
            <p:nvPr/>
          </p:nvCxnSpPr>
          <p:spPr>
            <a:xfrm>
              <a:off x="865730" y="3871341"/>
              <a:ext cx="2691556" cy="13285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68" name="Conector reto 67"/>
            <p:cNvCxnSpPr/>
            <p:nvPr/>
          </p:nvCxnSpPr>
          <p:spPr>
            <a:xfrm flipV="1">
              <a:off x="865730" y="3884626"/>
              <a:ext cx="2657" cy="1440175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cxnSp>
        <p:nvCxnSpPr>
          <p:cNvPr id="70" name="Conector reto 69"/>
          <p:cNvCxnSpPr/>
          <p:nvPr/>
        </p:nvCxnSpPr>
        <p:spPr>
          <a:xfrm>
            <a:off x="395490" y="4653136"/>
            <a:ext cx="2340951" cy="0"/>
          </a:xfrm>
          <a:prstGeom prst="line">
            <a:avLst/>
          </a:prstGeom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3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4" name="Elipse 33"/>
          <p:cNvSpPr/>
          <p:nvPr/>
        </p:nvSpPr>
        <p:spPr>
          <a:xfrm>
            <a:off x="1613416" y="4014862"/>
            <a:ext cx="1123024" cy="58543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35" name="Conector reto 34"/>
          <p:cNvCxnSpPr/>
          <p:nvPr/>
        </p:nvCxnSpPr>
        <p:spPr>
          <a:xfrm>
            <a:off x="251520" y="908720"/>
            <a:ext cx="832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aixaDeTexto 2"/>
          <p:cNvSpPr txBox="1"/>
          <p:nvPr/>
        </p:nvSpPr>
        <p:spPr>
          <a:xfrm>
            <a:off x="2937335" y="4029474"/>
            <a:ext cx="144227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pt-BR" sz="1000" dirty="0" smtClean="0"/>
              <a:t>Mulher</a:t>
            </a:r>
          </a:p>
          <a:p>
            <a:pPr marL="285750" indent="-285750">
              <a:buFontTx/>
              <a:buChar char="-"/>
            </a:pPr>
            <a:r>
              <a:rPr lang="pt-BR" sz="1000" dirty="0" smtClean="0"/>
              <a:t>Atividade de Risco</a:t>
            </a:r>
          </a:p>
          <a:p>
            <a:pPr marL="285750" indent="-285750">
              <a:buFontTx/>
              <a:buChar char="-"/>
            </a:pPr>
            <a:r>
              <a:rPr lang="pt-BR" sz="1000" dirty="0" smtClean="0"/>
              <a:t>Professor</a:t>
            </a:r>
            <a:endParaRPr lang="pt-BR" sz="1000" dirty="0"/>
          </a:p>
        </p:txBody>
      </p:sp>
      <p:sp>
        <p:nvSpPr>
          <p:cNvPr id="4" name="Seta para a direita 3"/>
          <p:cNvSpPr/>
          <p:nvPr/>
        </p:nvSpPr>
        <p:spPr>
          <a:xfrm>
            <a:off x="2736440" y="4205023"/>
            <a:ext cx="200895" cy="232089"/>
          </a:xfrm>
          <a:prstGeom prst="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66632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upo 79"/>
          <p:cNvGrpSpPr/>
          <p:nvPr/>
        </p:nvGrpSpPr>
        <p:grpSpPr>
          <a:xfrm>
            <a:off x="2617221" y="5138064"/>
            <a:ext cx="5358369" cy="1453460"/>
            <a:chOff x="865730" y="3871341"/>
            <a:chExt cx="2691556" cy="1453460"/>
          </a:xfrm>
        </p:grpSpPr>
        <p:cxnSp>
          <p:nvCxnSpPr>
            <p:cNvPr id="81" name="Conector reto 80"/>
            <p:cNvCxnSpPr/>
            <p:nvPr/>
          </p:nvCxnSpPr>
          <p:spPr>
            <a:xfrm>
              <a:off x="865730" y="3871341"/>
              <a:ext cx="2691556" cy="13285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82" name="Conector reto 81"/>
            <p:cNvCxnSpPr/>
            <p:nvPr/>
          </p:nvCxnSpPr>
          <p:spPr>
            <a:xfrm flipV="1">
              <a:off x="865730" y="3884626"/>
              <a:ext cx="2657" cy="1440175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14" name="Título 1"/>
          <p:cNvSpPr txBox="1">
            <a:spLocks/>
          </p:cNvSpPr>
          <p:nvPr/>
        </p:nvSpPr>
        <p:spPr>
          <a:xfrm>
            <a:off x="1571021" y="85345"/>
            <a:ext cx="5782909" cy="571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Aposentadoria por Invalidez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8" name="Conector reto 37"/>
          <p:cNvCxnSpPr/>
          <p:nvPr/>
        </p:nvCxnSpPr>
        <p:spPr>
          <a:xfrm>
            <a:off x="7102270" y="5861652"/>
            <a:ext cx="746197" cy="1961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Retângulo 33"/>
          <p:cNvSpPr>
            <a:spLocks noChangeArrowheads="1"/>
          </p:cNvSpPr>
          <p:nvPr/>
        </p:nvSpPr>
        <p:spPr bwMode="auto">
          <a:xfrm>
            <a:off x="6904555" y="5863876"/>
            <a:ext cx="1187888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8,5%</a:t>
            </a:r>
          </a:p>
        </p:txBody>
      </p:sp>
      <p:sp>
        <p:nvSpPr>
          <p:cNvPr id="21" name="Retângulo 20"/>
          <p:cNvSpPr/>
          <p:nvPr/>
        </p:nvSpPr>
        <p:spPr>
          <a:xfrm>
            <a:off x="2146596" y="3335442"/>
            <a:ext cx="5839712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Média das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maiores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remunerações base das contribuições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80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% de todo o período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contributivo, desde </a:t>
            </a:r>
            <a:r>
              <a:rPr lang="pt-BR" sz="1600" dirty="0" err="1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jul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/1994</a:t>
            </a:r>
            <a:endParaRPr lang="pt-BR" sz="14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45" name="Retângulo 44"/>
          <p:cNvSpPr/>
          <p:nvPr/>
        </p:nvSpPr>
        <p:spPr>
          <a:xfrm>
            <a:off x="2159296" y="4015067"/>
            <a:ext cx="5400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Valor da aposentadoria concedida pelo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RPPS</a:t>
            </a:r>
            <a:endParaRPr lang="pt-BR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2159296" y="4602814"/>
            <a:ext cx="579451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Média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percentual da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contribuição básica, limitada a 8,5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%</a:t>
            </a:r>
            <a:endParaRPr lang="pt-BR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64" name="Retângulo 63"/>
          <p:cNvSpPr/>
          <p:nvPr/>
        </p:nvSpPr>
        <p:spPr>
          <a:xfrm>
            <a:off x="1368152" y="2223963"/>
            <a:ext cx="1547664" cy="772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57183" tIns="57183" rIns="57183" bIns="57183" numCol="1" spcCol="1270" anchor="ctr" anchorCtr="0"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Participante Ativo Normal</a:t>
            </a:r>
          </a:p>
        </p:txBody>
      </p:sp>
      <p:grpSp>
        <p:nvGrpSpPr>
          <p:cNvPr id="65" name="Grupo 64"/>
          <p:cNvGrpSpPr/>
          <p:nvPr/>
        </p:nvGrpSpPr>
        <p:grpSpPr>
          <a:xfrm>
            <a:off x="1495050" y="806876"/>
            <a:ext cx="1319165" cy="1548200"/>
            <a:chOff x="6778537" y="2368672"/>
            <a:chExt cx="739404" cy="914197"/>
          </a:xfrm>
        </p:grpSpPr>
        <p:sp>
          <p:nvSpPr>
            <p:cNvPr id="66" name="Forma livre 65"/>
            <p:cNvSpPr/>
            <p:nvPr/>
          </p:nvSpPr>
          <p:spPr>
            <a:xfrm>
              <a:off x="6865045" y="2368672"/>
              <a:ext cx="563165" cy="653017"/>
            </a:xfrm>
            <a:custGeom>
              <a:avLst/>
              <a:gdLst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67860 h 3402300"/>
                <a:gd name="connsiteX1" fmla="*/ 464820 w 3246120"/>
                <a:gd name="connsiteY1" fmla="*/ 2099280 h 3402300"/>
                <a:gd name="connsiteX2" fmla="*/ 678180 w 3246120"/>
                <a:gd name="connsiteY2" fmla="*/ 1931640 h 3402300"/>
                <a:gd name="connsiteX3" fmla="*/ 823352 w 3246120"/>
                <a:gd name="connsiteY3" fmla="*/ 1152128 h 3402300"/>
                <a:gd name="connsiteX4" fmla="*/ 1039376 w 3246120"/>
                <a:gd name="connsiteY4" fmla="*/ 432048 h 3402300"/>
                <a:gd name="connsiteX5" fmla="*/ 1615440 w 3246120"/>
                <a:gd name="connsiteY5" fmla="*/ 0 h 3402300"/>
                <a:gd name="connsiteX6" fmla="*/ 2156460 w 3246120"/>
                <a:gd name="connsiteY6" fmla="*/ 34260 h 3402300"/>
                <a:gd name="connsiteX7" fmla="*/ 2621280 w 3246120"/>
                <a:gd name="connsiteY7" fmla="*/ 232380 h 3402300"/>
                <a:gd name="connsiteX8" fmla="*/ 2933700 w 3246120"/>
                <a:gd name="connsiteY8" fmla="*/ 575280 h 3402300"/>
                <a:gd name="connsiteX9" fmla="*/ 3116580 w 3246120"/>
                <a:gd name="connsiteY9" fmla="*/ 986760 h 3402300"/>
                <a:gd name="connsiteX10" fmla="*/ 3208020 w 3246120"/>
                <a:gd name="connsiteY10" fmla="*/ 1428720 h 3402300"/>
                <a:gd name="connsiteX11" fmla="*/ 3246120 w 3246120"/>
                <a:gd name="connsiteY11" fmla="*/ 2327880 h 3402300"/>
                <a:gd name="connsiteX12" fmla="*/ 3040380 w 3246120"/>
                <a:gd name="connsiteY12" fmla="*/ 2983200 h 3402300"/>
                <a:gd name="connsiteX13" fmla="*/ 2705100 w 3246120"/>
                <a:gd name="connsiteY13" fmla="*/ 3234660 h 3402300"/>
                <a:gd name="connsiteX14" fmla="*/ 2529840 w 3246120"/>
                <a:gd name="connsiteY14" fmla="*/ 3310860 h 3402300"/>
                <a:gd name="connsiteX15" fmla="*/ 2095500 w 3246120"/>
                <a:gd name="connsiteY15" fmla="*/ 3402300 h 3402300"/>
                <a:gd name="connsiteX16" fmla="*/ 1485900 w 3246120"/>
                <a:gd name="connsiteY16" fmla="*/ 3310860 h 3402300"/>
                <a:gd name="connsiteX17" fmla="*/ 731520 w 3246120"/>
                <a:gd name="connsiteY17" fmla="*/ 3059400 h 3402300"/>
                <a:gd name="connsiteX18" fmla="*/ 396240 w 3246120"/>
                <a:gd name="connsiteY18" fmla="*/ 2807940 h 3402300"/>
                <a:gd name="connsiteX19" fmla="*/ 563880 w 3246120"/>
                <a:gd name="connsiteY19" fmla="*/ 2807940 h 3402300"/>
                <a:gd name="connsiteX20" fmla="*/ 662940 w 3246120"/>
                <a:gd name="connsiteY20" fmla="*/ 2754600 h 3402300"/>
                <a:gd name="connsiteX21" fmla="*/ 647700 w 3246120"/>
                <a:gd name="connsiteY21" fmla="*/ 2670780 h 3402300"/>
                <a:gd name="connsiteX22" fmla="*/ 388620 w 3246120"/>
                <a:gd name="connsiteY22" fmla="*/ 2655540 h 3402300"/>
                <a:gd name="connsiteX23" fmla="*/ 220980 w 3246120"/>
                <a:gd name="connsiteY23" fmla="*/ 2518380 h 3402300"/>
                <a:gd name="connsiteX24" fmla="*/ 167640 w 3246120"/>
                <a:gd name="connsiteY24" fmla="*/ 2343120 h 3402300"/>
                <a:gd name="connsiteX25" fmla="*/ 480060 w 3246120"/>
                <a:gd name="connsiteY25" fmla="*/ 2350740 h 3402300"/>
                <a:gd name="connsiteX26" fmla="*/ 617220 w 3246120"/>
                <a:gd name="connsiteY26" fmla="*/ 2221200 h 3402300"/>
                <a:gd name="connsiteX27" fmla="*/ 731520 w 3246120"/>
                <a:gd name="connsiteY27" fmla="*/ 2106900 h 3402300"/>
                <a:gd name="connsiteX28" fmla="*/ 571500 w 3246120"/>
                <a:gd name="connsiteY28" fmla="*/ 2274540 h 3402300"/>
                <a:gd name="connsiteX29" fmla="*/ 304800 w 3246120"/>
                <a:gd name="connsiteY29" fmla="*/ 2312640 h 3402300"/>
                <a:gd name="connsiteX30" fmla="*/ 53340 w 3246120"/>
                <a:gd name="connsiteY30" fmla="*/ 2198340 h 3402300"/>
                <a:gd name="connsiteX31" fmla="*/ 53340 w 3246120"/>
                <a:gd name="connsiteY31" fmla="*/ 2190720 h 3402300"/>
                <a:gd name="connsiteX32" fmla="*/ 0 w 3246120"/>
                <a:gd name="connsiteY32" fmla="*/ 2167860 h 3402300"/>
                <a:gd name="connsiteX0" fmla="*/ 0 w 3246120"/>
                <a:gd name="connsiteY0" fmla="*/ 2250410 h 3484850"/>
                <a:gd name="connsiteX1" fmla="*/ 464820 w 3246120"/>
                <a:gd name="connsiteY1" fmla="*/ 2181830 h 3484850"/>
                <a:gd name="connsiteX2" fmla="*/ 678180 w 3246120"/>
                <a:gd name="connsiteY2" fmla="*/ 2014190 h 3484850"/>
                <a:gd name="connsiteX3" fmla="*/ 823352 w 3246120"/>
                <a:gd name="connsiteY3" fmla="*/ 1234678 h 3484850"/>
                <a:gd name="connsiteX4" fmla="*/ 1039376 w 3246120"/>
                <a:gd name="connsiteY4" fmla="*/ 514598 h 3484850"/>
                <a:gd name="connsiteX5" fmla="*/ 1615440 w 3246120"/>
                <a:gd name="connsiteY5" fmla="*/ 82550 h 3484850"/>
                <a:gd name="connsiteX6" fmla="*/ 2156460 w 3246120"/>
                <a:gd name="connsiteY6" fmla="*/ 116810 h 3484850"/>
                <a:gd name="connsiteX7" fmla="*/ 2621280 w 3246120"/>
                <a:gd name="connsiteY7" fmla="*/ 314930 h 3484850"/>
                <a:gd name="connsiteX8" fmla="*/ 2933700 w 3246120"/>
                <a:gd name="connsiteY8" fmla="*/ 657830 h 3484850"/>
                <a:gd name="connsiteX9" fmla="*/ 3116580 w 3246120"/>
                <a:gd name="connsiteY9" fmla="*/ 1069310 h 3484850"/>
                <a:gd name="connsiteX10" fmla="*/ 3208020 w 3246120"/>
                <a:gd name="connsiteY10" fmla="*/ 1511270 h 3484850"/>
                <a:gd name="connsiteX11" fmla="*/ 3246120 w 3246120"/>
                <a:gd name="connsiteY11" fmla="*/ 2410430 h 3484850"/>
                <a:gd name="connsiteX12" fmla="*/ 3040380 w 3246120"/>
                <a:gd name="connsiteY12" fmla="*/ 3065750 h 3484850"/>
                <a:gd name="connsiteX13" fmla="*/ 2705100 w 3246120"/>
                <a:gd name="connsiteY13" fmla="*/ 3317210 h 3484850"/>
                <a:gd name="connsiteX14" fmla="*/ 2529840 w 3246120"/>
                <a:gd name="connsiteY14" fmla="*/ 3393410 h 3484850"/>
                <a:gd name="connsiteX15" fmla="*/ 2095500 w 3246120"/>
                <a:gd name="connsiteY15" fmla="*/ 3484850 h 3484850"/>
                <a:gd name="connsiteX16" fmla="*/ 1485900 w 3246120"/>
                <a:gd name="connsiteY16" fmla="*/ 3393410 h 3484850"/>
                <a:gd name="connsiteX17" fmla="*/ 731520 w 3246120"/>
                <a:gd name="connsiteY17" fmla="*/ 3141950 h 3484850"/>
                <a:gd name="connsiteX18" fmla="*/ 396240 w 3246120"/>
                <a:gd name="connsiteY18" fmla="*/ 2890490 h 3484850"/>
                <a:gd name="connsiteX19" fmla="*/ 563880 w 3246120"/>
                <a:gd name="connsiteY19" fmla="*/ 2890490 h 3484850"/>
                <a:gd name="connsiteX20" fmla="*/ 662940 w 3246120"/>
                <a:gd name="connsiteY20" fmla="*/ 2837150 h 3484850"/>
                <a:gd name="connsiteX21" fmla="*/ 647700 w 3246120"/>
                <a:gd name="connsiteY21" fmla="*/ 2753330 h 3484850"/>
                <a:gd name="connsiteX22" fmla="*/ 388620 w 3246120"/>
                <a:gd name="connsiteY22" fmla="*/ 2738090 h 3484850"/>
                <a:gd name="connsiteX23" fmla="*/ 220980 w 3246120"/>
                <a:gd name="connsiteY23" fmla="*/ 2600930 h 3484850"/>
                <a:gd name="connsiteX24" fmla="*/ 167640 w 3246120"/>
                <a:gd name="connsiteY24" fmla="*/ 2425670 h 3484850"/>
                <a:gd name="connsiteX25" fmla="*/ 480060 w 3246120"/>
                <a:gd name="connsiteY25" fmla="*/ 2433290 h 3484850"/>
                <a:gd name="connsiteX26" fmla="*/ 617220 w 3246120"/>
                <a:gd name="connsiteY26" fmla="*/ 2303750 h 3484850"/>
                <a:gd name="connsiteX27" fmla="*/ 731520 w 3246120"/>
                <a:gd name="connsiteY27" fmla="*/ 2189450 h 3484850"/>
                <a:gd name="connsiteX28" fmla="*/ 571500 w 3246120"/>
                <a:gd name="connsiteY28" fmla="*/ 2357090 h 3484850"/>
                <a:gd name="connsiteX29" fmla="*/ 304800 w 3246120"/>
                <a:gd name="connsiteY29" fmla="*/ 2395190 h 3484850"/>
                <a:gd name="connsiteX30" fmla="*/ 53340 w 3246120"/>
                <a:gd name="connsiteY30" fmla="*/ 2280890 h 3484850"/>
                <a:gd name="connsiteX31" fmla="*/ 53340 w 3246120"/>
                <a:gd name="connsiteY31" fmla="*/ 2273270 h 3484850"/>
                <a:gd name="connsiteX32" fmla="*/ 0 w 3246120"/>
                <a:gd name="connsiteY32" fmla="*/ 2250410 h 3484850"/>
                <a:gd name="connsiteX0" fmla="*/ 0 w 3246120"/>
                <a:gd name="connsiteY0" fmla="*/ 2199387 h 3433827"/>
                <a:gd name="connsiteX1" fmla="*/ 464820 w 3246120"/>
                <a:gd name="connsiteY1" fmla="*/ 2130807 h 3433827"/>
                <a:gd name="connsiteX2" fmla="*/ 678180 w 3246120"/>
                <a:gd name="connsiteY2" fmla="*/ 1963167 h 3433827"/>
                <a:gd name="connsiteX3" fmla="*/ 823352 w 3246120"/>
                <a:gd name="connsiteY3" fmla="*/ 1183655 h 3433827"/>
                <a:gd name="connsiteX4" fmla="*/ 1039376 w 3246120"/>
                <a:gd name="connsiteY4" fmla="*/ 463575 h 3433827"/>
                <a:gd name="connsiteX5" fmla="*/ 1615440 w 3246120"/>
                <a:gd name="connsiteY5" fmla="*/ 31527 h 3433827"/>
                <a:gd name="connsiteX6" fmla="*/ 2156460 w 3246120"/>
                <a:gd name="connsiteY6" fmla="*/ 65787 h 3433827"/>
                <a:gd name="connsiteX7" fmla="*/ 2621280 w 3246120"/>
                <a:gd name="connsiteY7" fmla="*/ 263907 h 3433827"/>
                <a:gd name="connsiteX8" fmla="*/ 2933700 w 3246120"/>
                <a:gd name="connsiteY8" fmla="*/ 606807 h 3433827"/>
                <a:gd name="connsiteX9" fmla="*/ 3116580 w 3246120"/>
                <a:gd name="connsiteY9" fmla="*/ 1018287 h 3433827"/>
                <a:gd name="connsiteX10" fmla="*/ 3208020 w 3246120"/>
                <a:gd name="connsiteY10" fmla="*/ 1460247 h 3433827"/>
                <a:gd name="connsiteX11" fmla="*/ 3246120 w 3246120"/>
                <a:gd name="connsiteY11" fmla="*/ 2359407 h 3433827"/>
                <a:gd name="connsiteX12" fmla="*/ 3040380 w 3246120"/>
                <a:gd name="connsiteY12" fmla="*/ 3014727 h 3433827"/>
                <a:gd name="connsiteX13" fmla="*/ 2705100 w 3246120"/>
                <a:gd name="connsiteY13" fmla="*/ 3266187 h 3433827"/>
                <a:gd name="connsiteX14" fmla="*/ 2529840 w 3246120"/>
                <a:gd name="connsiteY14" fmla="*/ 3342387 h 3433827"/>
                <a:gd name="connsiteX15" fmla="*/ 2095500 w 3246120"/>
                <a:gd name="connsiteY15" fmla="*/ 3433827 h 3433827"/>
                <a:gd name="connsiteX16" fmla="*/ 1485900 w 3246120"/>
                <a:gd name="connsiteY16" fmla="*/ 3342387 h 3433827"/>
                <a:gd name="connsiteX17" fmla="*/ 731520 w 3246120"/>
                <a:gd name="connsiteY17" fmla="*/ 3090927 h 3433827"/>
                <a:gd name="connsiteX18" fmla="*/ 396240 w 3246120"/>
                <a:gd name="connsiteY18" fmla="*/ 2839467 h 3433827"/>
                <a:gd name="connsiteX19" fmla="*/ 563880 w 3246120"/>
                <a:gd name="connsiteY19" fmla="*/ 2839467 h 3433827"/>
                <a:gd name="connsiteX20" fmla="*/ 662940 w 3246120"/>
                <a:gd name="connsiteY20" fmla="*/ 2786127 h 3433827"/>
                <a:gd name="connsiteX21" fmla="*/ 647700 w 3246120"/>
                <a:gd name="connsiteY21" fmla="*/ 2702307 h 3433827"/>
                <a:gd name="connsiteX22" fmla="*/ 388620 w 3246120"/>
                <a:gd name="connsiteY22" fmla="*/ 2687067 h 3433827"/>
                <a:gd name="connsiteX23" fmla="*/ 220980 w 3246120"/>
                <a:gd name="connsiteY23" fmla="*/ 2549907 h 3433827"/>
                <a:gd name="connsiteX24" fmla="*/ 167640 w 3246120"/>
                <a:gd name="connsiteY24" fmla="*/ 2374647 h 3433827"/>
                <a:gd name="connsiteX25" fmla="*/ 480060 w 3246120"/>
                <a:gd name="connsiteY25" fmla="*/ 2382267 h 3433827"/>
                <a:gd name="connsiteX26" fmla="*/ 617220 w 3246120"/>
                <a:gd name="connsiteY26" fmla="*/ 2252727 h 3433827"/>
                <a:gd name="connsiteX27" fmla="*/ 731520 w 3246120"/>
                <a:gd name="connsiteY27" fmla="*/ 2138427 h 3433827"/>
                <a:gd name="connsiteX28" fmla="*/ 571500 w 3246120"/>
                <a:gd name="connsiteY28" fmla="*/ 2306067 h 3433827"/>
                <a:gd name="connsiteX29" fmla="*/ 304800 w 3246120"/>
                <a:gd name="connsiteY29" fmla="*/ 2344167 h 3433827"/>
                <a:gd name="connsiteX30" fmla="*/ 53340 w 3246120"/>
                <a:gd name="connsiteY30" fmla="*/ 2229867 h 3433827"/>
                <a:gd name="connsiteX31" fmla="*/ 53340 w 3246120"/>
                <a:gd name="connsiteY31" fmla="*/ 2222247 h 3433827"/>
                <a:gd name="connsiteX32" fmla="*/ 0 w 3246120"/>
                <a:gd name="connsiteY32" fmla="*/ 2199387 h 3433827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97142 h 3531582"/>
                <a:gd name="connsiteX1" fmla="*/ 464820 w 3246120"/>
                <a:gd name="connsiteY1" fmla="*/ 2228562 h 3531582"/>
                <a:gd name="connsiteX2" fmla="*/ 678180 w 3246120"/>
                <a:gd name="connsiteY2" fmla="*/ 2060922 h 3531582"/>
                <a:gd name="connsiteX3" fmla="*/ 823352 w 3246120"/>
                <a:gd name="connsiteY3" fmla="*/ 1281410 h 3531582"/>
                <a:gd name="connsiteX4" fmla="*/ 1039376 w 3246120"/>
                <a:gd name="connsiteY4" fmla="*/ 561330 h 3531582"/>
                <a:gd name="connsiteX5" fmla="*/ 1543432 w 3246120"/>
                <a:gd name="connsiteY5" fmla="*/ 57274 h 3531582"/>
                <a:gd name="connsiteX6" fmla="*/ 2156460 w 3246120"/>
                <a:gd name="connsiteY6" fmla="*/ 163542 h 3531582"/>
                <a:gd name="connsiteX7" fmla="*/ 2621280 w 3246120"/>
                <a:gd name="connsiteY7" fmla="*/ 361662 h 3531582"/>
                <a:gd name="connsiteX8" fmla="*/ 2933700 w 3246120"/>
                <a:gd name="connsiteY8" fmla="*/ 704562 h 3531582"/>
                <a:gd name="connsiteX9" fmla="*/ 3116580 w 3246120"/>
                <a:gd name="connsiteY9" fmla="*/ 1116042 h 3531582"/>
                <a:gd name="connsiteX10" fmla="*/ 3208020 w 3246120"/>
                <a:gd name="connsiteY10" fmla="*/ 1558002 h 3531582"/>
                <a:gd name="connsiteX11" fmla="*/ 3246120 w 3246120"/>
                <a:gd name="connsiteY11" fmla="*/ 2457162 h 3531582"/>
                <a:gd name="connsiteX12" fmla="*/ 3040380 w 3246120"/>
                <a:gd name="connsiteY12" fmla="*/ 3112482 h 3531582"/>
                <a:gd name="connsiteX13" fmla="*/ 2705100 w 3246120"/>
                <a:gd name="connsiteY13" fmla="*/ 3363942 h 3531582"/>
                <a:gd name="connsiteX14" fmla="*/ 2529840 w 3246120"/>
                <a:gd name="connsiteY14" fmla="*/ 3440142 h 3531582"/>
                <a:gd name="connsiteX15" fmla="*/ 2095500 w 3246120"/>
                <a:gd name="connsiteY15" fmla="*/ 3531582 h 3531582"/>
                <a:gd name="connsiteX16" fmla="*/ 1485900 w 3246120"/>
                <a:gd name="connsiteY16" fmla="*/ 3440142 h 3531582"/>
                <a:gd name="connsiteX17" fmla="*/ 731520 w 3246120"/>
                <a:gd name="connsiteY17" fmla="*/ 3188682 h 3531582"/>
                <a:gd name="connsiteX18" fmla="*/ 396240 w 3246120"/>
                <a:gd name="connsiteY18" fmla="*/ 2937222 h 3531582"/>
                <a:gd name="connsiteX19" fmla="*/ 563880 w 3246120"/>
                <a:gd name="connsiteY19" fmla="*/ 2937222 h 3531582"/>
                <a:gd name="connsiteX20" fmla="*/ 662940 w 3246120"/>
                <a:gd name="connsiteY20" fmla="*/ 2883882 h 3531582"/>
                <a:gd name="connsiteX21" fmla="*/ 647700 w 3246120"/>
                <a:gd name="connsiteY21" fmla="*/ 2800062 h 3531582"/>
                <a:gd name="connsiteX22" fmla="*/ 388620 w 3246120"/>
                <a:gd name="connsiteY22" fmla="*/ 2784822 h 3531582"/>
                <a:gd name="connsiteX23" fmla="*/ 220980 w 3246120"/>
                <a:gd name="connsiteY23" fmla="*/ 2647662 h 3531582"/>
                <a:gd name="connsiteX24" fmla="*/ 167640 w 3246120"/>
                <a:gd name="connsiteY24" fmla="*/ 2472402 h 3531582"/>
                <a:gd name="connsiteX25" fmla="*/ 480060 w 3246120"/>
                <a:gd name="connsiteY25" fmla="*/ 2480022 h 3531582"/>
                <a:gd name="connsiteX26" fmla="*/ 617220 w 3246120"/>
                <a:gd name="connsiteY26" fmla="*/ 2350482 h 3531582"/>
                <a:gd name="connsiteX27" fmla="*/ 731520 w 3246120"/>
                <a:gd name="connsiteY27" fmla="*/ 2236182 h 3531582"/>
                <a:gd name="connsiteX28" fmla="*/ 571500 w 3246120"/>
                <a:gd name="connsiteY28" fmla="*/ 2403822 h 3531582"/>
                <a:gd name="connsiteX29" fmla="*/ 304800 w 3246120"/>
                <a:gd name="connsiteY29" fmla="*/ 2441922 h 3531582"/>
                <a:gd name="connsiteX30" fmla="*/ 53340 w 3246120"/>
                <a:gd name="connsiteY30" fmla="*/ 2327622 h 3531582"/>
                <a:gd name="connsiteX31" fmla="*/ 53340 w 3246120"/>
                <a:gd name="connsiteY31" fmla="*/ 2320002 h 3531582"/>
                <a:gd name="connsiteX32" fmla="*/ 0 w 3246120"/>
                <a:gd name="connsiteY32" fmla="*/ 2297142 h 3531582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767568 w 3246120"/>
                <a:gd name="connsiteY7" fmla="*/ 41731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208020 w 3246120"/>
                <a:gd name="connsiteY8" fmla="*/ 1485994 h 3459574"/>
                <a:gd name="connsiteX9" fmla="*/ 3246120 w 3246120"/>
                <a:gd name="connsiteY9" fmla="*/ 2385154 h 3459574"/>
                <a:gd name="connsiteX10" fmla="*/ 3040380 w 3246120"/>
                <a:gd name="connsiteY10" fmla="*/ 3040474 h 3459574"/>
                <a:gd name="connsiteX11" fmla="*/ 2705100 w 3246120"/>
                <a:gd name="connsiteY11" fmla="*/ 3291934 h 3459574"/>
                <a:gd name="connsiteX12" fmla="*/ 2529840 w 3246120"/>
                <a:gd name="connsiteY12" fmla="*/ 3368134 h 3459574"/>
                <a:gd name="connsiteX13" fmla="*/ 2095500 w 3246120"/>
                <a:gd name="connsiteY13" fmla="*/ 3459574 h 3459574"/>
                <a:gd name="connsiteX14" fmla="*/ 1485900 w 3246120"/>
                <a:gd name="connsiteY14" fmla="*/ 3368134 h 3459574"/>
                <a:gd name="connsiteX15" fmla="*/ 731520 w 3246120"/>
                <a:gd name="connsiteY15" fmla="*/ 3116674 h 3459574"/>
                <a:gd name="connsiteX16" fmla="*/ 396240 w 3246120"/>
                <a:gd name="connsiteY16" fmla="*/ 2865214 h 3459574"/>
                <a:gd name="connsiteX17" fmla="*/ 563880 w 3246120"/>
                <a:gd name="connsiteY17" fmla="*/ 2865214 h 3459574"/>
                <a:gd name="connsiteX18" fmla="*/ 662940 w 3246120"/>
                <a:gd name="connsiteY18" fmla="*/ 2811874 h 3459574"/>
                <a:gd name="connsiteX19" fmla="*/ 647700 w 3246120"/>
                <a:gd name="connsiteY19" fmla="*/ 2728054 h 3459574"/>
                <a:gd name="connsiteX20" fmla="*/ 388620 w 3246120"/>
                <a:gd name="connsiteY20" fmla="*/ 2712814 h 3459574"/>
                <a:gd name="connsiteX21" fmla="*/ 220980 w 3246120"/>
                <a:gd name="connsiteY21" fmla="*/ 2575654 h 3459574"/>
                <a:gd name="connsiteX22" fmla="*/ 167640 w 3246120"/>
                <a:gd name="connsiteY22" fmla="*/ 2400394 h 3459574"/>
                <a:gd name="connsiteX23" fmla="*/ 480060 w 3246120"/>
                <a:gd name="connsiteY23" fmla="*/ 2408014 h 3459574"/>
                <a:gd name="connsiteX24" fmla="*/ 617220 w 3246120"/>
                <a:gd name="connsiteY24" fmla="*/ 2278474 h 3459574"/>
                <a:gd name="connsiteX25" fmla="*/ 731520 w 3246120"/>
                <a:gd name="connsiteY25" fmla="*/ 2164174 h 3459574"/>
                <a:gd name="connsiteX26" fmla="*/ 571500 w 3246120"/>
                <a:gd name="connsiteY26" fmla="*/ 2331814 h 3459574"/>
                <a:gd name="connsiteX27" fmla="*/ 304800 w 3246120"/>
                <a:gd name="connsiteY27" fmla="*/ 2369914 h 3459574"/>
                <a:gd name="connsiteX28" fmla="*/ 53340 w 3246120"/>
                <a:gd name="connsiteY28" fmla="*/ 2255614 h 3459574"/>
                <a:gd name="connsiteX29" fmla="*/ 53340 w 3246120"/>
                <a:gd name="connsiteY29" fmla="*/ 2247994 h 3459574"/>
                <a:gd name="connsiteX30" fmla="*/ 0 w 3246120"/>
                <a:gd name="connsiteY30" fmla="*/ 2225134 h 3459574"/>
                <a:gd name="connsiteX0" fmla="*/ 0 w 3274060"/>
                <a:gd name="connsiteY0" fmla="*/ 2225134 h 3459574"/>
                <a:gd name="connsiteX1" fmla="*/ 464820 w 3274060"/>
                <a:gd name="connsiteY1" fmla="*/ 2156554 h 3459574"/>
                <a:gd name="connsiteX2" fmla="*/ 678180 w 3274060"/>
                <a:gd name="connsiteY2" fmla="*/ 1988914 h 3459574"/>
                <a:gd name="connsiteX3" fmla="*/ 823352 w 3274060"/>
                <a:gd name="connsiteY3" fmla="*/ 1209402 h 3459574"/>
                <a:gd name="connsiteX4" fmla="*/ 1039376 w 3274060"/>
                <a:gd name="connsiteY4" fmla="*/ 489322 h 3459574"/>
                <a:gd name="connsiteX5" fmla="*/ 1543432 w 3274060"/>
                <a:gd name="connsiteY5" fmla="*/ 57274 h 3459574"/>
                <a:gd name="connsiteX6" fmla="*/ 2191504 w 3274060"/>
                <a:gd name="connsiteY6" fmla="*/ 57274 h 3459574"/>
                <a:gd name="connsiteX7" fmla="*/ 2911584 w 3274060"/>
                <a:gd name="connsiteY7" fmla="*/ 633338 h 3459574"/>
                <a:gd name="connsiteX8" fmla="*/ 3208020 w 3274060"/>
                <a:gd name="connsiteY8" fmla="*/ 1485994 h 3459574"/>
                <a:gd name="connsiteX9" fmla="*/ 3246120 w 3274060"/>
                <a:gd name="connsiteY9" fmla="*/ 2385154 h 3459574"/>
                <a:gd name="connsiteX10" fmla="*/ 3040380 w 3274060"/>
                <a:gd name="connsiteY10" fmla="*/ 3040474 h 3459574"/>
                <a:gd name="connsiteX11" fmla="*/ 2705100 w 3274060"/>
                <a:gd name="connsiteY11" fmla="*/ 3291934 h 3459574"/>
                <a:gd name="connsiteX12" fmla="*/ 2529840 w 3274060"/>
                <a:gd name="connsiteY12" fmla="*/ 3368134 h 3459574"/>
                <a:gd name="connsiteX13" fmla="*/ 2095500 w 3274060"/>
                <a:gd name="connsiteY13" fmla="*/ 3459574 h 3459574"/>
                <a:gd name="connsiteX14" fmla="*/ 1485900 w 3274060"/>
                <a:gd name="connsiteY14" fmla="*/ 3368134 h 3459574"/>
                <a:gd name="connsiteX15" fmla="*/ 731520 w 3274060"/>
                <a:gd name="connsiteY15" fmla="*/ 3116674 h 3459574"/>
                <a:gd name="connsiteX16" fmla="*/ 396240 w 3274060"/>
                <a:gd name="connsiteY16" fmla="*/ 2865214 h 3459574"/>
                <a:gd name="connsiteX17" fmla="*/ 563880 w 3274060"/>
                <a:gd name="connsiteY17" fmla="*/ 2865214 h 3459574"/>
                <a:gd name="connsiteX18" fmla="*/ 662940 w 3274060"/>
                <a:gd name="connsiteY18" fmla="*/ 2811874 h 3459574"/>
                <a:gd name="connsiteX19" fmla="*/ 647700 w 3274060"/>
                <a:gd name="connsiteY19" fmla="*/ 2728054 h 3459574"/>
                <a:gd name="connsiteX20" fmla="*/ 388620 w 3274060"/>
                <a:gd name="connsiteY20" fmla="*/ 2712814 h 3459574"/>
                <a:gd name="connsiteX21" fmla="*/ 220980 w 3274060"/>
                <a:gd name="connsiteY21" fmla="*/ 2575654 h 3459574"/>
                <a:gd name="connsiteX22" fmla="*/ 167640 w 3274060"/>
                <a:gd name="connsiteY22" fmla="*/ 2400394 h 3459574"/>
                <a:gd name="connsiteX23" fmla="*/ 480060 w 3274060"/>
                <a:gd name="connsiteY23" fmla="*/ 2408014 h 3459574"/>
                <a:gd name="connsiteX24" fmla="*/ 617220 w 3274060"/>
                <a:gd name="connsiteY24" fmla="*/ 2278474 h 3459574"/>
                <a:gd name="connsiteX25" fmla="*/ 731520 w 3274060"/>
                <a:gd name="connsiteY25" fmla="*/ 2164174 h 3459574"/>
                <a:gd name="connsiteX26" fmla="*/ 571500 w 3274060"/>
                <a:gd name="connsiteY26" fmla="*/ 2331814 h 3459574"/>
                <a:gd name="connsiteX27" fmla="*/ 304800 w 3274060"/>
                <a:gd name="connsiteY27" fmla="*/ 2369914 h 3459574"/>
                <a:gd name="connsiteX28" fmla="*/ 53340 w 3274060"/>
                <a:gd name="connsiteY28" fmla="*/ 2255614 h 3459574"/>
                <a:gd name="connsiteX29" fmla="*/ 53340 w 3274060"/>
                <a:gd name="connsiteY29" fmla="*/ 2247994 h 3459574"/>
                <a:gd name="connsiteX30" fmla="*/ 0 w 327406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705100 w 3415640"/>
                <a:gd name="connsiteY11" fmla="*/ 3291934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479536 w 3415640"/>
                <a:gd name="connsiteY12" fmla="*/ 3369642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095500 w 3415640"/>
                <a:gd name="connsiteY12" fmla="*/ 3459574 h 3459574"/>
                <a:gd name="connsiteX13" fmla="*/ 1485900 w 3415640"/>
                <a:gd name="connsiteY13" fmla="*/ 3368134 h 3459574"/>
                <a:gd name="connsiteX14" fmla="*/ 731520 w 3415640"/>
                <a:gd name="connsiteY14" fmla="*/ 3116674 h 3459574"/>
                <a:gd name="connsiteX15" fmla="*/ 396240 w 3415640"/>
                <a:gd name="connsiteY15" fmla="*/ 2865214 h 3459574"/>
                <a:gd name="connsiteX16" fmla="*/ 563880 w 3415640"/>
                <a:gd name="connsiteY16" fmla="*/ 2865214 h 3459574"/>
                <a:gd name="connsiteX17" fmla="*/ 662940 w 3415640"/>
                <a:gd name="connsiteY17" fmla="*/ 2811874 h 3459574"/>
                <a:gd name="connsiteX18" fmla="*/ 647700 w 3415640"/>
                <a:gd name="connsiteY18" fmla="*/ 2728054 h 3459574"/>
                <a:gd name="connsiteX19" fmla="*/ 388620 w 3415640"/>
                <a:gd name="connsiteY19" fmla="*/ 2712814 h 3459574"/>
                <a:gd name="connsiteX20" fmla="*/ 220980 w 3415640"/>
                <a:gd name="connsiteY20" fmla="*/ 2575654 h 3459574"/>
                <a:gd name="connsiteX21" fmla="*/ 167640 w 3415640"/>
                <a:gd name="connsiteY21" fmla="*/ 2400394 h 3459574"/>
                <a:gd name="connsiteX22" fmla="*/ 480060 w 3415640"/>
                <a:gd name="connsiteY22" fmla="*/ 2408014 h 3459574"/>
                <a:gd name="connsiteX23" fmla="*/ 617220 w 3415640"/>
                <a:gd name="connsiteY23" fmla="*/ 2278474 h 3459574"/>
                <a:gd name="connsiteX24" fmla="*/ 731520 w 3415640"/>
                <a:gd name="connsiteY24" fmla="*/ 2164174 h 3459574"/>
                <a:gd name="connsiteX25" fmla="*/ 571500 w 3415640"/>
                <a:gd name="connsiteY25" fmla="*/ 2331814 h 3459574"/>
                <a:gd name="connsiteX26" fmla="*/ 304800 w 3415640"/>
                <a:gd name="connsiteY26" fmla="*/ 2369914 h 3459574"/>
                <a:gd name="connsiteX27" fmla="*/ 53340 w 3415640"/>
                <a:gd name="connsiteY27" fmla="*/ 2255614 h 3459574"/>
                <a:gd name="connsiteX28" fmla="*/ 53340 w 3415640"/>
                <a:gd name="connsiteY28" fmla="*/ 2247994 h 3459574"/>
                <a:gd name="connsiteX29" fmla="*/ 0 w 3415640"/>
                <a:gd name="connsiteY29" fmla="*/ 2225134 h 3459574"/>
                <a:gd name="connsiteX0" fmla="*/ 0 w 3415640"/>
                <a:gd name="connsiteY0" fmla="*/ 2225134 h 3368134"/>
                <a:gd name="connsiteX1" fmla="*/ 464820 w 3415640"/>
                <a:gd name="connsiteY1" fmla="*/ 2156554 h 3368134"/>
                <a:gd name="connsiteX2" fmla="*/ 678180 w 3415640"/>
                <a:gd name="connsiteY2" fmla="*/ 1988914 h 3368134"/>
                <a:gd name="connsiteX3" fmla="*/ 823352 w 3415640"/>
                <a:gd name="connsiteY3" fmla="*/ 1209402 h 3368134"/>
                <a:gd name="connsiteX4" fmla="*/ 1039376 w 3415640"/>
                <a:gd name="connsiteY4" fmla="*/ 489322 h 3368134"/>
                <a:gd name="connsiteX5" fmla="*/ 1543432 w 3415640"/>
                <a:gd name="connsiteY5" fmla="*/ 57274 h 3368134"/>
                <a:gd name="connsiteX6" fmla="*/ 2191504 w 3415640"/>
                <a:gd name="connsiteY6" fmla="*/ 57274 h 3368134"/>
                <a:gd name="connsiteX7" fmla="*/ 2911584 w 3415640"/>
                <a:gd name="connsiteY7" fmla="*/ 633338 h 3368134"/>
                <a:gd name="connsiteX8" fmla="*/ 3208020 w 3415640"/>
                <a:gd name="connsiteY8" fmla="*/ 1485994 h 3368134"/>
                <a:gd name="connsiteX9" fmla="*/ 3415640 w 3415640"/>
                <a:gd name="connsiteY9" fmla="*/ 2505546 h 3368134"/>
                <a:gd name="connsiteX10" fmla="*/ 2983592 w 3415640"/>
                <a:gd name="connsiteY10" fmla="*/ 3009602 h 3368134"/>
                <a:gd name="connsiteX11" fmla="*/ 2623552 w 3415640"/>
                <a:gd name="connsiteY11" fmla="*/ 3225626 h 3368134"/>
                <a:gd name="connsiteX12" fmla="*/ 1485900 w 3415640"/>
                <a:gd name="connsiteY12" fmla="*/ 3368134 h 3368134"/>
                <a:gd name="connsiteX13" fmla="*/ 731520 w 3415640"/>
                <a:gd name="connsiteY13" fmla="*/ 3116674 h 3368134"/>
                <a:gd name="connsiteX14" fmla="*/ 396240 w 3415640"/>
                <a:gd name="connsiteY14" fmla="*/ 2865214 h 3368134"/>
                <a:gd name="connsiteX15" fmla="*/ 563880 w 3415640"/>
                <a:gd name="connsiteY15" fmla="*/ 2865214 h 3368134"/>
                <a:gd name="connsiteX16" fmla="*/ 662940 w 3415640"/>
                <a:gd name="connsiteY16" fmla="*/ 2811874 h 3368134"/>
                <a:gd name="connsiteX17" fmla="*/ 647700 w 3415640"/>
                <a:gd name="connsiteY17" fmla="*/ 2728054 h 3368134"/>
                <a:gd name="connsiteX18" fmla="*/ 388620 w 3415640"/>
                <a:gd name="connsiteY18" fmla="*/ 2712814 h 3368134"/>
                <a:gd name="connsiteX19" fmla="*/ 220980 w 3415640"/>
                <a:gd name="connsiteY19" fmla="*/ 2575654 h 3368134"/>
                <a:gd name="connsiteX20" fmla="*/ 167640 w 3415640"/>
                <a:gd name="connsiteY20" fmla="*/ 2400394 h 3368134"/>
                <a:gd name="connsiteX21" fmla="*/ 480060 w 3415640"/>
                <a:gd name="connsiteY21" fmla="*/ 2408014 h 3368134"/>
                <a:gd name="connsiteX22" fmla="*/ 617220 w 3415640"/>
                <a:gd name="connsiteY22" fmla="*/ 2278474 h 3368134"/>
                <a:gd name="connsiteX23" fmla="*/ 731520 w 3415640"/>
                <a:gd name="connsiteY23" fmla="*/ 2164174 h 3368134"/>
                <a:gd name="connsiteX24" fmla="*/ 571500 w 3415640"/>
                <a:gd name="connsiteY24" fmla="*/ 2331814 h 3368134"/>
                <a:gd name="connsiteX25" fmla="*/ 304800 w 3415640"/>
                <a:gd name="connsiteY25" fmla="*/ 2369914 h 3368134"/>
                <a:gd name="connsiteX26" fmla="*/ 53340 w 3415640"/>
                <a:gd name="connsiteY26" fmla="*/ 2255614 h 3368134"/>
                <a:gd name="connsiteX27" fmla="*/ 53340 w 3415640"/>
                <a:gd name="connsiteY27" fmla="*/ 2247994 h 3368134"/>
                <a:gd name="connsiteX28" fmla="*/ 0 w 3415640"/>
                <a:gd name="connsiteY28" fmla="*/ 2225134 h 3368134"/>
                <a:gd name="connsiteX0" fmla="*/ 0 w 3415640"/>
                <a:gd name="connsiteY0" fmla="*/ 2225134 h 3225626"/>
                <a:gd name="connsiteX1" fmla="*/ 464820 w 3415640"/>
                <a:gd name="connsiteY1" fmla="*/ 2156554 h 3225626"/>
                <a:gd name="connsiteX2" fmla="*/ 678180 w 3415640"/>
                <a:gd name="connsiteY2" fmla="*/ 1988914 h 3225626"/>
                <a:gd name="connsiteX3" fmla="*/ 823352 w 3415640"/>
                <a:gd name="connsiteY3" fmla="*/ 1209402 h 3225626"/>
                <a:gd name="connsiteX4" fmla="*/ 1039376 w 3415640"/>
                <a:gd name="connsiteY4" fmla="*/ 489322 h 3225626"/>
                <a:gd name="connsiteX5" fmla="*/ 1543432 w 3415640"/>
                <a:gd name="connsiteY5" fmla="*/ 57274 h 3225626"/>
                <a:gd name="connsiteX6" fmla="*/ 2191504 w 3415640"/>
                <a:gd name="connsiteY6" fmla="*/ 57274 h 3225626"/>
                <a:gd name="connsiteX7" fmla="*/ 2911584 w 3415640"/>
                <a:gd name="connsiteY7" fmla="*/ 633338 h 3225626"/>
                <a:gd name="connsiteX8" fmla="*/ 3208020 w 3415640"/>
                <a:gd name="connsiteY8" fmla="*/ 1485994 h 3225626"/>
                <a:gd name="connsiteX9" fmla="*/ 3415640 w 3415640"/>
                <a:gd name="connsiteY9" fmla="*/ 2505546 h 3225626"/>
                <a:gd name="connsiteX10" fmla="*/ 2983592 w 3415640"/>
                <a:gd name="connsiteY10" fmla="*/ 3009602 h 3225626"/>
                <a:gd name="connsiteX11" fmla="*/ 2623552 w 3415640"/>
                <a:gd name="connsiteY11" fmla="*/ 3225626 h 3225626"/>
                <a:gd name="connsiteX12" fmla="*/ 731520 w 3415640"/>
                <a:gd name="connsiteY12" fmla="*/ 3116674 h 3225626"/>
                <a:gd name="connsiteX13" fmla="*/ 396240 w 3415640"/>
                <a:gd name="connsiteY13" fmla="*/ 2865214 h 3225626"/>
                <a:gd name="connsiteX14" fmla="*/ 563880 w 3415640"/>
                <a:gd name="connsiteY14" fmla="*/ 2865214 h 3225626"/>
                <a:gd name="connsiteX15" fmla="*/ 662940 w 3415640"/>
                <a:gd name="connsiteY15" fmla="*/ 2811874 h 3225626"/>
                <a:gd name="connsiteX16" fmla="*/ 647700 w 3415640"/>
                <a:gd name="connsiteY16" fmla="*/ 2728054 h 3225626"/>
                <a:gd name="connsiteX17" fmla="*/ 388620 w 3415640"/>
                <a:gd name="connsiteY17" fmla="*/ 2712814 h 3225626"/>
                <a:gd name="connsiteX18" fmla="*/ 220980 w 3415640"/>
                <a:gd name="connsiteY18" fmla="*/ 2575654 h 3225626"/>
                <a:gd name="connsiteX19" fmla="*/ 167640 w 3415640"/>
                <a:gd name="connsiteY19" fmla="*/ 2400394 h 3225626"/>
                <a:gd name="connsiteX20" fmla="*/ 480060 w 3415640"/>
                <a:gd name="connsiteY20" fmla="*/ 2408014 h 3225626"/>
                <a:gd name="connsiteX21" fmla="*/ 617220 w 3415640"/>
                <a:gd name="connsiteY21" fmla="*/ 2278474 h 3225626"/>
                <a:gd name="connsiteX22" fmla="*/ 731520 w 3415640"/>
                <a:gd name="connsiteY22" fmla="*/ 2164174 h 3225626"/>
                <a:gd name="connsiteX23" fmla="*/ 571500 w 3415640"/>
                <a:gd name="connsiteY23" fmla="*/ 2331814 h 3225626"/>
                <a:gd name="connsiteX24" fmla="*/ 304800 w 3415640"/>
                <a:gd name="connsiteY24" fmla="*/ 2369914 h 3225626"/>
                <a:gd name="connsiteX25" fmla="*/ 53340 w 3415640"/>
                <a:gd name="connsiteY25" fmla="*/ 2255614 h 3225626"/>
                <a:gd name="connsiteX26" fmla="*/ 53340 w 3415640"/>
                <a:gd name="connsiteY26" fmla="*/ 2247994 h 3225626"/>
                <a:gd name="connsiteX27" fmla="*/ 0 w 3415640"/>
                <a:gd name="connsiteY27" fmla="*/ 2225134 h 3225626"/>
                <a:gd name="connsiteX0" fmla="*/ 0 w 3415640"/>
                <a:gd name="connsiteY0" fmla="*/ 2225134 h 3280236"/>
                <a:gd name="connsiteX1" fmla="*/ 464820 w 3415640"/>
                <a:gd name="connsiteY1" fmla="*/ 2156554 h 3280236"/>
                <a:gd name="connsiteX2" fmla="*/ 678180 w 3415640"/>
                <a:gd name="connsiteY2" fmla="*/ 1988914 h 3280236"/>
                <a:gd name="connsiteX3" fmla="*/ 823352 w 3415640"/>
                <a:gd name="connsiteY3" fmla="*/ 1209402 h 3280236"/>
                <a:gd name="connsiteX4" fmla="*/ 1039376 w 3415640"/>
                <a:gd name="connsiteY4" fmla="*/ 489322 h 3280236"/>
                <a:gd name="connsiteX5" fmla="*/ 1543432 w 3415640"/>
                <a:gd name="connsiteY5" fmla="*/ 57274 h 3280236"/>
                <a:gd name="connsiteX6" fmla="*/ 2191504 w 3415640"/>
                <a:gd name="connsiteY6" fmla="*/ 57274 h 3280236"/>
                <a:gd name="connsiteX7" fmla="*/ 2911584 w 3415640"/>
                <a:gd name="connsiteY7" fmla="*/ 633338 h 3280236"/>
                <a:gd name="connsiteX8" fmla="*/ 3208020 w 3415640"/>
                <a:gd name="connsiteY8" fmla="*/ 1485994 h 3280236"/>
                <a:gd name="connsiteX9" fmla="*/ 3415640 w 3415640"/>
                <a:gd name="connsiteY9" fmla="*/ 2505546 h 3280236"/>
                <a:gd name="connsiteX10" fmla="*/ 2983592 w 3415640"/>
                <a:gd name="connsiteY10" fmla="*/ 3009602 h 3280236"/>
                <a:gd name="connsiteX11" fmla="*/ 2623552 w 3415640"/>
                <a:gd name="connsiteY11" fmla="*/ 3225626 h 3280236"/>
                <a:gd name="connsiteX12" fmla="*/ 731520 w 3415640"/>
                <a:gd name="connsiteY12" fmla="*/ 3116674 h 3280236"/>
                <a:gd name="connsiteX13" fmla="*/ 396240 w 3415640"/>
                <a:gd name="connsiteY13" fmla="*/ 2865214 h 3280236"/>
                <a:gd name="connsiteX14" fmla="*/ 563880 w 3415640"/>
                <a:gd name="connsiteY14" fmla="*/ 2865214 h 3280236"/>
                <a:gd name="connsiteX15" fmla="*/ 662940 w 3415640"/>
                <a:gd name="connsiteY15" fmla="*/ 2811874 h 3280236"/>
                <a:gd name="connsiteX16" fmla="*/ 647700 w 3415640"/>
                <a:gd name="connsiteY16" fmla="*/ 2728054 h 3280236"/>
                <a:gd name="connsiteX17" fmla="*/ 388620 w 3415640"/>
                <a:gd name="connsiteY17" fmla="*/ 2712814 h 3280236"/>
                <a:gd name="connsiteX18" fmla="*/ 220980 w 3415640"/>
                <a:gd name="connsiteY18" fmla="*/ 2575654 h 3280236"/>
                <a:gd name="connsiteX19" fmla="*/ 167640 w 3415640"/>
                <a:gd name="connsiteY19" fmla="*/ 2400394 h 3280236"/>
                <a:gd name="connsiteX20" fmla="*/ 480060 w 3415640"/>
                <a:gd name="connsiteY20" fmla="*/ 2408014 h 3280236"/>
                <a:gd name="connsiteX21" fmla="*/ 617220 w 3415640"/>
                <a:gd name="connsiteY21" fmla="*/ 2278474 h 3280236"/>
                <a:gd name="connsiteX22" fmla="*/ 731520 w 3415640"/>
                <a:gd name="connsiteY22" fmla="*/ 2164174 h 3280236"/>
                <a:gd name="connsiteX23" fmla="*/ 571500 w 3415640"/>
                <a:gd name="connsiteY23" fmla="*/ 2331814 h 3280236"/>
                <a:gd name="connsiteX24" fmla="*/ 304800 w 3415640"/>
                <a:gd name="connsiteY24" fmla="*/ 2369914 h 3280236"/>
                <a:gd name="connsiteX25" fmla="*/ 53340 w 3415640"/>
                <a:gd name="connsiteY25" fmla="*/ 2255614 h 3280236"/>
                <a:gd name="connsiteX26" fmla="*/ 53340 w 3415640"/>
                <a:gd name="connsiteY26" fmla="*/ 2247994 h 3280236"/>
                <a:gd name="connsiteX27" fmla="*/ 0 w 3415640"/>
                <a:gd name="connsiteY27" fmla="*/ 2225134 h 3280236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14541"/>
                <a:gd name="connsiteX1" fmla="*/ 464820 w 3415640"/>
                <a:gd name="connsiteY1" fmla="*/ 2156554 h 3314541"/>
                <a:gd name="connsiteX2" fmla="*/ 678180 w 3415640"/>
                <a:gd name="connsiteY2" fmla="*/ 1988914 h 3314541"/>
                <a:gd name="connsiteX3" fmla="*/ 823352 w 3415640"/>
                <a:gd name="connsiteY3" fmla="*/ 1209402 h 3314541"/>
                <a:gd name="connsiteX4" fmla="*/ 1039376 w 3415640"/>
                <a:gd name="connsiteY4" fmla="*/ 489322 h 3314541"/>
                <a:gd name="connsiteX5" fmla="*/ 1543432 w 3415640"/>
                <a:gd name="connsiteY5" fmla="*/ 57274 h 3314541"/>
                <a:gd name="connsiteX6" fmla="*/ 2191504 w 3415640"/>
                <a:gd name="connsiteY6" fmla="*/ 57274 h 3314541"/>
                <a:gd name="connsiteX7" fmla="*/ 2911584 w 3415640"/>
                <a:gd name="connsiteY7" fmla="*/ 633338 h 3314541"/>
                <a:gd name="connsiteX8" fmla="*/ 3208020 w 3415640"/>
                <a:gd name="connsiteY8" fmla="*/ 1485994 h 3314541"/>
                <a:gd name="connsiteX9" fmla="*/ 3415640 w 3415640"/>
                <a:gd name="connsiteY9" fmla="*/ 2505546 h 3314541"/>
                <a:gd name="connsiteX10" fmla="*/ 2983592 w 3415640"/>
                <a:gd name="connsiteY10" fmla="*/ 3009602 h 3314541"/>
                <a:gd name="connsiteX11" fmla="*/ 1975480 w 3415640"/>
                <a:gd name="connsiteY11" fmla="*/ 3297634 h 3314541"/>
                <a:gd name="connsiteX12" fmla="*/ 731520 w 3415640"/>
                <a:gd name="connsiteY12" fmla="*/ 3116674 h 3314541"/>
                <a:gd name="connsiteX13" fmla="*/ 396240 w 3415640"/>
                <a:gd name="connsiteY13" fmla="*/ 2865214 h 3314541"/>
                <a:gd name="connsiteX14" fmla="*/ 563880 w 3415640"/>
                <a:gd name="connsiteY14" fmla="*/ 2865214 h 3314541"/>
                <a:gd name="connsiteX15" fmla="*/ 662940 w 3415640"/>
                <a:gd name="connsiteY15" fmla="*/ 2811874 h 3314541"/>
                <a:gd name="connsiteX16" fmla="*/ 647700 w 3415640"/>
                <a:gd name="connsiteY16" fmla="*/ 2728054 h 3314541"/>
                <a:gd name="connsiteX17" fmla="*/ 388620 w 3415640"/>
                <a:gd name="connsiteY17" fmla="*/ 2712814 h 3314541"/>
                <a:gd name="connsiteX18" fmla="*/ 220980 w 3415640"/>
                <a:gd name="connsiteY18" fmla="*/ 2575654 h 3314541"/>
                <a:gd name="connsiteX19" fmla="*/ 167640 w 3415640"/>
                <a:gd name="connsiteY19" fmla="*/ 2400394 h 3314541"/>
                <a:gd name="connsiteX20" fmla="*/ 480060 w 3415640"/>
                <a:gd name="connsiteY20" fmla="*/ 2408014 h 3314541"/>
                <a:gd name="connsiteX21" fmla="*/ 617220 w 3415640"/>
                <a:gd name="connsiteY21" fmla="*/ 2278474 h 3314541"/>
                <a:gd name="connsiteX22" fmla="*/ 731520 w 3415640"/>
                <a:gd name="connsiteY22" fmla="*/ 2164174 h 3314541"/>
                <a:gd name="connsiteX23" fmla="*/ 571500 w 3415640"/>
                <a:gd name="connsiteY23" fmla="*/ 2331814 h 3314541"/>
                <a:gd name="connsiteX24" fmla="*/ 304800 w 3415640"/>
                <a:gd name="connsiteY24" fmla="*/ 2369914 h 3314541"/>
                <a:gd name="connsiteX25" fmla="*/ 53340 w 3415640"/>
                <a:gd name="connsiteY25" fmla="*/ 2255614 h 3314541"/>
                <a:gd name="connsiteX26" fmla="*/ 53340 w 3415640"/>
                <a:gd name="connsiteY26" fmla="*/ 2247994 h 3314541"/>
                <a:gd name="connsiteX27" fmla="*/ 0 w 3415640"/>
                <a:gd name="connsiteY27" fmla="*/ 2225134 h 3314541"/>
                <a:gd name="connsiteX0" fmla="*/ 0 w 3415640"/>
                <a:gd name="connsiteY0" fmla="*/ 2225134 h 3297634"/>
                <a:gd name="connsiteX1" fmla="*/ 464820 w 3415640"/>
                <a:gd name="connsiteY1" fmla="*/ 2156554 h 3297634"/>
                <a:gd name="connsiteX2" fmla="*/ 678180 w 3415640"/>
                <a:gd name="connsiteY2" fmla="*/ 1988914 h 3297634"/>
                <a:gd name="connsiteX3" fmla="*/ 823352 w 3415640"/>
                <a:gd name="connsiteY3" fmla="*/ 1209402 h 3297634"/>
                <a:gd name="connsiteX4" fmla="*/ 1039376 w 3415640"/>
                <a:gd name="connsiteY4" fmla="*/ 489322 h 3297634"/>
                <a:gd name="connsiteX5" fmla="*/ 1543432 w 3415640"/>
                <a:gd name="connsiteY5" fmla="*/ 57274 h 3297634"/>
                <a:gd name="connsiteX6" fmla="*/ 2191504 w 3415640"/>
                <a:gd name="connsiteY6" fmla="*/ 57274 h 3297634"/>
                <a:gd name="connsiteX7" fmla="*/ 2911584 w 3415640"/>
                <a:gd name="connsiteY7" fmla="*/ 633338 h 3297634"/>
                <a:gd name="connsiteX8" fmla="*/ 3208020 w 3415640"/>
                <a:gd name="connsiteY8" fmla="*/ 1485994 h 3297634"/>
                <a:gd name="connsiteX9" fmla="*/ 3415640 w 3415640"/>
                <a:gd name="connsiteY9" fmla="*/ 2505546 h 3297634"/>
                <a:gd name="connsiteX10" fmla="*/ 2983592 w 3415640"/>
                <a:gd name="connsiteY10" fmla="*/ 3009602 h 3297634"/>
                <a:gd name="connsiteX11" fmla="*/ 1975480 w 3415640"/>
                <a:gd name="connsiteY11" fmla="*/ 3297634 h 3297634"/>
                <a:gd name="connsiteX12" fmla="*/ 731520 w 3415640"/>
                <a:gd name="connsiteY12" fmla="*/ 3116674 h 3297634"/>
                <a:gd name="connsiteX13" fmla="*/ 396240 w 3415640"/>
                <a:gd name="connsiteY13" fmla="*/ 2865214 h 3297634"/>
                <a:gd name="connsiteX14" fmla="*/ 563880 w 3415640"/>
                <a:gd name="connsiteY14" fmla="*/ 2865214 h 3297634"/>
                <a:gd name="connsiteX15" fmla="*/ 662940 w 3415640"/>
                <a:gd name="connsiteY15" fmla="*/ 2811874 h 3297634"/>
                <a:gd name="connsiteX16" fmla="*/ 647700 w 3415640"/>
                <a:gd name="connsiteY16" fmla="*/ 2728054 h 3297634"/>
                <a:gd name="connsiteX17" fmla="*/ 388620 w 3415640"/>
                <a:gd name="connsiteY17" fmla="*/ 2712814 h 3297634"/>
                <a:gd name="connsiteX18" fmla="*/ 220980 w 3415640"/>
                <a:gd name="connsiteY18" fmla="*/ 2575654 h 3297634"/>
                <a:gd name="connsiteX19" fmla="*/ 167640 w 3415640"/>
                <a:gd name="connsiteY19" fmla="*/ 2400394 h 3297634"/>
                <a:gd name="connsiteX20" fmla="*/ 480060 w 3415640"/>
                <a:gd name="connsiteY20" fmla="*/ 2408014 h 3297634"/>
                <a:gd name="connsiteX21" fmla="*/ 617220 w 3415640"/>
                <a:gd name="connsiteY21" fmla="*/ 2278474 h 3297634"/>
                <a:gd name="connsiteX22" fmla="*/ 731520 w 3415640"/>
                <a:gd name="connsiteY22" fmla="*/ 2164174 h 3297634"/>
                <a:gd name="connsiteX23" fmla="*/ 571500 w 3415640"/>
                <a:gd name="connsiteY23" fmla="*/ 2331814 h 3297634"/>
                <a:gd name="connsiteX24" fmla="*/ 304800 w 3415640"/>
                <a:gd name="connsiteY24" fmla="*/ 2369914 h 3297634"/>
                <a:gd name="connsiteX25" fmla="*/ 53340 w 3415640"/>
                <a:gd name="connsiteY25" fmla="*/ 2255614 h 3297634"/>
                <a:gd name="connsiteX26" fmla="*/ 53340 w 3415640"/>
                <a:gd name="connsiteY26" fmla="*/ 2247994 h 3297634"/>
                <a:gd name="connsiteX27" fmla="*/ 0 w 3415640"/>
                <a:gd name="connsiteY27" fmla="*/ 2225134 h 3297634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731520 w 3415640"/>
                <a:gd name="connsiteY12" fmla="*/ 3116674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3 h 3441650"/>
                <a:gd name="connsiteX1" fmla="*/ 464820 w 3415640"/>
                <a:gd name="connsiteY1" fmla="*/ 2156553 h 3441650"/>
                <a:gd name="connsiteX2" fmla="*/ 678180 w 3415640"/>
                <a:gd name="connsiteY2" fmla="*/ 1988913 h 3441650"/>
                <a:gd name="connsiteX3" fmla="*/ 823352 w 3415640"/>
                <a:gd name="connsiteY3" fmla="*/ 1209401 h 3441650"/>
                <a:gd name="connsiteX4" fmla="*/ 1039376 w 3415640"/>
                <a:gd name="connsiteY4" fmla="*/ 489321 h 3441650"/>
                <a:gd name="connsiteX5" fmla="*/ 1543432 w 3415640"/>
                <a:gd name="connsiteY5" fmla="*/ 57274 h 3441650"/>
                <a:gd name="connsiteX6" fmla="*/ 2191504 w 3415640"/>
                <a:gd name="connsiteY6" fmla="*/ 57273 h 3441650"/>
                <a:gd name="connsiteX7" fmla="*/ 2911584 w 3415640"/>
                <a:gd name="connsiteY7" fmla="*/ 633337 h 3441650"/>
                <a:gd name="connsiteX8" fmla="*/ 3208020 w 3415640"/>
                <a:gd name="connsiteY8" fmla="*/ 1485993 h 3441650"/>
                <a:gd name="connsiteX9" fmla="*/ 3415640 w 3415640"/>
                <a:gd name="connsiteY9" fmla="*/ 2505545 h 3441650"/>
                <a:gd name="connsiteX10" fmla="*/ 2983592 w 3415640"/>
                <a:gd name="connsiteY10" fmla="*/ 3009601 h 3441650"/>
                <a:gd name="connsiteX11" fmla="*/ 1975480 w 3415640"/>
                <a:gd name="connsiteY11" fmla="*/ 3441650 h 3441650"/>
                <a:gd name="connsiteX12" fmla="*/ 823352 w 3415640"/>
                <a:gd name="connsiteY12" fmla="*/ 3153618 h 3441650"/>
                <a:gd name="connsiteX13" fmla="*/ 396240 w 3415640"/>
                <a:gd name="connsiteY13" fmla="*/ 2865213 h 3441650"/>
                <a:gd name="connsiteX14" fmla="*/ 535320 w 3415640"/>
                <a:gd name="connsiteY14" fmla="*/ 2865586 h 3441650"/>
                <a:gd name="connsiteX15" fmla="*/ 662940 w 3415640"/>
                <a:gd name="connsiteY15" fmla="*/ 2811873 h 3441650"/>
                <a:gd name="connsiteX16" fmla="*/ 647700 w 3415640"/>
                <a:gd name="connsiteY16" fmla="*/ 2728053 h 3441650"/>
                <a:gd name="connsiteX17" fmla="*/ 388620 w 3415640"/>
                <a:gd name="connsiteY17" fmla="*/ 2712813 h 3441650"/>
                <a:gd name="connsiteX18" fmla="*/ 220980 w 3415640"/>
                <a:gd name="connsiteY18" fmla="*/ 2575653 h 3441650"/>
                <a:gd name="connsiteX19" fmla="*/ 167640 w 3415640"/>
                <a:gd name="connsiteY19" fmla="*/ 2400393 h 3441650"/>
                <a:gd name="connsiteX20" fmla="*/ 480060 w 3415640"/>
                <a:gd name="connsiteY20" fmla="*/ 2408013 h 3441650"/>
                <a:gd name="connsiteX21" fmla="*/ 617220 w 3415640"/>
                <a:gd name="connsiteY21" fmla="*/ 2278473 h 3441650"/>
                <a:gd name="connsiteX22" fmla="*/ 731520 w 3415640"/>
                <a:gd name="connsiteY22" fmla="*/ 2164173 h 3441650"/>
                <a:gd name="connsiteX23" fmla="*/ 571500 w 3415640"/>
                <a:gd name="connsiteY23" fmla="*/ 2331813 h 3441650"/>
                <a:gd name="connsiteX24" fmla="*/ 304800 w 3415640"/>
                <a:gd name="connsiteY24" fmla="*/ 2369913 h 3441650"/>
                <a:gd name="connsiteX25" fmla="*/ 53340 w 3415640"/>
                <a:gd name="connsiteY25" fmla="*/ 2255613 h 3441650"/>
                <a:gd name="connsiteX26" fmla="*/ 53340 w 3415640"/>
                <a:gd name="connsiteY26" fmla="*/ 2247993 h 3441650"/>
                <a:gd name="connsiteX27" fmla="*/ 0 w 3415640"/>
                <a:gd name="connsiteY27" fmla="*/ 2225133 h 3441650"/>
                <a:gd name="connsiteX0" fmla="*/ 0 w 3415640"/>
                <a:gd name="connsiteY0" fmla="*/ 2226497 h 3443014"/>
                <a:gd name="connsiteX1" fmla="*/ 464820 w 3415640"/>
                <a:gd name="connsiteY1" fmla="*/ 2157917 h 3443014"/>
                <a:gd name="connsiteX2" fmla="*/ 678180 w 3415640"/>
                <a:gd name="connsiteY2" fmla="*/ 1990277 h 3443014"/>
                <a:gd name="connsiteX3" fmla="*/ 823352 w 3415640"/>
                <a:gd name="connsiteY3" fmla="*/ 1210765 h 3443014"/>
                <a:gd name="connsiteX4" fmla="*/ 1039376 w 3415640"/>
                <a:gd name="connsiteY4" fmla="*/ 490685 h 3443014"/>
                <a:gd name="connsiteX5" fmla="*/ 1543432 w 3415640"/>
                <a:gd name="connsiteY5" fmla="*/ 58638 h 3443014"/>
                <a:gd name="connsiteX6" fmla="*/ 2191504 w 3415640"/>
                <a:gd name="connsiteY6" fmla="*/ 58637 h 3443014"/>
                <a:gd name="connsiteX7" fmla="*/ 2911584 w 3415640"/>
                <a:gd name="connsiteY7" fmla="*/ 634701 h 3443014"/>
                <a:gd name="connsiteX8" fmla="*/ 3208020 w 3415640"/>
                <a:gd name="connsiteY8" fmla="*/ 1487357 h 3443014"/>
                <a:gd name="connsiteX9" fmla="*/ 3415640 w 3415640"/>
                <a:gd name="connsiteY9" fmla="*/ 2506909 h 3443014"/>
                <a:gd name="connsiteX10" fmla="*/ 2983592 w 3415640"/>
                <a:gd name="connsiteY10" fmla="*/ 3010965 h 3443014"/>
                <a:gd name="connsiteX11" fmla="*/ 1975480 w 3415640"/>
                <a:gd name="connsiteY11" fmla="*/ 3443014 h 3443014"/>
                <a:gd name="connsiteX12" fmla="*/ 823352 w 3415640"/>
                <a:gd name="connsiteY12" fmla="*/ 3154982 h 3443014"/>
                <a:gd name="connsiteX13" fmla="*/ 396240 w 3415640"/>
                <a:gd name="connsiteY13" fmla="*/ 2866577 h 3443014"/>
                <a:gd name="connsiteX14" fmla="*/ 535320 w 3415640"/>
                <a:gd name="connsiteY14" fmla="*/ 2866950 h 3443014"/>
                <a:gd name="connsiteX15" fmla="*/ 662940 w 3415640"/>
                <a:gd name="connsiteY15" fmla="*/ 2813237 h 3443014"/>
                <a:gd name="connsiteX16" fmla="*/ 647700 w 3415640"/>
                <a:gd name="connsiteY16" fmla="*/ 2729417 h 3443014"/>
                <a:gd name="connsiteX17" fmla="*/ 388620 w 3415640"/>
                <a:gd name="connsiteY17" fmla="*/ 2714177 h 3443014"/>
                <a:gd name="connsiteX18" fmla="*/ 220980 w 3415640"/>
                <a:gd name="connsiteY18" fmla="*/ 2577017 h 3443014"/>
                <a:gd name="connsiteX19" fmla="*/ 167640 w 3415640"/>
                <a:gd name="connsiteY19" fmla="*/ 2401757 h 3443014"/>
                <a:gd name="connsiteX20" fmla="*/ 480060 w 3415640"/>
                <a:gd name="connsiteY20" fmla="*/ 2409377 h 3443014"/>
                <a:gd name="connsiteX21" fmla="*/ 617220 w 3415640"/>
                <a:gd name="connsiteY21" fmla="*/ 2279837 h 3443014"/>
                <a:gd name="connsiteX22" fmla="*/ 731520 w 3415640"/>
                <a:gd name="connsiteY22" fmla="*/ 2165537 h 3443014"/>
                <a:gd name="connsiteX23" fmla="*/ 571500 w 3415640"/>
                <a:gd name="connsiteY23" fmla="*/ 2333177 h 3443014"/>
                <a:gd name="connsiteX24" fmla="*/ 304800 w 3415640"/>
                <a:gd name="connsiteY24" fmla="*/ 2371277 h 3443014"/>
                <a:gd name="connsiteX25" fmla="*/ 53340 w 3415640"/>
                <a:gd name="connsiteY25" fmla="*/ 2256977 h 3443014"/>
                <a:gd name="connsiteX26" fmla="*/ 53340 w 3415640"/>
                <a:gd name="connsiteY26" fmla="*/ 2249357 h 3443014"/>
                <a:gd name="connsiteX27" fmla="*/ 0 w 3415640"/>
                <a:gd name="connsiteY27" fmla="*/ 2226497 h 3443014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7368 w 3415640"/>
                <a:gd name="connsiteY4" fmla="*/ 7067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2605 w 3415640"/>
                <a:gd name="connsiteY4" fmla="*/ 6686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89 h 3423106"/>
                <a:gd name="connsiteX1" fmla="*/ 464820 w 3415640"/>
                <a:gd name="connsiteY1" fmla="*/ 2138009 h 3423106"/>
                <a:gd name="connsiteX2" fmla="*/ 678180 w 3415640"/>
                <a:gd name="connsiteY2" fmla="*/ 1970369 h 3423106"/>
                <a:gd name="connsiteX3" fmla="*/ 823352 w 3415640"/>
                <a:gd name="connsiteY3" fmla="*/ 1190857 h 3423106"/>
                <a:gd name="connsiteX4" fmla="*/ 962605 w 3415640"/>
                <a:gd name="connsiteY4" fmla="*/ 648702 h 3423106"/>
                <a:gd name="connsiteX5" fmla="*/ 1471424 w 3415640"/>
                <a:gd name="connsiteY5" fmla="*/ 110738 h 3423106"/>
                <a:gd name="connsiteX6" fmla="*/ 2047488 w 3415640"/>
                <a:gd name="connsiteY6" fmla="*/ 38730 h 3423106"/>
                <a:gd name="connsiteX7" fmla="*/ 2911584 w 3415640"/>
                <a:gd name="connsiteY7" fmla="*/ 614793 h 3423106"/>
                <a:gd name="connsiteX8" fmla="*/ 3208020 w 3415640"/>
                <a:gd name="connsiteY8" fmla="*/ 1467449 h 3423106"/>
                <a:gd name="connsiteX9" fmla="*/ 3415640 w 3415640"/>
                <a:gd name="connsiteY9" fmla="*/ 2487001 h 3423106"/>
                <a:gd name="connsiteX10" fmla="*/ 2983592 w 3415640"/>
                <a:gd name="connsiteY10" fmla="*/ 2991057 h 3423106"/>
                <a:gd name="connsiteX11" fmla="*/ 1975480 w 3415640"/>
                <a:gd name="connsiteY11" fmla="*/ 3423106 h 3423106"/>
                <a:gd name="connsiteX12" fmla="*/ 823352 w 3415640"/>
                <a:gd name="connsiteY12" fmla="*/ 3135074 h 3423106"/>
                <a:gd name="connsiteX13" fmla="*/ 396240 w 3415640"/>
                <a:gd name="connsiteY13" fmla="*/ 2846669 h 3423106"/>
                <a:gd name="connsiteX14" fmla="*/ 535320 w 3415640"/>
                <a:gd name="connsiteY14" fmla="*/ 2847042 h 3423106"/>
                <a:gd name="connsiteX15" fmla="*/ 662940 w 3415640"/>
                <a:gd name="connsiteY15" fmla="*/ 2793329 h 3423106"/>
                <a:gd name="connsiteX16" fmla="*/ 647700 w 3415640"/>
                <a:gd name="connsiteY16" fmla="*/ 2709509 h 3423106"/>
                <a:gd name="connsiteX17" fmla="*/ 388620 w 3415640"/>
                <a:gd name="connsiteY17" fmla="*/ 2694269 h 3423106"/>
                <a:gd name="connsiteX18" fmla="*/ 220980 w 3415640"/>
                <a:gd name="connsiteY18" fmla="*/ 2557109 h 3423106"/>
                <a:gd name="connsiteX19" fmla="*/ 167640 w 3415640"/>
                <a:gd name="connsiteY19" fmla="*/ 2381849 h 3423106"/>
                <a:gd name="connsiteX20" fmla="*/ 480060 w 3415640"/>
                <a:gd name="connsiteY20" fmla="*/ 2389469 h 3423106"/>
                <a:gd name="connsiteX21" fmla="*/ 617220 w 3415640"/>
                <a:gd name="connsiteY21" fmla="*/ 2259929 h 3423106"/>
                <a:gd name="connsiteX22" fmla="*/ 731520 w 3415640"/>
                <a:gd name="connsiteY22" fmla="*/ 2145629 h 3423106"/>
                <a:gd name="connsiteX23" fmla="*/ 571500 w 3415640"/>
                <a:gd name="connsiteY23" fmla="*/ 2313269 h 3423106"/>
                <a:gd name="connsiteX24" fmla="*/ 304800 w 3415640"/>
                <a:gd name="connsiteY24" fmla="*/ 2351369 h 3423106"/>
                <a:gd name="connsiteX25" fmla="*/ 53340 w 3415640"/>
                <a:gd name="connsiteY25" fmla="*/ 2237069 h 3423106"/>
                <a:gd name="connsiteX26" fmla="*/ 53340 w 3415640"/>
                <a:gd name="connsiteY26" fmla="*/ 2229449 h 3423106"/>
                <a:gd name="connsiteX27" fmla="*/ 0 w 3415640"/>
                <a:gd name="connsiteY27" fmla="*/ 2206589 h 3423106"/>
                <a:gd name="connsiteX0" fmla="*/ 0 w 3415640"/>
                <a:gd name="connsiteY0" fmla="*/ 2137374 h 3353891"/>
                <a:gd name="connsiteX1" fmla="*/ 464820 w 3415640"/>
                <a:gd name="connsiteY1" fmla="*/ 2068794 h 3353891"/>
                <a:gd name="connsiteX2" fmla="*/ 678180 w 3415640"/>
                <a:gd name="connsiteY2" fmla="*/ 1901154 h 3353891"/>
                <a:gd name="connsiteX3" fmla="*/ 823352 w 3415640"/>
                <a:gd name="connsiteY3" fmla="*/ 1121642 h 3353891"/>
                <a:gd name="connsiteX4" fmla="*/ 962605 w 3415640"/>
                <a:gd name="connsiteY4" fmla="*/ 579487 h 3353891"/>
                <a:gd name="connsiteX5" fmla="*/ 1471424 w 3415640"/>
                <a:gd name="connsiteY5" fmla="*/ 41523 h 3353891"/>
                <a:gd name="connsiteX6" fmla="*/ 2263512 w 3415640"/>
                <a:gd name="connsiteY6" fmla="*/ 41522 h 3353891"/>
                <a:gd name="connsiteX7" fmla="*/ 2911584 w 3415640"/>
                <a:gd name="connsiteY7" fmla="*/ 545578 h 3353891"/>
                <a:gd name="connsiteX8" fmla="*/ 3208020 w 3415640"/>
                <a:gd name="connsiteY8" fmla="*/ 1398234 h 3353891"/>
                <a:gd name="connsiteX9" fmla="*/ 3415640 w 3415640"/>
                <a:gd name="connsiteY9" fmla="*/ 2417786 h 3353891"/>
                <a:gd name="connsiteX10" fmla="*/ 2983592 w 3415640"/>
                <a:gd name="connsiteY10" fmla="*/ 2921842 h 3353891"/>
                <a:gd name="connsiteX11" fmla="*/ 1975480 w 3415640"/>
                <a:gd name="connsiteY11" fmla="*/ 3353891 h 3353891"/>
                <a:gd name="connsiteX12" fmla="*/ 823352 w 3415640"/>
                <a:gd name="connsiteY12" fmla="*/ 3065859 h 3353891"/>
                <a:gd name="connsiteX13" fmla="*/ 396240 w 3415640"/>
                <a:gd name="connsiteY13" fmla="*/ 2777454 h 3353891"/>
                <a:gd name="connsiteX14" fmla="*/ 535320 w 3415640"/>
                <a:gd name="connsiteY14" fmla="*/ 2777827 h 3353891"/>
                <a:gd name="connsiteX15" fmla="*/ 662940 w 3415640"/>
                <a:gd name="connsiteY15" fmla="*/ 2724114 h 3353891"/>
                <a:gd name="connsiteX16" fmla="*/ 647700 w 3415640"/>
                <a:gd name="connsiteY16" fmla="*/ 2640294 h 3353891"/>
                <a:gd name="connsiteX17" fmla="*/ 388620 w 3415640"/>
                <a:gd name="connsiteY17" fmla="*/ 2625054 h 3353891"/>
                <a:gd name="connsiteX18" fmla="*/ 220980 w 3415640"/>
                <a:gd name="connsiteY18" fmla="*/ 2487894 h 3353891"/>
                <a:gd name="connsiteX19" fmla="*/ 167640 w 3415640"/>
                <a:gd name="connsiteY19" fmla="*/ 2312634 h 3353891"/>
                <a:gd name="connsiteX20" fmla="*/ 480060 w 3415640"/>
                <a:gd name="connsiteY20" fmla="*/ 2320254 h 3353891"/>
                <a:gd name="connsiteX21" fmla="*/ 617220 w 3415640"/>
                <a:gd name="connsiteY21" fmla="*/ 2190714 h 3353891"/>
                <a:gd name="connsiteX22" fmla="*/ 731520 w 3415640"/>
                <a:gd name="connsiteY22" fmla="*/ 2076414 h 3353891"/>
                <a:gd name="connsiteX23" fmla="*/ 571500 w 3415640"/>
                <a:gd name="connsiteY23" fmla="*/ 2244054 h 3353891"/>
                <a:gd name="connsiteX24" fmla="*/ 304800 w 3415640"/>
                <a:gd name="connsiteY24" fmla="*/ 2282154 h 3353891"/>
                <a:gd name="connsiteX25" fmla="*/ 53340 w 3415640"/>
                <a:gd name="connsiteY25" fmla="*/ 2167854 h 3353891"/>
                <a:gd name="connsiteX26" fmla="*/ 53340 w 3415640"/>
                <a:gd name="connsiteY26" fmla="*/ 2160234 h 3353891"/>
                <a:gd name="connsiteX27" fmla="*/ 0 w 3415640"/>
                <a:gd name="connsiteY27" fmla="*/ 2137374 h 3353891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54180 h 3470697"/>
                <a:gd name="connsiteX1" fmla="*/ 464820 w 3415640"/>
                <a:gd name="connsiteY1" fmla="*/ 2185600 h 3470697"/>
                <a:gd name="connsiteX2" fmla="*/ 678180 w 3415640"/>
                <a:gd name="connsiteY2" fmla="*/ 2017960 h 3470697"/>
                <a:gd name="connsiteX3" fmla="*/ 823352 w 3415640"/>
                <a:gd name="connsiteY3" fmla="*/ 1238448 h 3470697"/>
                <a:gd name="connsiteX4" fmla="*/ 962605 w 3415640"/>
                <a:gd name="connsiteY4" fmla="*/ 696293 h 3470697"/>
                <a:gd name="connsiteX5" fmla="*/ 1615440 w 3415640"/>
                <a:gd name="connsiteY5" fmla="*/ 86320 h 3470697"/>
                <a:gd name="connsiteX6" fmla="*/ 2263512 w 3415640"/>
                <a:gd name="connsiteY6" fmla="*/ 158328 h 3470697"/>
                <a:gd name="connsiteX7" fmla="*/ 2911584 w 3415640"/>
                <a:gd name="connsiteY7" fmla="*/ 662384 h 3470697"/>
                <a:gd name="connsiteX8" fmla="*/ 3208020 w 3415640"/>
                <a:gd name="connsiteY8" fmla="*/ 1515040 h 3470697"/>
                <a:gd name="connsiteX9" fmla="*/ 3415640 w 3415640"/>
                <a:gd name="connsiteY9" fmla="*/ 2534592 h 3470697"/>
                <a:gd name="connsiteX10" fmla="*/ 2983592 w 3415640"/>
                <a:gd name="connsiteY10" fmla="*/ 3038648 h 3470697"/>
                <a:gd name="connsiteX11" fmla="*/ 1975480 w 3415640"/>
                <a:gd name="connsiteY11" fmla="*/ 3470697 h 3470697"/>
                <a:gd name="connsiteX12" fmla="*/ 823352 w 3415640"/>
                <a:gd name="connsiteY12" fmla="*/ 3182665 h 3470697"/>
                <a:gd name="connsiteX13" fmla="*/ 396240 w 3415640"/>
                <a:gd name="connsiteY13" fmla="*/ 2894260 h 3470697"/>
                <a:gd name="connsiteX14" fmla="*/ 535320 w 3415640"/>
                <a:gd name="connsiteY14" fmla="*/ 2894633 h 3470697"/>
                <a:gd name="connsiteX15" fmla="*/ 662940 w 3415640"/>
                <a:gd name="connsiteY15" fmla="*/ 2840920 h 3470697"/>
                <a:gd name="connsiteX16" fmla="*/ 647700 w 3415640"/>
                <a:gd name="connsiteY16" fmla="*/ 2757100 h 3470697"/>
                <a:gd name="connsiteX17" fmla="*/ 388620 w 3415640"/>
                <a:gd name="connsiteY17" fmla="*/ 2741860 h 3470697"/>
                <a:gd name="connsiteX18" fmla="*/ 220980 w 3415640"/>
                <a:gd name="connsiteY18" fmla="*/ 2604700 h 3470697"/>
                <a:gd name="connsiteX19" fmla="*/ 167640 w 3415640"/>
                <a:gd name="connsiteY19" fmla="*/ 2429440 h 3470697"/>
                <a:gd name="connsiteX20" fmla="*/ 480060 w 3415640"/>
                <a:gd name="connsiteY20" fmla="*/ 2437060 h 3470697"/>
                <a:gd name="connsiteX21" fmla="*/ 617220 w 3415640"/>
                <a:gd name="connsiteY21" fmla="*/ 2307520 h 3470697"/>
                <a:gd name="connsiteX22" fmla="*/ 731520 w 3415640"/>
                <a:gd name="connsiteY22" fmla="*/ 2193220 h 3470697"/>
                <a:gd name="connsiteX23" fmla="*/ 571500 w 3415640"/>
                <a:gd name="connsiteY23" fmla="*/ 2360860 h 3470697"/>
                <a:gd name="connsiteX24" fmla="*/ 304800 w 3415640"/>
                <a:gd name="connsiteY24" fmla="*/ 2398960 h 3470697"/>
                <a:gd name="connsiteX25" fmla="*/ 53340 w 3415640"/>
                <a:gd name="connsiteY25" fmla="*/ 2284660 h 3470697"/>
                <a:gd name="connsiteX26" fmla="*/ 53340 w 3415640"/>
                <a:gd name="connsiteY26" fmla="*/ 2277040 h 3470697"/>
                <a:gd name="connsiteX27" fmla="*/ 0 w 3415640"/>
                <a:gd name="connsiteY27" fmla="*/ 2254180 h 3470697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751344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56384"/>
                <a:gd name="connsiteY0" fmla="*/ 2089621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089621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144016 w 3456384"/>
                <a:gd name="connsiteY26" fmla="*/ 2305645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0 w 3456384"/>
                <a:gd name="connsiteY25" fmla="*/ 2233637 h 3457774"/>
                <a:gd name="connsiteX0" fmla="*/ 26670 w 3483054"/>
                <a:gd name="connsiteY0" fmla="*/ 2233637 h 3457774"/>
                <a:gd name="connsiteX1" fmla="*/ 532234 w 3483054"/>
                <a:gd name="connsiteY1" fmla="*/ 2172677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74742 w 3483054"/>
                <a:gd name="connsiteY21" fmla="*/ 2305645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30726 w 3483054"/>
                <a:gd name="connsiteY20" fmla="*/ 2377653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72214 w 3483054"/>
                <a:gd name="connsiteY22" fmla="*/ 2386037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02734 w 3483054"/>
                <a:gd name="connsiteY21" fmla="*/ 2233637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42694 w 3483054"/>
                <a:gd name="connsiteY19" fmla="*/ 2449661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05645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170686 w 3411046"/>
                <a:gd name="connsiteY18" fmla="*/ 2449661 h 3457774"/>
                <a:gd name="connsiteX19" fmla="*/ 746750 w 3411046"/>
                <a:gd name="connsiteY19" fmla="*/ 2233637 h 3457774"/>
                <a:gd name="connsiteX20" fmla="*/ 314702 w 3411046"/>
                <a:gd name="connsiteY20" fmla="*/ 2377653 h 3457774"/>
                <a:gd name="connsiteX21" fmla="*/ 26670 w 3411046"/>
                <a:gd name="connsiteY21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09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45871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270405 w 3654781"/>
                <a:gd name="connsiteY0" fmla="*/ 2233637 h 3457774"/>
                <a:gd name="connsiteX1" fmla="*/ 702453 w 3654781"/>
                <a:gd name="connsiteY1" fmla="*/ 2161629 h 3457774"/>
                <a:gd name="connsiteX2" fmla="*/ 918477 w 3654781"/>
                <a:gd name="connsiteY2" fmla="*/ 1945605 h 3457774"/>
                <a:gd name="connsiteX3" fmla="*/ 990485 w 3654781"/>
                <a:gd name="connsiteY3" fmla="*/ 1297533 h 3457774"/>
                <a:gd name="connsiteX4" fmla="*/ 1201746 w 3654781"/>
                <a:gd name="connsiteY4" fmla="*/ 683370 h 3457774"/>
                <a:gd name="connsiteX5" fmla="*/ 1854581 w 3654781"/>
                <a:gd name="connsiteY5" fmla="*/ 73397 h 3457774"/>
                <a:gd name="connsiteX6" fmla="*/ 2574661 w 3654781"/>
                <a:gd name="connsiteY6" fmla="*/ 145405 h 3457774"/>
                <a:gd name="connsiteX7" fmla="*/ 3150725 w 3654781"/>
                <a:gd name="connsiteY7" fmla="*/ 649461 h 3457774"/>
                <a:gd name="connsiteX8" fmla="*/ 3447161 w 3654781"/>
                <a:gd name="connsiteY8" fmla="*/ 1502117 h 3457774"/>
                <a:gd name="connsiteX9" fmla="*/ 3654781 w 3654781"/>
                <a:gd name="connsiteY9" fmla="*/ 2521669 h 3457774"/>
                <a:gd name="connsiteX10" fmla="*/ 3222733 w 3654781"/>
                <a:gd name="connsiteY10" fmla="*/ 3025725 h 3457774"/>
                <a:gd name="connsiteX11" fmla="*/ 2214621 w 3654781"/>
                <a:gd name="connsiteY11" fmla="*/ 3457774 h 3457774"/>
                <a:gd name="connsiteX12" fmla="*/ 1062493 w 3654781"/>
                <a:gd name="connsiteY12" fmla="*/ 3169742 h 3457774"/>
                <a:gd name="connsiteX13" fmla="*/ 630445 w 3654781"/>
                <a:gd name="connsiteY13" fmla="*/ 2881709 h 3457774"/>
                <a:gd name="connsiteX14" fmla="*/ 918477 w 3654781"/>
                <a:gd name="connsiteY14" fmla="*/ 2737693 h 3457774"/>
                <a:gd name="connsiteX15" fmla="*/ 342413 w 3654781"/>
                <a:gd name="connsiteY15" fmla="*/ 2449661 h 3457774"/>
                <a:gd name="connsiteX16" fmla="*/ 846469 w 3654781"/>
                <a:gd name="connsiteY16" fmla="*/ 2305645 h 3457774"/>
                <a:gd name="connsiteX17" fmla="*/ 529862 w 3654781"/>
                <a:gd name="connsiteY17" fmla="*/ 2344315 h 3457774"/>
                <a:gd name="connsiteX18" fmla="*/ 270405 w 3654781"/>
                <a:gd name="connsiteY18" fmla="*/ 2233637 h 3457774"/>
                <a:gd name="connsiteX0" fmla="*/ 281898 w 3666274"/>
                <a:gd name="connsiteY0" fmla="*/ 2233637 h 3457774"/>
                <a:gd name="connsiteX1" fmla="*/ 713946 w 3666274"/>
                <a:gd name="connsiteY1" fmla="*/ 2161629 h 3457774"/>
                <a:gd name="connsiteX2" fmla="*/ 929970 w 3666274"/>
                <a:gd name="connsiteY2" fmla="*/ 1945605 h 3457774"/>
                <a:gd name="connsiteX3" fmla="*/ 1001978 w 3666274"/>
                <a:gd name="connsiteY3" fmla="*/ 1297533 h 3457774"/>
                <a:gd name="connsiteX4" fmla="*/ 1213239 w 3666274"/>
                <a:gd name="connsiteY4" fmla="*/ 683370 h 3457774"/>
                <a:gd name="connsiteX5" fmla="*/ 1866074 w 3666274"/>
                <a:gd name="connsiteY5" fmla="*/ 73397 h 3457774"/>
                <a:gd name="connsiteX6" fmla="*/ 2586154 w 3666274"/>
                <a:gd name="connsiteY6" fmla="*/ 145405 h 3457774"/>
                <a:gd name="connsiteX7" fmla="*/ 3162218 w 3666274"/>
                <a:gd name="connsiteY7" fmla="*/ 649461 h 3457774"/>
                <a:gd name="connsiteX8" fmla="*/ 3458654 w 3666274"/>
                <a:gd name="connsiteY8" fmla="*/ 1502117 h 3457774"/>
                <a:gd name="connsiteX9" fmla="*/ 3666274 w 3666274"/>
                <a:gd name="connsiteY9" fmla="*/ 2521669 h 3457774"/>
                <a:gd name="connsiteX10" fmla="*/ 3234226 w 3666274"/>
                <a:gd name="connsiteY10" fmla="*/ 3025725 h 3457774"/>
                <a:gd name="connsiteX11" fmla="*/ 2226114 w 3666274"/>
                <a:gd name="connsiteY11" fmla="*/ 3457774 h 3457774"/>
                <a:gd name="connsiteX12" fmla="*/ 1073986 w 3666274"/>
                <a:gd name="connsiteY12" fmla="*/ 3169742 h 3457774"/>
                <a:gd name="connsiteX13" fmla="*/ 641938 w 3666274"/>
                <a:gd name="connsiteY13" fmla="*/ 2881709 h 3457774"/>
                <a:gd name="connsiteX14" fmla="*/ 929970 w 3666274"/>
                <a:gd name="connsiteY14" fmla="*/ 2737693 h 3457774"/>
                <a:gd name="connsiteX15" fmla="*/ 342413 w 3666274"/>
                <a:gd name="connsiteY15" fmla="*/ 2520280 h 3457774"/>
                <a:gd name="connsiteX16" fmla="*/ 857962 w 3666274"/>
                <a:gd name="connsiteY16" fmla="*/ 2305645 h 3457774"/>
                <a:gd name="connsiteX17" fmla="*/ 541355 w 3666274"/>
                <a:gd name="connsiteY17" fmla="*/ 2344315 h 3457774"/>
                <a:gd name="connsiteX18" fmla="*/ 281898 w 3666274"/>
                <a:gd name="connsiteY18" fmla="*/ 2233637 h 3457774"/>
                <a:gd name="connsiteX0" fmla="*/ 46606 w 3430982"/>
                <a:gd name="connsiteY0" fmla="*/ 2233637 h 3457774"/>
                <a:gd name="connsiteX1" fmla="*/ 478654 w 3430982"/>
                <a:gd name="connsiteY1" fmla="*/ 2161629 h 3457774"/>
                <a:gd name="connsiteX2" fmla="*/ 694678 w 3430982"/>
                <a:gd name="connsiteY2" fmla="*/ 1945605 h 3457774"/>
                <a:gd name="connsiteX3" fmla="*/ 766686 w 3430982"/>
                <a:gd name="connsiteY3" fmla="*/ 1297533 h 3457774"/>
                <a:gd name="connsiteX4" fmla="*/ 977947 w 3430982"/>
                <a:gd name="connsiteY4" fmla="*/ 683370 h 3457774"/>
                <a:gd name="connsiteX5" fmla="*/ 1630782 w 3430982"/>
                <a:gd name="connsiteY5" fmla="*/ 73397 h 3457774"/>
                <a:gd name="connsiteX6" fmla="*/ 2350862 w 3430982"/>
                <a:gd name="connsiteY6" fmla="*/ 145405 h 3457774"/>
                <a:gd name="connsiteX7" fmla="*/ 2926926 w 3430982"/>
                <a:gd name="connsiteY7" fmla="*/ 649461 h 3457774"/>
                <a:gd name="connsiteX8" fmla="*/ 3223362 w 3430982"/>
                <a:gd name="connsiteY8" fmla="*/ 1502117 h 3457774"/>
                <a:gd name="connsiteX9" fmla="*/ 3430982 w 3430982"/>
                <a:gd name="connsiteY9" fmla="*/ 2521669 h 3457774"/>
                <a:gd name="connsiteX10" fmla="*/ 2998934 w 3430982"/>
                <a:gd name="connsiteY10" fmla="*/ 3025725 h 3457774"/>
                <a:gd name="connsiteX11" fmla="*/ 1990822 w 3430982"/>
                <a:gd name="connsiteY11" fmla="*/ 3457774 h 3457774"/>
                <a:gd name="connsiteX12" fmla="*/ 838694 w 3430982"/>
                <a:gd name="connsiteY12" fmla="*/ 3169742 h 3457774"/>
                <a:gd name="connsiteX13" fmla="*/ 406646 w 3430982"/>
                <a:gd name="connsiteY13" fmla="*/ 2881709 h 3457774"/>
                <a:gd name="connsiteX14" fmla="*/ 694678 w 3430982"/>
                <a:gd name="connsiteY14" fmla="*/ 2737693 h 3457774"/>
                <a:gd name="connsiteX15" fmla="*/ 107121 w 3430982"/>
                <a:gd name="connsiteY15" fmla="*/ 2520280 h 3457774"/>
                <a:gd name="connsiteX16" fmla="*/ 622670 w 3430982"/>
                <a:gd name="connsiteY16" fmla="*/ 2305645 h 3457774"/>
                <a:gd name="connsiteX17" fmla="*/ 306063 w 3430982"/>
                <a:gd name="connsiteY17" fmla="*/ 2344315 h 3457774"/>
                <a:gd name="connsiteX18" fmla="*/ 46606 w 3430982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87185 w 3411046"/>
                <a:gd name="connsiteY15" fmla="*/ 2520280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37716"/>
                <a:gd name="connsiteY0" fmla="*/ 2232248 h 3457774"/>
                <a:gd name="connsiteX1" fmla="*/ 485388 w 3437716"/>
                <a:gd name="connsiteY1" fmla="*/ 2161629 h 3457774"/>
                <a:gd name="connsiteX2" fmla="*/ 701412 w 3437716"/>
                <a:gd name="connsiteY2" fmla="*/ 1945605 h 3457774"/>
                <a:gd name="connsiteX3" fmla="*/ 773420 w 3437716"/>
                <a:gd name="connsiteY3" fmla="*/ 1297533 h 3457774"/>
                <a:gd name="connsiteX4" fmla="*/ 984681 w 3437716"/>
                <a:gd name="connsiteY4" fmla="*/ 683370 h 3457774"/>
                <a:gd name="connsiteX5" fmla="*/ 1637516 w 3437716"/>
                <a:gd name="connsiteY5" fmla="*/ 73397 h 3457774"/>
                <a:gd name="connsiteX6" fmla="*/ 2357596 w 3437716"/>
                <a:gd name="connsiteY6" fmla="*/ 145405 h 3457774"/>
                <a:gd name="connsiteX7" fmla="*/ 2933660 w 3437716"/>
                <a:gd name="connsiteY7" fmla="*/ 649461 h 3457774"/>
                <a:gd name="connsiteX8" fmla="*/ 3230096 w 3437716"/>
                <a:gd name="connsiteY8" fmla="*/ 1502117 h 3457774"/>
                <a:gd name="connsiteX9" fmla="*/ 3437716 w 3437716"/>
                <a:gd name="connsiteY9" fmla="*/ 2521669 h 3457774"/>
                <a:gd name="connsiteX10" fmla="*/ 3005668 w 3437716"/>
                <a:gd name="connsiteY10" fmla="*/ 3025725 h 3457774"/>
                <a:gd name="connsiteX11" fmla="*/ 1997556 w 3437716"/>
                <a:gd name="connsiteY11" fmla="*/ 3457774 h 3457774"/>
                <a:gd name="connsiteX12" fmla="*/ 845428 w 3437716"/>
                <a:gd name="connsiteY12" fmla="*/ 3169742 h 3457774"/>
                <a:gd name="connsiteX13" fmla="*/ 413380 w 3437716"/>
                <a:gd name="connsiteY13" fmla="*/ 2881709 h 3457774"/>
                <a:gd name="connsiteX14" fmla="*/ 701412 w 3437716"/>
                <a:gd name="connsiteY14" fmla="*/ 2737693 h 3457774"/>
                <a:gd name="connsiteX15" fmla="*/ 185863 w 3437716"/>
                <a:gd name="connsiteY15" fmla="*/ 2448272 h 3457774"/>
                <a:gd name="connsiteX16" fmla="*/ 629404 w 3437716"/>
                <a:gd name="connsiteY16" fmla="*/ 2305645 h 3457774"/>
                <a:gd name="connsiteX17" fmla="*/ 312797 w 3437716"/>
                <a:gd name="connsiteY17" fmla="*/ 2344315 h 3457774"/>
                <a:gd name="connsiteX18" fmla="*/ 26670 w 3437716"/>
                <a:gd name="connsiteY18" fmla="*/ 2232248 h 3457774"/>
                <a:gd name="connsiteX0" fmla="*/ 26670 w 3437716"/>
                <a:gd name="connsiteY0" fmla="*/ 2232248 h 3457774"/>
                <a:gd name="connsiteX1" fmla="*/ 701412 w 3437716"/>
                <a:gd name="connsiteY1" fmla="*/ 1945605 h 3457774"/>
                <a:gd name="connsiteX2" fmla="*/ 773420 w 3437716"/>
                <a:gd name="connsiteY2" fmla="*/ 1297533 h 3457774"/>
                <a:gd name="connsiteX3" fmla="*/ 984681 w 3437716"/>
                <a:gd name="connsiteY3" fmla="*/ 683370 h 3457774"/>
                <a:gd name="connsiteX4" fmla="*/ 1637516 w 3437716"/>
                <a:gd name="connsiteY4" fmla="*/ 73397 h 3457774"/>
                <a:gd name="connsiteX5" fmla="*/ 2357596 w 3437716"/>
                <a:gd name="connsiteY5" fmla="*/ 145405 h 3457774"/>
                <a:gd name="connsiteX6" fmla="*/ 2933660 w 3437716"/>
                <a:gd name="connsiteY6" fmla="*/ 649461 h 3457774"/>
                <a:gd name="connsiteX7" fmla="*/ 3230096 w 3437716"/>
                <a:gd name="connsiteY7" fmla="*/ 1502117 h 3457774"/>
                <a:gd name="connsiteX8" fmla="*/ 3437716 w 3437716"/>
                <a:gd name="connsiteY8" fmla="*/ 2521669 h 3457774"/>
                <a:gd name="connsiteX9" fmla="*/ 3005668 w 3437716"/>
                <a:gd name="connsiteY9" fmla="*/ 3025725 h 3457774"/>
                <a:gd name="connsiteX10" fmla="*/ 1997556 w 3437716"/>
                <a:gd name="connsiteY10" fmla="*/ 3457774 h 3457774"/>
                <a:gd name="connsiteX11" fmla="*/ 845428 w 3437716"/>
                <a:gd name="connsiteY11" fmla="*/ 3169742 h 3457774"/>
                <a:gd name="connsiteX12" fmla="*/ 413380 w 3437716"/>
                <a:gd name="connsiteY12" fmla="*/ 2881709 h 3457774"/>
                <a:gd name="connsiteX13" fmla="*/ 701412 w 3437716"/>
                <a:gd name="connsiteY13" fmla="*/ 2737693 h 3457774"/>
                <a:gd name="connsiteX14" fmla="*/ 185863 w 3437716"/>
                <a:gd name="connsiteY14" fmla="*/ 2448272 h 3457774"/>
                <a:gd name="connsiteX15" fmla="*/ 629404 w 3437716"/>
                <a:gd name="connsiteY15" fmla="*/ 2305645 h 3457774"/>
                <a:gd name="connsiteX16" fmla="*/ 312797 w 3437716"/>
                <a:gd name="connsiteY16" fmla="*/ 2344315 h 3457774"/>
                <a:gd name="connsiteX17" fmla="*/ 26670 w 3437716"/>
                <a:gd name="connsiteY17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216024 w 3024336"/>
                <a:gd name="connsiteY0" fmla="*/ 2305645 h 3457774"/>
                <a:gd name="connsiteX1" fmla="*/ 288032 w 3024336"/>
                <a:gd name="connsiteY1" fmla="*/ 1945605 h 3457774"/>
                <a:gd name="connsiteX2" fmla="*/ 360040 w 3024336"/>
                <a:gd name="connsiteY2" fmla="*/ 1297533 h 3457774"/>
                <a:gd name="connsiteX3" fmla="*/ 571301 w 3024336"/>
                <a:gd name="connsiteY3" fmla="*/ 683370 h 3457774"/>
                <a:gd name="connsiteX4" fmla="*/ 1224136 w 3024336"/>
                <a:gd name="connsiteY4" fmla="*/ 73397 h 3457774"/>
                <a:gd name="connsiteX5" fmla="*/ 1944216 w 3024336"/>
                <a:gd name="connsiteY5" fmla="*/ 145405 h 3457774"/>
                <a:gd name="connsiteX6" fmla="*/ 2520280 w 3024336"/>
                <a:gd name="connsiteY6" fmla="*/ 649461 h 3457774"/>
                <a:gd name="connsiteX7" fmla="*/ 2816716 w 3024336"/>
                <a:gd name="connsiteY7" fmla="*/ 1502117 h 3457774"/>
                <a:gd name="connsiteX8" fmla="*/ 3024336 w 3024336"/>
                <a:gd name="connsiteY8" fmla="*/ 2521669 h 3457774"/>
                <a:gd name="connsiteX9" fmla="*/ 2592288 w 3024336"/>
                <a:gd name="connsiteY9" fmla="*/ 3025725 h 3457774"/>
                <a:gd name="connsiteX10" fmla="*/ 1584176 w 3024336"/>
                <a:gd name="connsiteY10" fmla="*/ 3457774 h 3457774"/>
                <a:gd name="connsiteX11" fmla="*/ 432048 w 3024336"/>
                <a:gd name="connsiteY11" fmla="*/ 3169742 h 3457774"/>
                <a:gd name="connsiteX12" fmla="*/ 0 w 3024336"/>
                <a:gd name="connsiteY12" fmla="*/ 2881709 h 3457774"/>
                <a:gd name="connsiteX13" fmla="*/ 288032 w 3024336"/>
                <a:gd name="connsiteY13" fmla="*/ 2737693 h 3457774"/>
                <a:gd name="connsiteX14" fmla="*/ 39183 w 3024336"/>
                <a:gd name="connsiteY14" fmla="*/ 2462560 h 3457774"/>
                <a:gd name="connsiteX15" fmla="*/ 216024 w 3024336"/>
                <a:gd name="connsiteY15" fmla="*/ 2305645 h 3457774"/>
                <a:gd name="connsiteX0" fmla="*/ 39183 w 3024336"/>
                <a:gd name="connsiteY0" fmla="*/ 2462560 h 3457774"/>
                <a:gd name="connsiteX1" fmla="*/ 288032 w 3024336"/>
                <a:gd name="connsiteY1" fmla="*/ 1945605 h 3457774"/>
                <a:gd name="connsiteX2" fmla="*/ 360040 w 3024336"/>
                <a:gd name="connsiteY2" fmla="*/ 1297533 h 3457774"/>
                <a:gd name="connsiteX3" fmla="*/ 571301 w 3024336"/>
                <a:gd name="connsiteY3" fmla="*/ 683370 h 3457774"/>
                <a:gd name="connsiteX4" fmla="*/ 1224136 w 3024336"/>
                <a:gd name="connsiteY4" fmla="*/ 73397 h 3457774"/>
                <a:gd name="connsiteX5" fmla="*/ 1944216 w 3024336"/>
                <a:gd name="connsiteY5" fmla="*/ 145405 h 3457774"/>
                <a:gd name="connsiteX6" fmla="*/ 2520280 w 3024336"/>
                <a:gd name="connsiteY6" fmla="*/ 649461 h 3457774"/>
                <a:gd name="connsiteX7" fmla="*/ 2816716 w 3024336"/>
                <a:gd name="connsiteY7" fmla="*/ 1502117 h 3457774"/>
                <a:gd name="connsiteX8" fmla="*/ 3024336 w 3024336"/>
                <a:gd name="connsiteY8" fmla="*/ 2521669 h 3457774"/>
                <a:gd name="connsiteX9" fmla="*/ 2592288 w 3024336"/>
                <a:gd name="connsiteY9" fmla="*/ 3025725 h 3457774"/>
                <a:gd name="connsiteX10" fmla="*/ 1584176 w 3024336"/>
                <a:gd name="connsiteY10" fmla="*/ 3457774 h 3457774"/>
                <a:gd name="connsiteX11" fmla="*/ 432048 w 3024336"/>
                <a:gd name="connsiteY11" fmla="*/ 3169742 h 3457774"/>
                <a:gd name="connsiteX12" fmla="*/ 0 w 3024336"/>
                <a:gd name="connsiteY12" fmla="*/ 2881709 h 3457774"/>
                <a:gd name="connsiteX13" fmla="*/ 288032 w 3024336"/>
                <a:gd name="connsiteY13" fmla="*/ 2737693 h 3457774"/>
                <a:gd name="connsiteX14" fmla="*/ 39183 w 3024336"/>
                <a:gd name="connsiteY14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392865 w 2985153"/>
                <a:gd name="connsiteY11" fmla="*/ 3169742 h 3457774"/>
                <a:gd name="connsiteX12" fmla="*/ 248849 w 2985153"/>
                <a:gd name="connsiteY12" fmla="*/ 2737693 h 3457774"/>
                <a:gd name="connsiteX13" fmla="*/ 0 w 2985153"/>
                <a:gd name="connsiteY13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510210 w 2985153"/>
                <a:gd name="connsiteY11" fmla="*/ 3168352 h 3457774"/>
                <a:gd name="connsiteX12" fmla="*/ 248849 w 2985153"/>
                <a:gd name="connsiteY12" fmla="*/ 2737693 h 3457774"/>
                <a:gd name="connsiteX13" fmla="*/ 0 w 2985153"/>
                <a:gd name="connsiteY13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510210 w 2985153"/>
                <a:gd name="connsiteY11" fmla="*/ 3168352 h 3457774"/>
                <a:gd name="connsiteX12" fmla="*/ 358387 w 2985153"/>
                <a:gd name="connsiteY12" fmla="*/ 2804368 h 3457774"/>
                <a:gd name="connsiteX13" fmla="*/ 0 w 2985153"/>
                <a:gd name="connsiteY13" fmla="*/ 2462560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2970866"/>
                <a:gd name="connsiteY0" fmla="*/ 2543522 h 3457774"/>
                <a:gd name="connsiteX1" fmla="*/ 234562 w 2970866"/>
                <a:gd name="connsiteY1" fmla="*/ 1945605 h 3457774"/>
                <a:gd name="connsiteX2" fmla="*/ 306570 w 2970866"/>
                <a:gd name="connsiteY2" fmla="*/ 1297533 h 3457774"/>
                <a:gd name="connsiteX3" fmla="*/ 517831 w 2970866"/>
                <a:gd name="connsiteY3" fmla="*/ 683370 h 3457774"/>
                <a:gd name="connsiteX4" fmla="*/ 1170666 w 2970866"/>
                <a:gd name="connsiteY4" fmla="*/ 73397 h 3457774"/>
                <a:gd name="connsiteX5" fmla="*/ 1890746 w 2970866"/>
                <a:gd name="connsiteY5" fmla="*/ 145405 h 3457774"/>
                <a:gd name="connsiteX6" fmla="*/ 2466810 w 2970866"/>
                <a:gd name="connsiteY6" fmla="*/ 649461 h 3457774"/>
                <a:gd name="connsiteX7" fmla="*/ 2763246 w 2970866"/>
                <a:gd name="connsiteY7" fmla="*/ 1502117 h 3457774"/>
                <a:gd name="connsiteX8" fmla="*/ 2970866 w 2970866"/>
                <a:gd name="connsiteY8" fmla="*/ 2521669 h 3457774"/>
                <a:gd name="connsiteX9" fmla="*/ 2538818 w 2970866"/>
                <a:gd name="connsiteY9" fmla="*/ 3025725 h 3457774"/>
                <a:gd name="connsiteX10" fmla="*/ 1530706 w 2970866"/>
                <a:gd name="connsiteY10" fmla="*/ 3457774 h 3457774"/>
                <a:gd name="connsiteX11" fmla="*/ 495923 w 2970866"/>
                <a:gd name="connsiteY11" fmla="*/ 3168352 h 3457774"/>
                <a:gd name="connsiteX12" fmla="*/ 344100 w 2970866"/>
                <a:gd name="connsiteY12" fmla="*/ 2804368 h 3457774"/>
                <a:gd name="connsiteX13" fmla="*/ 0 w 2970866"/>
                <a:gd name="connsiteY13" fmla="*/ 2543522 h 3457774"/>
                <a:gd name="connsiteX0" fmla="*/ 239737 w 3210603"/>
                <a:gd name="connsiteY0" fmla="*/ 2543522 h 3457774"/>
                <a:gd name="connsiteX1" fmla="*/ 474299 w 3210603"/>
                <a:gd name="connsiteY1" fmla="*/ 1945605 h 3457774"/>
                <a:gd name="connsiteX2" fmla="*/ 546307 w 3210603"/>
                <a:gd name="connsiteY2" fmla="*/ 1297533 h 3457774"/>
                <a:gd name="connsiteX3" fmla="*/ 757568 w 3210603"/>
                <a:gd name="connsiteY3" fmla="*/ 683370 h 3457774"/>
                <a:gd name="connsiteX4" fmla="*/ 1410403 w 3210603"/>
                <a:gd name="connsiteY4" fmla="*/ 73397 h 3457774"/>
                <a:gd name="connsiteX5" fmla="*/ 2130483 w 3210603"/>
                <a:gd name="connsiteY5" fmla="*/ 145405 h 3457774"/>
                <a:gd name="connsiteX6" fmla="*/ 2706547 w 3210603"/>
                <a:gd name="connsiteY6" fmla="*/ 649461 h 3457774"/>
                <a:gd name="connsiteX7" fmla="*/ 3002983 w 3210603"/>
                <a:gd name="connsiteY7" fmla="*/ 1502117 h 3457774"/>
                <a:gd name="connsiteX8" fmla="*/ 3210603 w 3210603"/>
                <a:gd name="connsiteY8" fmla="*/ 2521669 h 3457774"/>
                <a:gd name="connsiteX9" fmla="*/ 2778555 w 3210603"/>
                <a:gd name="connsiteY9" fmla="*/ 3025725 h 3457774"/>
                <a:gd name="connsiteX10" fmla="*/ 1770443 w 3210603"/>
                <a:gd name="connsiteY10" fmla="*/ 3457774 h 3457774"/>
                <a:gd name="connsiteX11" fmla="*/ 735660 w 3210603"/>
                <a:gd name="connsiteY11" fmla="*/ 3168352 h 3457774"/>
                <a:gd name="connsiteX12" fmla="*/ 583837 w 3210603"/>
                <a:gd name="connsiteY12" fmla="*/ 2804368 h 3457774"/>
                <a:gd name="connsiteX13" fmla="*/ 239737 w 3210603"/>
                <a:gd name="connsiteY13" fmla="*/ 2543522 h 3457774"/>
                <a:gd name="connsiteX0" fmla="*/ 239737 w 2930703"/>
                <a:gd name="connsiteY0" fmla="*/ 2376264 h 3457774"/>
                <a:gd name="connsiteX1" fmla="*/ 194399 w 2930703"/>
                <a:gd name="connsiteY1" fmla="*/ 1945605 h 3457774"/>
                <a:gd name="connsiteX2" fmla="*/ 266407 w 2930703"/>
                <a:gd name="connsiteY2" fmla="*/ 1297533 h 3457774"/>
                <a:gd name="connsiteX3" fmla="*/ 477668 w 2930703"/>
                <a:gd name="connsiteY3" fmla="*/ 683370 h 3457774"/>
                <a:gd name="connsiteX4" fmla="*/ 1130503 w 2930703"/>
                <a:gd name="connsiteY4" fmla="*/ 73397 h 3457774"/>
                <a:gd name="connsiteX5" fmla="*/ 1850583 w 2930703"/>
                <a:gd name="connsiteY5" fmla="*/ 145405 h 3457774"/>
                <a:gd name="connsiteX6" fmla="*/ 2426647 w 2930703"/>
                <a:gd name="connsiteY6" fmla="*/ 649461 h 3457774"/>
                <a:gd name="connsiteX7" fmla="*/ 2723083 w 2930703"/>
                <a:gd name="connsiteY7" fmla="*/ 1502117 h 3457774"/>
                <a:gd name="connsiteX8" fmla="*/ 2930703 w 2930703"/>
                <a:gd name="connsiteY8" fmla="*/ 2521669 h 3457774"/>
                <a:gd name="connsiteX9" fmla="*/ 2498655 w 2930703"/>
                <a:gd name="connsiteY9" fmla="*/ 3025725 h 3457774"/>
                <a:gd name="connsiteX10" fmla="*/ 1490543 w 2930703"/>
                <a:gd name="connsiteY10" fmla="*/ 3457774 h 3457774"/>
                <a:gd name="connsiteX11" fmla="*/ 455760 w 2930703"/>
                <a:gd name="connsiteY11" fmla="*/ 3168352 h 3457774"/>
                <a:gd name="connsiteX12" fmla="*/ 303937 w 2930703"/>
                <a:gd name="connsiteY12" fmla="*/ 2804368 h 3457774"/>
                <a:gd name="connsiteX13" fmla="*/ 239737 w 2930703"/>
                <a:gd name="connsiteY13" fmla="*/ 2376264 h 3457774"/>
                <a:gd name="connsiteX0" fmla="*/ 197492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1692 w 2888458"/>
                <a:gd name="connsiteY12" fmla="*/ 2804368 h 3457774"/>
                <a:gd name="connsiteX13" fmla="*/ 197492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1692 w 2888458"/>
                <a:gd name="connsiteY12" fmla="*/ 2804368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269499 w 2888458"/>
                <a:gd name="connsiteY11" fmla="*/ 2880320 h 3457774"/>
                <a:gd name="connsiteX12" fmla="*/ 269499 w 2888458"/>
                <a:gd name="connsiteY12" fmla="*/ 2376264 h 3457774"/>
                <a:gd name="connsiteX0" fmla="*/ 341507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269499 w 2888458"/>
                <a:gd name="connsiteY11" fmla="*/ 2880320 h 3457774"/>
                <a:gd name="connsiteX12" fmla="*/ 341507 w 2888458"/>
                <a:gd name="connsiteY12" fmla="*/ 2376264 h 345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458" h="3457774">
                  <a:moveTo>
                    <a:pt x="341507" y="2376264"/>
                  </a:moveTo>
                  <a:cubicBezTo>
                    <a:pt x="305503" y="2208245"/>
                    <a:pt x="0" y="2066379"/>
                    <a:pt x="53476" y="1872208"/>
                  </a:cubicBezTo>
                  <a:cubicBezTo>
                    <a:pt x="145591" y="1602636"/>
                    <a:pt x="170080" y="1594573"/>
                    <a:pt x="224162" y="1297533"/>
                  </a:cubicBezTo>
                  <a:cubicBezTo>
                    <a:pt x="271373" y="1087161"/>
                    <a:pt x="231271" y="1068977"/>
                    <a:pt x="435423" y="683370"/>
                  </a:cubicBezTo>
                  <a:cubicBezTo>
                    <a:pt x="662991" y="315623"/>
                    <a:pt x="714220" y="260747"/>
                    <a:pt x="1088258" y="73397"/>
                  </a:cubicBezTo>
                  <a:cubicBezTo>
                    <a:pt x="1438487" y="0"/>
                    <a:pt x="1654441" y="75124"/>
                    <a:pt x="1808338" y="145405"/>
                  </a:cubicBezTo>
                  <a:cubicBezTo>
                    <a:pt x="1985033" y="225583"/>
                    <a:pt x="2121083" y="303431"/>
                    <a:pt x="2384402" y="649461"/>
                  </a:cubicBezTo>
                  <a:cubicBezTo>
                    <a:pt x="2553821" y="887581"/>
                    <a:pt x="2589289" y="1084785"/>
                    <a:pt x="2680838" y="1502117"/>
                  </a:cubicBezTo>
                  <a:cubicBezTo>
                    <a:pt x="2790148" y="2116597"/>
                    <a:pt x="2471402" y="2179915"/>
                    <a:pt x="2888458" y="2521669"/>
                  </a:cubicBezTo>
                  <a:cubicBezTo>
                    <a:pt x="2869227" y="2795659"/>
                    <a:pt x="2706620" y="2874223"/>
                    <a:pt x="2456410" y="3025725"/>
                  </a:cubicBezTo>
                  <a:cubicBezTo>
                    <a:pt x="2141659" y="3236114"/>
                    <a:pt x="1796665" y="3371365"/>
                    <a:pt x="1448298" y="3457774"/>
                  </a:cubicBezTo>
                  <a:cubicBezTo>
                    <a:pt x="1083813" y="3433540"/>
                    <a:pt x="453964" y="3060572"/>
                    <a:pt x="269499" y="2880320"/>
                  </a:cubicBezTo>
                  <a:cubicBezTo>
                    <a:pt x="85034" y="2700068"/>
                    <a:pt x="377511" y="2544283"/>
                    <a:pt x="341507" y="2376264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67" name="Forma livre 66"/>
            <p:cNvSpPr/>
            <p:nvPr/>
          </p:nvSpPr>
          <p:spPr>
            <a:xfrm>
              <a:off x="7025606" y="2807034"/>
              <a:ext cx="296257" cy="464902"/>
            </a:xfrm>
            <a:custGeom>
              <a:avLst/>
              <a:gdLst>
                <a:gd name="connsiteX0" fmla="*/ 50800 w 1200150"/>
                <a:gd name="connsiteY0" fmla="*/ 260350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7" fmla="*/ 50800 w 1200150"/>
                <a:gd name="connsiteY7" fmla="*/ 260350 h 1847850"/>
                <a:gd name="connsiteX0" fmla="*/ 106462 w 1200150"/>
                <a:gd name="connsiteY0" fmla="*/ 169664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7" fmla="*/ 106462 w 1200150"/>
                <a:gd name="connsiteY7" fmla="*/ 169664 h 1847850"/>
                <a:gd name="connsiteX0" fmla="*/ 12700 w 1200150"/>
                <a:gd name="connsiteY0" fmla="*/ 6350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0" fmla="*/ 192617 w 1380067"/>
                <a:gd name="connsiteY0" fmla="*/ 83608 h 1925108"/>
                <a:gd name="connsiteX1" fmla="*/ 179917 w 1380067"/>
                <a:gd name="connsiteY1" fmla="*/ 578908 h 1925108"/>
                <a:gd name="connsiteX2" fmla="*/ 421217 w 1380067"/>
                <a:gd name="connsiteY2" fmla="*/ 1925108 h 1925108"/>
                <a:gd name="connsiteX3" fmla="*/ 935567 w 1380067"/>
                <a:gd name="connsiteY3" fmla="*/ 1918758 h 1925108"/>
                <a:gd name="connsiteX4" fmla="*/ 1380067 w 1380067"/>
                <a:gd name="connsiteY4" fmla="*/ 547158 h 1925108"/>
                <a:gd name="connsiteX5" fmla="*/ 1335617 w 1380067"/>
                <a:gd name="connsiteY5" fmla="*/ 77258 h 1925108"/>
                <a:gd name="connsiteX6" fmla="*/ 192617 w 1380067"/>
                <a:gd name="connsiteY6" fmla="*/ 83608 h 1925108"/>
                <a:gd name="connsiteX0" fmla="*/ 50800 w 1238250"/>
                <a:gd name="connsiteY0" fmla="*/ 83608 h 1925108"/>
                <a:gd name="connsiteX1" fmla="*/ 38100 w 1238250"/>
                <a:gd name="connsiteY1" fmla="*/ 578908 h 1925108"/>
                <a:gd name="connsiteX2" fmla="*/ 279400 w 1238250"/>
                <a:gd name="connsiteY2" fmla="*/ 1925108 h 1925108"/>
                <a:gd name="connsiteX3" fmla="*/ 793750 w 1238250"/>
                <a:gd name="connsiteY3" fmla="*/ 1918758 h 1925108"/>
                <a:gd name="connsiteX4" fmla="*/ 1238250 w 1238250"/>
                <a:gd name="connsiteY4" fmla="*/ 547158 h 1925108"/>
                <a:gd name="connsiteX5" fmla="*/ 1193800 w 1238250"/>
                <a:gd name="connsiteY5" fmla="*/ 77258 h 1925108"/>
                <a:gd name="connsiteX6" fmla="*/ 50800 w 1238250"/>
                <a:gd name="connsiteY6" fmla="*/ 83608 h 1925108"/>
                <a:gd name="connsiteX0" fmla="*/ 88354 w 1275804"/>
                <a:gd name="connsiteY0" fmla="*/ 83608 h 1925108"/>
                <a:gd name="connsiteX1" fmla="*/ 38100 w 1275804"/>
                <a:gd name="connsiteY1" fmla="*/ 534954 h 1925108"/>
                <a:gd name="connsiteX2" fmla="*/ 316954 w 1275804"/>
                <a:gd name="connsiteY2" fmla="*/ 1925108 h 1925108"/>
                <a:gd name="connsiteX3" fmla="*/ 831304 w 1275804"/>
                <a:gd name="connsiteY3" fmla="*/ 1918758 h 1925108"/>
                <a:gd name="connsiteX4" fmla="*/ 1275804 w 1275804"/>
                <a:gd name="connsiteY4" fmla="*/ 547158 h 1925108"/>
                <a:gd name="connsiteX5" fmla="*/ 1231354 w 1275804"/>
                <a:gd name="connsiteY5" fmla="*/ 77258 h 1925108"/>
                <a:gd name="connsiteX6" fmla="*/ 88354 w 1275804"/>
                <a:gd name="connsiteY6" fmla="*/ 83608 h 1925108"/>
                <a:gd name="connsiteX0" fmla="*/ 88354 w 1275804"/>
                <a:gd name="connsiteY0" fmla="*/ 83608 h 1925108"/>
                <a:gd name="connsiteX1" fmla="*/ 38100 w 1275804"/>
                <a:gd name="connsiteY1" fmla="*/ 534954 h 1925108"/>
                <a:gd name="connsiteX2" fmla="*/ 316954 w 1275804"/>
                <a:gd name="connsiteY2" fmla="*/ 1925108 h 1925108"/>
                <a:gd name="connsiteX3" fmla="*/ 831304 w 1275804"/>
                <a:gd name="connsiteY3" fmla="*/ 1918758 h 1925108"/>
                <a:gd name="connsiteX4" fmla="*/ 1275804 w 1275804"/>
                <a:gd name="connsiteY4" fmla="*/ 547158 h 1925108"/>
                <a:gd name="connsiteX5" fmla="*/ 1231354 w 1275804"/>
                <a:gd name="connsiteY5" fmla="*/ 77258 h 1925108"/>
                <a:gd name="connsiteX6" fmla="*/ 88354 w 12758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534954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93254 w 1237704"/>
                <a:gd name="connsiteY5" fmla="*/ 77258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93254 w 1237704"/>
                <a:gd name="connsiteY5" fmla="*/ 77258 h 1925108"/>
                <a:gd name="connsiteX6" fmla="*/ 50254 w 1237704"/>
                <a:gd name="connsiteY6" fmla="*/ 83608 h 1925108"/>
                <a:gd name="connsiteX0" fmla="*/ 50254 w 1391162"/>
                <a:gd name="connsiteY0" fmla="*/ 83608 h 1925108"/>
                <a:gd name="connsiteX1" fmla="*/ 0 w 1391162"/>
                <a:gd name="connsiteY1" fmla="*/ 606962 h 1925108"/>
                <a:gd name="connsiteX2" fmla="*/ 278854 w 1391162"/>
                <a:gd name="connsiteY2" fmla="*/ 1925108 h 1925108"/>
                <a:gd name="connsiteX3" fmla="*/ 793204 w 1391162"/>
                <a:gd name="connsiteY3" fmla="*/ 1918758 h 1925108"/>
                <a:gd name="connsiteX4" fmla="*/ 1237704 w 1391162"/>
                <a:gd name="connsiteY4" fmla="*/ 547158 h 1925108"/>
                <a:gd name="connsiteX5" fmla="*/ 1193254 w 1391162"/>
                <a:gd name="connsiteY5" fmla="*/ 77258 h 1925108"/>
                <a:gd name="connsiteX6" fmla="*/ 50254 w 1391162"/>
                <a:gd name="connsiteY6" fmla="*/ 83608 h 1925108"/>
                <a:gd name="connsiteX0" fmla="*/ 50254 w 1391162"/>
                <a:gd name="connsiteY0" fmla="*/ 83608 h 1925108"/>
                <a:gd name="connsiteX1" fmla="*/ 0 w 1391162"/>
                <a:gd name="connsiteY1" fmla="*/ 606962 h 1925108"/>
                <a:gd name="connsiteX2" fmla="*/ 278854 w 1391162"/>
                <a:gd name="connsiteY2" fmla="*/ 1925108 h 1925108"/>
                <a:gd name="connsiteX3" fmla="*/ 793204 w 1391162"/>
                <a:gd name="connsiteY3" fmla="*/ 1918758 h 1925108"/>
                <a:gd name="connsiteX4" fmla="*/ 1237704 w 1391162"/>
                <a:gd name="connsiteY4" fmla="*/ 547158 h 1925108"/>
                <a:gd name="connsiteX5" fmla="*/ 1193254 w 1391162"/>
                <a:gd name="connsiteY5" fmla="*/ 77258 h 1925108"/>
                <a:gd name="connsiteX6" fmla="*/ 50254 w 1391162"/>
                <a:gd name="connsiteY6" fmla="*/ 83608 h 1925108"/>
                <a:gd name="connsiteX0" fmla="*/ 50254 w 1350036"/>
                <a:gd name="connsiteY0" fmla="*/ 83608 h 1925108"/>
                <a:gd name="connsiteX1" fmla="*/ 0 w 1350036"/>
                <a:gd name="connsiteY1" fmla="*/ 606962 h 1925108"/>
                <a:gd name="connsiteX2" fmla="*/ 278854 w 1350036"/>
                <a:gd name="connsiteY2" fmla="*/ 1925108 h 1925108"/>
                <a:gd name="connsiteX3" fmla="*/ 793204 w 1350036"/>
                <a:gd name="connsiteY3" fmla="*/ 1918758 h 1925108"/>
                <a:gd name="connsiteX4" fmla="*/ 1237704 w 1350036"/>
                <a:gd name="connsiteY4" fmla="*/ 547158 h 1925108"/>
                <a:gd name="connsiteX5" fmla="*/ 1152128 w 1350036"/>
                <a:gd name="connsiteY5" fmla="*/ 102906 h 1925108"/>
                <a:gd name="connsiteX6" fmla="*/ 50254 w 1350036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303943"/>
                <a:gd name="connsiteY0" fmla="*/ 83608 h 2389659"/>
                <a:gd name="connsiteX1" fmla="*/ 0 w 1303943"/>
                <a:gd name="connsiteY1" fmla="*/ 606962 h 2389659"/>
                <a:gd name="connsiteX2" fmla="*/ 278854 w 1303943"/>
                <a:gd name="connsiteY2" fmla="*/ 1925108 h 2389659"/>
                <a:gd name="connsiteX3" fmla="*/ 1144134 w 1303943"/>
                <a:gd name="connsiteY3" fmla="*/ 2389659 h 2389659"/>
                <a:gd name="connsiteX4" fmla="*/ 1237704 w 1303943"/>
                <a:gd name="connsiteY4" fmla="*/ 547158 h 2389659"/>
                <a:gd name="connsiteX5" fmla="*/ 1152128 w 1303943"/>
                <a:gd name="connsiteY5" fmla="*/ 102906 h 2389659"/>
                <a:gd name="connsiteX6" fmla="*/ 50254 w 1303943"/>
                <a:gd name="connsiteY6" fmla="*/ 83608 h 2389659"/>
                <a:gd name="connsiteX0" fmla="*/ 50254 w 1303941"/>
                <a:gd name="connsiteY0" fmla="*/ 83608 h 2389659"/>
                <a:gd name="connsiteX1" fmla="*/ 0 w 1303941"/>
                <a:gd name="connsiteY1" fmla="*/ 606962 h 2389659"/>
                <a:gd name="connsiteX2" fmla="*/ 326329 w 1303941"/>
                <a:gd name="connsiteY2" fmla="*/ 2255928 h 2389659"/>
                <a:gd name="connsiteX3" fmla="*/ 1144134 w 1303941"/>
                <a:gd name="connsiteY3" fmla="*/ 2389659 h 2389659"/>
                <a:gd name="connsiteX4" fmla="*/ 1237704 w 1303941"/>
                <a:gd name="connsiteY4" fmla="*/ 547158 h 2389659"/>
                <a:gd name="connsiteX5" fmla="*/ 1152128 w 1303941"/>
                <a:gd name="connsiteY5" fmla="*/ 102906 h 2389659"/>
                <a:gd name="connsiteX6" fmla="*/ 50254 w 1303941"/>
                <a:gd name="connsiteY6" fmla="*/ 83608 h 2389659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4 w 1303943"/>
                <a:gd name="connsiteY3" fmla="*/ 2389659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5 w 1303943"/>
                <a:gd name="connsiteY3" fmla="*/ 2255928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5 w 1303943"/>
                <a:gd name="connsiteY3" fmla="*/ 2255928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86934"/>
                <a:gd name="connsiteX1" fmla="*/ 0 w 1303943"/>
                <a:gd name="connsiteY1" fmla="*/ 606962 h 2486934"/>
                <a:gd name="connsiteX2" fmla="*/ 326329 w 1303943"/>
                <a:gd name="connsiteY2" fmla="*/ 2255928 h 2486934"/>
                <a:gd name="connsiteX3" fmla="*/ 1144135 w 1303943"/>
                <a:gd name="connsiteY3" fmla="*/ 2255928 h 2486934"/>
                <a:gd name="connsiteX4" fmla="*/ 1237704 w 1303943"/>
                <a:gd name="connsiteY4" fmla="*/ 547158 h 2486934"/>
                <a:gd name="connsiteX5" fmla="*/ 1152128 w 1303943"/>
                <a:gd name="connsiteY5" fmla="*/ 102906 h 2486934"/>
                <a:gd name="connsiteX6" fmla="*/ 50254 w 1303943"/>
                <a:gd name="connsiteY6" fmla="*/ 83608 h 2486934"/>
                <a:gd name="connsiteX0" fmla="*/ 50254 w 1303943"/>
                <a:gd name="connsiteY0" fmla="*/ 83608 h 2498727"/>
                <a:gd name="connsiteX1" fmla="*/ 0 w 1303943"/>
                <a:gd name="connsiteY1" fmla="*/ 606962 h 2498727"/>
                <a:gd name="connsiteX2" fmla="*/ 290270 w 1303943"/>
                <a:gd name="connsiteY2" fmla="*/ 2267721 h 2498727"/>
                <a:gd name="connsiteX3" fmla="*/ 1144135 w 1303943"/>
                <a:gd name="connsiteY3" fmla="*/ 2255928 h 2498727"/>
                <a:gd name="connsiteX4" fmla="*/ 1237704 w 1303943"/>
                <a:gd name="connsiteY4" fmla="*/ 547158 h 2498727"/>
                <a:gd name="connsiteX5" fmla="*/ 1152128 w 1303943"/>
                <a:gd name="connsiteY5" fmla="*/ 102906 h 2498727"/>
                <a:gd name="connsiteX6" fmla="*/ 50254 w 1303943"/>
                <a:gd name="connsiteY6" fmla="*/ 83608 h 2498727"/>
                <a:gd name="connsiteX0" fmla="*/ 50254 w 1303943"/>
                <a:gd name="connsiteY0" fmla="*/ 83608 h 2620663"/>
                <a:gd name="connsiteX1" fmla="*/ 0 w 1303943"/>
                <a:gd name="connsiteY1" fmla="*/ 606962 h 2620663"/>
                <a:gd name="connsiteX2" fmla="*/ 190028 w 1303943"/>
                <a:gd name="connsiteY2" fmla="*/ 2389657 h 2620663"/>
                <a:gd name="connsiteX3" fmla="*/ 1144135 w 1303943"/>
                <a:gd name="connsiteY3" fmla="*/ 2255928 h 2620663"/>
                <a:gd name="connsiteX4" fmla="*/ 1237704 w 1303943"/>
                <a:gd name="connsiteY4" fmla="*/ 547158 h 2620663"/>
                <a:gd name="connsiteX5" fmla="*/ 1152128 w 1303943"/>
                <a:gd name="connsiteY5" fmla="*/ 102906 h 2620663"/>
                <a:gd name="connsiteX6" fmla="*/ 50254 w 1303943"/>
                <a:gd name="connsiteY6" fmla="*/ 83608 h 2620663"/>
                <a:gd name="connsiteX0" fmla="*/ 50254 w 1303943"/>
                <a:gd name="connsiteY0" fmla="*/ 83608 h 2538113"/>
                <a:gd name="connsiteX1" fmla="*/ 0 w 1303943"/>
                <a:gd name="connsiteY1" fmla="*/ 606962 h 2538113"/>
                <a:gd name="connsiteX2" fmla="*/ 190028 w 1303943"/>
                <a:gd name="connsiteY2" fmla="*/ 2389657 h 2538113"/>
                <a:gd name="connsiteX3" fmla="*/ 1144135 w 1303943"/>
                <a:gd name="connsiteY3" fmla="*/ 2255928 h 2538113"/>
                <a:gd name="connsiteX4" fmla="*/ 1237704 w 1303943"/>
                <a:gd name="connsiteY4" fmla="*/ 547158 h 2538113"/>
                <a:gd name="connsiteX5" fmla="*/ 1152128 w 1303943"/>
                <a:gd name="connsiteY5" fmla="*/ 102906 h 2538113"/>
                <a:gd name="connsiteX6" fmla="*/ 50254 w 1303943"/>
                <a:gd name="connsiteY6" fmla="*/ 83608 h 2538113"/>
                <a:gd name="connsiteX0" fmla="*/ 50254 w 1303943"/>
                <a:gd name="connsiteY0" fmla="*/ 83608 h 2461690"/>
                <a:gd name="connsiteX1" fmla="*/ 0 w 1303943"/>
                <a:gd name="connsiteY1" fmla="*/ 606962 h 2461690"/>
                <a:gd name="connsiteX2" fmla="*/ 190028 w 1303943"/>
                <a:gd name="connsiteY2" fmla="*/ 2389657 h 2461690"/>
                <a:gd name="connsiteX3" fmla="*/ 1144135 w 1303943"/>
                <a:gd name="connsiteY3" fmla="*/ 2255928 h 2461690"/>
                <a:gd name="connsiteX4" fmla="*/ 1237704 w 1303943"/>
                <a:gd name="connsiteY4" fmla="*/ 547158 h 2461690"/>
                <a:gd name="connsiteX5" fmla="*/ 1152128 w 1303943"/>
                <a:gd name="connsiteY5" fmla="*/ 102906 h 2461690"/>
                <a:gd name="connsiteX6" fmla="*/ 50254 w 1303943"/>
                <a:gd name="connsiteY6" fmla="*/ 83608 h 2461690"/>
                <a:gd name="connsiteX0" fmla="*/ 50254 w 1472218"/>
                <a:gd name="connsiteY0" fmla="*/ 83608 h 2496729"/>
                <a:gd name="connsiteX1" fmla="*/ 0 w 1472218"/>
                <a:gd name="connsiteY1" fmla="*/ 606962 h 2496729"/>
                <a:gd name="connsiteX2" fmla="*/ 190028 w 1472218"/>
                <a:gd name="connsiteY2" fmla="*/ 2389657 h 2496729"/>
                <a:gd name="connsiteX3" fmla="*/ 1312410 w 1472218"/>
                <a:gd name="connsiteY3" fmla="*/ 2350271 h 2496729"/>
                <a:gd name="connsiteX4" fmla="*/ 1237704 w 1472218"/>
                <a:gd name="connsiteY4" fmla="*/ 547158 h 2496729"/>
                <a:gd name="connsiteX5" fmla="*/ 1152128 w 1472218"/>
                <a:gd name="connsiteY5" fmla="*/ 102906 h 2496729"/>
                <a:gd name="connsiteX6" fmla="*/ 50254 w 1472218"/>
                <a:gd name="connsiteY6" fmla="*/ 83608 h 2496729"/>
                <a:gd name="connsiteX0" fmla="*/ 50254 w 1472218"/>
                <a:gd name="connsiteY0" fmla="*/ 83608 h 2461690"/>
                <a:gd name="connsiteX1" fmla="*/ 0 w 1472218"/>
                <a:gd name="connsiteY1" fmla="*/ 606962 h 2461690"/>
                <a:gd name="connsiteX2" fmla="*/ 190028 w 1472218"/>
                <a:gd name="connsiteY2" fmla="*/ 2389657 h 2461690"/>
                <a:gd name="connsiteX3" fmla="*/ 1312410 w 1472218"/>
                <a:gd name="connsiteY3" fmla="*/ 2350271 h 2461690"/>
                <a:gd name="connsiteX4" fmla="*/ 1237704 w 1472218"/>
                <a:gd name="connsiteY4" fmla="*/ 547158 h 2461690"/>
                <a:gd name="connsiteX5" fmla="*/ 1152128 w 1472218"/>
                <a:gd name="connsiteY5" fmla="*/ 102906 h 2461690"/>
                <a:gd name="connsiteX6" fmla="*/ 50254 w 1472218"/>
                <a:gd name="connsiteY6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9493" h="2461690">
                  <a:moveTo>
                    <a:pt x="50254" y="83608"/>
                  </a:moveTo>
                  <a:cubicBezTo>
                    <a:pt x="134457" y="545810"/>
                    <a:pt x="18504" y="555832"/>
                    <a:pt x="0" y="606962"/>
                  </a:cubicBezTo>
                  <a:cubicBezTo>
                    <a:pt x="38100" y="913878"/>
                    <a:pt x="57827" y="2159023"/>
                    <a:pt x="190028" y="2389657"/>
                  </a:cubicBezTo>
                  <a:cubicBezTo>
                    <a:pt x="901442" y="2461690"/>
                    <a:pt x="859748" y="2443661"/>
                    <a:pt x="1312410" y="2350271"/>
                  </a:cubicBezTo>
                  <a:cubicBezTo>
                    <a:pt x="1491781" y="2133616"/>
                    <a:pt x="1519493" y="1400378"/>
                    <a:pt x="1507042" y="1099859"/>
                  </a:cubicBezTo>
                  <a:cubicBezTo>
                    <a:pt x="1494591" y="799340"/>
                    <a:pt x="1256725" y="711628"/>
                    <a:pt x="1237704" y="547158"/>
                  </a:cubicBezTo>
                  <a:cubicBezTo>
                    <a:pt x="891230" y="285126"/>
                    <a:pt x="1139766" y="164066"/>
                    <a:pt x="1152128" y="102906"/>
                  </a:cubicBezTo>
                  <a:cubicBezTo>
                    <a:pt x="954220" y="25648"/>
                    <a:pt x="242871" y="0"/>
                    <a:pt x="50254" y="836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8" name="Forma livre 67"/>
            <p:cNvSpPr/>
            <p:nvPr/>
          </p:nvSpPr>
          <p:spPr>
            <a:xfrm>
              <a:off x="6982932" y="2450160"/>
              <a:ext cx="323231" cy="454273"/>
            </a:xfrm>
            <a:custGeom>
              <a:avLst/>
              <a:gdLst>
                <a:gd name="connsiteX0" fmla="*/ 190500 w 1950720"/>
                <a:gd name="connsiteY0" fmla="*/ 1981200 h 2476500"/>
                <a:gd name="connsiteX1" fmla="*/ 129540 w 1950720"/>
                <a:gd name="connsiteY1" fmla="*/ 1744980 h 2476500"/>
                <a:gd name="connsiteX2" fmla="*/ 38100 w 1950720"/>
                <a:gd name="connsiteY2" fmla="*/ 1013460 h 2476500"/>
                <a:gd name="connsiteX3" fmla="*/ 0 w 1950720"/>
                <a:gd name="connsiteY3" fmla="*/ 518160 h 2476500"/>
                <a:gd name="connsiteX4" fmla="*/ 739140 w 1950720"/>
                <a:gd name="connsiteY4" fmla="*/ 0 h 2476500"/>
                <a:gd name="connsiteX5" fmla="*/ 1554480 w 1950720"/>
                <a:gd name="connsiteY5" fmla="*/ 213360 h 2476500"/>
                <a:gd name="connsiteX6" fmla="*/ 1950720 w 1950720"/>
                <a:gd name="connsiteY6" fmla="*/ 838200 h 2476500"/>
                <a:gd name="connsiteX7" fmla="*/ 1706880 w 1950720"/>
                <a:gd name="connsiteY7" fmla="*/ 2026920 h 2476500"/>
                <a:gd name="connsiteX8" fmla="*/ 1264920 w 1950720"/>
                <a:gd name="connsiteY8" fmla="*/ 2331720 h 2476500"/>
                <a:gd name="connsiteX9" fmla="*/ 952500 w 1950720"/>
                <a:gd name="connsiteY9" fmla="*/ 2476500 h 2476500"/>
                <a:gd name="connsiteX10" fmla="*/ 685800 w 1950720"/>
                <a:gd name="connsiteY10" fmla="*/ 2400300 h 2476500"/>
                <a:gd name="connsiteX11" fmla="*/ 411480 w 1950720"/>
                <a:gd name="connsiteY11" fmla="*/ 2194560 h 2476500"/>
                <a:gd name="connsiteX12" fmla="*/ 190500 w 19507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64920 w 1976120"/>
                <a:gd name="connsiteY8" fmla="*/ 2331720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64920 w 1976120"/>
                <a:gd name="connsiteY8" fmla="*/ 2331720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31384 w 1976120"/>
                <a:gd name="connsiteY8" fmla="*/ 2325236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31384 w 1976120"/>
                <a:gd name="connsiteY8" fmla="*/ 2325236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952500 w 1976120"/>
                <a:gd name="connsiteY8" fmla="*/ 2476500 h 2476500"/>
                <a:gd name="connsiteX9" fmla="*/ 685800 w 1976120"/>
                <a:gd name="connsiteY9" fmla="*/ 2400300 h 2476500"/>
                <a:gd name="connsiteX10" fmla="*/ 411480 w 1976120"/>
                <a:gd name="connsiteY10" fmla="*/ 2194560 h 2476500"/>
                <a:gd name="connsiteX11" fmla="*/ 190500 w 1976120"/>
                <a:gd name="connsiteY11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952500 w 1976120"/>
                <a:gd name="connsiteY8" fmla="*/ 2476500 h 2476500"/>
                <a:gd name="connsiteX9" fmla="*/ 655320 w 1976120"/>
                <a:gd name="connsiteY9" fmla="*/ 2397244 h 2476500"/>
                <a:gd name="connsiteX10" fmla="*/ 411480 w 1976120"/>
                <a:gd name="connsiteY10" fmla="*/ 2194560 h 2476500"/>
                <a:gd name="connsiteX11" fmla="*/ 190500 w 1976120"/>
                <a:gd name="connsiteY11" fmla="*/ 1981200 h 2476500"/>
                <a:gd name="connsiteX0" fmla="*/ 190500 w 1976120"/>
                <a:gd name="connsiteY0" fmla="*/ 1981200 h 2538221"/>
                <a:gd name="connsiteX1" fmla="*/ 129540 w 1976120"/>
                <a:gd name="connsiteY1" fmla="*/ 1744980 h 2538221"/>
                <a:gd name="connsiteX2" fmla="*/ 38100 w 1976120"/>
                <a:gd name="connsiteY2" fmla="*/ 1013460 h 2538221"/>
                <a:gd name="connsiteX3" fmla="*/ 0 w 1976120"/>
                <a:gd name="connsiteY3" fmla="*/ 518160 h 2538221"/>
                <a:gd name="connsiteX4" fmla="*/ 739140 w 1976120"/>
                <a:gd name="connsiteY4" fmla="*/ 0 h 2538221"/>
                <a:gd name="connsiteX5" fmla="*/ 1554480 w 1976120"/>
                <a:gd name="connsiteY5" fmla="*/ 213360 h 2538221"/>
                <a:gd name="connsiteX6" fmla="*/ 1950720 w 1976120"/>
                <a:gd name="connsiteY6" fmla="*/ 838200 h 2538221"/>
                <a:gd name="connsiteX7" fmla="*/ 1706880 w 1976120"/>
                <a:gd name="connsiteY7" fmla="*/ 2026920 h 2538221"/>
                <a:gd name="connsiteX8" fmla="*/ 952500 w 1976120"/>
                <a:gd name="connsiteY8" fmla="*/ 2476500 h 2538221"/>
                <a:gd name="connsiteX9" fmla="*/ 655320 w 1976120"/>
                <a:gd name="connsiteY9" fmla="*/ 2397244 h 2538221"/>
                <a:gd name="connsiteX10" fmla="*/ 411480 w 1976120"/>
                <a:gd name="connsiteY10" fmla="*/ 2194560 h 2538221"/>
                <a:gd name="connsiteX11" fmla="*/ 190500 w 1976120"/>
                <a:gd name="connsiteY11" fmla="*/ 1981200 h 2538221"/>
                <a:gd name="connsiteX0" fmla="*/ 190500 w 1976120"/>
                <a:gd name="connsiteY0" fmla="*/ 1981200 h 2538221"/>
                <a:gd name="connsiteX1" fmla="*/ 129540 w 1976120"/>
                <a:gd name="connsiteY1" fmla="*/ 1744980 h 2538221"/>
                <a:gd name="connsiteX2" fmla="*/ 38100 w 1976120"/>
                <a:gd name="connsiteY2" fmla="*/ 1013460 h 2538221"/>
                <a:gd name="connsiteX3" fmla="*/ 0 w 1976120"/>
                <a:gd name="connsiteY3" fmla="*/ 518160 h 2538221"/>
                <a:gd name="connsiteX4" fmla="*/ 739140 w 1976120"/>
                <a:gd name="connsiteY4" fmla="*/ 0 h 2538221"/>
                <a:gd name="connsiteX5" fmla="*/ 1554480 w 1976120"/>
                <a:gd name="connsiteY5" fmla="*/ 213360 h 2538221"/>
                <a:gd name="connsiteX6" fmla="*/ 1950720 w 1976120"/>
                <a:gd name="connsiteY6" fmla="*/ 838200 h 2538221"/>
                <a:gd name="connsiteX7" fmla="*/ 1706880 w 1976120"/>
                <a:gd name="connsiteY7" fmla="*/ 2026920 h 2538221"/>
                <a:gd name="connsiteX8" fmla="*/ 952500 w 1976120"/>
                <a:gd name="connsiteY8" fmla="*/ 2476500 h 2538221"/>
                <a:gd name="connsiteX9" fmla="*/ 655320 w 1976120"/>
                <a:gd name="connsiteY9" fmla="*/ 2397244 h 2538221"/>
                <a:gd name="connsiteX10" fmla="*/ 411480 w 1976120"/>
                <a:gd name="connsiteY10" fmla="*/ 2194560 h 2538221"/>
                <a:gd name="connsiteX11" fmla="*/ 190500 w 1976120"/>
                <a:gd name="connsiteY11" fmla="*/ 1981200 h 2538221"/>
                <a:gd name="connsiteX0" fmla="*/ 190500 w 1976120"/>
                <a:gd name="connsiteY0" fmla="*/ 1981200 h 2504440"/>
                <a:gd name="connsiteX1" fmla="*/ 129540 w 1976120"/>
                <a:gd name="connsiteY1" fmla="*/ 1744980 h 2504440"/>
                <a:gd name="connsiteX2" fmla="*/ 38100 w 1976120"/>
                <a:gd name="connsiteY2" fmla="*/ 1013460 h 2504440"/>
                <a:gd name="connsiteX3" fmla="*/ 0 w 1976120"/>
                <a:gd name="connsiteY3" fmla="*/ 518160 h 2504440"/>
                <a:gd name="connsiteX4" fmla="*/ 739140 w 1976120"/>
                <a:gd name="connsiteY4" fmla="*/ 0 h 2504440"/>
                <a:gd name="connsiteX5" fmla="*/ 1554480 w 1976120"/>
                <a:gd name="connsiteY5" fmla="*/ 213360 h 2504440"/>
                <a:gd name="connsiteX6" fmla="*/ 1950720 w 1976120"/>
                <a:gd name="connsiteY6" fmla="*/ 838200 h 2504440"/>
                <a:gd name="connsiteX7" fmla="*/ 1706880 w 1976120"/>
                <a:gd name="connsiteY7" fmla="*/ 2026920 h 2504440"/>
                <a:gd name="connsiteX8" fmla="*/ 952500 w 1976120"/>
                <a:gd name="connsiteY8" fmla="*/ 2476500 h 2504440"/>
                <a:gd name="connsiteX9" fmla="*/ 411480 w 1976120"/>
                <a:gd name="connsiteY9" fmla="*/ 2194560 h 2504440"/>
                <a:gd name="connsiteX10" fmla="*/ 190500 w 1976120"/>
                <a:gd name="connsiteY10" fmla="*/ 1981200 h 2504440"/>
                <a:gd name="connsiteX0" fmla="*/ 190500 w 1976120"/>
                <a:gd name="connsiteY0" fmla="*/ 1981200 h 2497192"/>
                <a:gd name="connsiteX1" fmla="*/ 129540 w 1976120"/>
                <a:gd name="connsiteY1" fmla="*/ 1744980 h 2497192"/>
                <a:gd name="connsiteX2" fmla="*/ 38100 w 1976120"/>
                <a:gd name="connsiteY2" fmla="*/ 1013460 h 2497192"/>
                <a:gd name="connsiteX3" fmla="*/ 0 w 1976120"/>
                <a:gd name="connsiteY3" fmla="*/ 518160 h 2497192"/>
                <a:gd name="connsiteX4" fmla="*/ 739140 w 1976120"/>
                <a:gd name="connsiteY4" fmla="*/ 0 h 2497192"/>
                <a:gd name="connsiteX5" fmla="*/ 1554480 w 1976120"/>
                <a:gd name="connsiteY5" fmla="*/ 213360 h 2497192"/>
                <a:gd name="connsiteX6" fmla="*/ 1950720 w 1976120"/>
                <a:gd name="connsiteY6" fmla="*/ 838200 h 2497192"/>
                <a:gd name="connsiteX7" fmla="*/ 1706880 w 1976120"/>
                <a:gd name="connsiteY7" fmla="*/ 2026920 h 2497192"/>
                <a:gd name="connsiteX8" fmla="*/ 943352 w 1976120"/>
                <a:gd name="connsiteY8" fmla="*/ 2469252 h 2497192"/>
                <a:gd name="connsiteX9" fmla="*/ 411480 w 1976120"/>
                <a:gd name="connsiteY9" fmla="*/ 2194560 h 2497192"/>
                <a:gd name="connsiteX10" fmla="*/ 190500 w 1976120"/>
                <a:gd name="connsiteY10" fmla="*/ 1981200 h 2497192"/>
                <a:gd name="connsiteX0" fmla="*/ 190500 w 1976120"/>
                <a:gd name="connsiteY0" fmla="*/ 1981200 h 2497192"/>
                <a:gd name="connsiteX1" fmla="*/ 129540 w 1976120"/>
                <a:gd name="connsiteY1" fmla="*/ 1744980 h 2497192"/>
                <a:gd name="connsiteX2" fmla="*/ 38100 w 1976120"/>
                <a:gd name="connsiteY2" fmla="*/ 1013460 h 2497192"/>
                <a:gd name="connsiteX3" fmla="*/ 0 w 1976120"/>
                <a:gd name="connsiteY3" fmla="*/ 518160 h 2497192"/>
                <a:gd name="connsiteX4" fmla="*/ 739140 w 1976120"/>
                <a:gd name="connsiteY4" fmla="*/ 0 h 2497192"/>
                <a:gd name="connsiteX5" fmla="*/ 1554480 w 1976120"/>
                <a:gd name="connsiteY5" fmla="*/ 213360 h 2497192"/>
                <a:gd name="connsiteX6" fmla="*/ 1950720 w 1976120"/>
                <a:gd name="connsiteY6" fmla="*/ 838200 h 2497192"/>
                <a:gd name="connsiteX7" fmla="*/ 1706880 w 1976120"/>
                <a:gd name="connsiteY7" fmla="*/ 2026920 h 2497192"/>
                <a:gd name="connsiteX8" fmla="*/ 943352 w 1976120"/>
                <a:gd name="connsiteY8" fmla="*/ 2469252 h 2497192"/>
                <a:gd name="connsiteX9" fmla="*/ 411480 w 1976120"/>
                <a:gd name="connsiteY9" fmla="*/ 2194560 h 2497192"/>
                <a:gd name="connsiteX10" fmla="*/ 190500 w 1976120"/>
                <a:gd name="connsiteY10" fmla="*/ 1981200 h 2497192"/>
                <a:gd name="connsiteX0" fmla="*/ 190500 w 1976120"/>
                <a:gd name="connsiteY0" fmla="*/ 198120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90500 w 1976120"/>
                <a:gd name="connsiteY10" fmla="*/ 1981200 h 2469252"/>
                <a:gd name="connsiteX0" fmla="*/ 190500 w 1976120"/>
                <a:gd name="connsiteY0" fmla="*/ 198120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90500 w 1976120"/>
                <a:gd name="connsiteY10" fmla="*/ 1981200 h 2469252"/>
                <a:gd name="connsiteX0" fmla="*/ 151264 w 1976120"/>
                <a:gd name="connsiteY0" fmla="*/ 1965196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51264 w 1976120"/>
                <a:gd name="connsiteY10" fmla="*/ 1965196 h 2469252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511938"/>
                <a:gd name="connsiteX1" fmla="*/ 129540 w 1976120"/>
                <a:gd name="connsiteY1" fmla="*/ 1744980 h 2511938"/>
                <a:gd name="connsiteX2" fmla="*/ 38100 w 1976120"/>
                <a:gd name="connsiteY2" fmla="*/ 1013460 h 2511938"/>
                <a:gd name="connsiteX3" fmla="*/ 0 w 1976120"/>
                <a:gd name="connsiteY3" fmla="*/ 518160 h 2511938"/>
                <a:gd name="connsiteX4" fmla="*/ 739140 w 1976120"/>
                <a:gd name="connsiteY4" fmla="*/ 0 h 2511938"/>
                <a:gd name="connsiteX5" fmla="*/ 1554480 w 1976120"/>
                <a:gd name="connsiteY5" fmla="*/ 213360 h 2511938"/>
                <a:gd name="connsiteX6" fmla="*/ 1950720 w 1976120"/>
                <a:gd name="connsiteY6" fmla="*/ 838200 h 2511938"/>
                <a:gd name="connsiteX7" fmla="*/ 1706880 w 1976120"/>
                <a:gd name="connsiteY7" fmla="*/ 2026920 h 2511938"/>
                <a:gd name="connsiteX8" fmla="*/ 943352 w 1976120"/>
                <a:gd name="connsiteY8" fmla="*/ 2469252 h 2511938"/>
                <a:gd name="connsiteX9" fmla="*/ 411480 w 1976120"/>
                <a:gd name="connsiteY9" fmla="*/ 2194560 h 2511938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373380 w 1938020"/>
                <a:gd name="connsiteY0" fmla="*/ 2194560 h 2397244"/>
                <a:gd name="connsiteX1" fmla="*/ 91440 w 1938020"/>
                <a:gd name="connsiteY1" fmla="*/ 1744980 h 2397244"/>
                <a:gd name="connsiteX2" fmla="*/ 0 w 1938020"/>
                <a:gd name="connsiteY2" fmla="*/ 1013460 h 2397244"/>
                <a:gd name="connsiteX3" fmla="*/ 185172 w 1938020"/>
                <a:gd name="connsiteY3" fmla="*/ 381020 h 2397244"/>
                <a:gd name="connsiteX4" fmla="*/ 701040 w 1938020"/>
                <a:gd name="connsiteY4" fmla="*/ 0 h 2397244"/>
                <a:gd name="connsiteX5" fmla="*/ 1516380 w 1938020"/>
                <a:gd name="connsiteY5" fmla="*/ 213360 h 2397244"/>
                <a:gd name="connsiteX6" fmla="*/ 1912620 w 1938020"/>
                <a:gd name="connsiteY6" fmla="*/ 838200 h 2397244"/>
                <a:gd name="connsiteX7" fmla="*/ 1668780 w 1938020"/>
                <a:gd name="connsiteY7" fmla="*/ 2026920 h 2397244"/>
                <a:gd name="connsiteX8" fmla="*/ 905252 w 1938020"/>
                <a:gd name="connsiteY8" fmla="*/ 2397244 h 2397244"/>
                <a:gd name="connsiteX9" fmla="*/ 373380 w 1938020"/>
                <a:gd name="connsiteY9" fmla="*/ 2194560 h 2397244"/>
                <a:gd name="connsiteX0" fmla="*/ 373380 w 1938020"/>
                <a:gd name="connsiteY0" fmla="*/ 2194560 h 2397244"/>
                <a:gd name="connsiteX1" fmla="*/ 91440 w 1938020"/>
                <a:gd name="connsiteY1" fmla="*/ 1744980 h 2397244"/>
                <a:gd name="connsiteX2" fmla="*/ 0 w 1938020"/>
                <a:gd name="connsiteY2" fmla="*/ 1013460 h 2397244"/>
                <a:gd name="connsiteX3" fmla="*/ 185172 w 1938020"/>
                <a:gd name="connsiteY3" fmla="*/ 381020 h 2397244"/>
                <a:gd name="connsiteX4" fmla="*/ 701040 w 1938020"/>
                <a:gd name="connsiteY4" fmla="*/ 0 h 2397244"/>
                <a:gd name="connsiteX5" fmla="*/ 1516380 w 1938020"/>
                <a:gd name="connsiteY5" fmla="*/ 213360 h 2397244"/>
                <a:gd name="connsiteX6" fmla="*/ 1912620 w 1938020"/>
                <a:gd name="connsiteY6" fmla="*/ 838200 h 2397244"/>
                <a:gd name="connsiteX7" fmla="*/ 1668780 w 1938020"/>
                <a:gd name="connsiteY7" fmla="*/ 2026920 h 2397244"/>
                <a:gd name="connsiteX8" fmla="*/ 905252 w 1938020"/>
                <a:gd name="connsiteY8" fmla="*/ 2397244 h 2397244"/>
                <a:gd name="connsiteX9" fmla="*/ 373380 w 1938020"/>
                <a:gd name="connsiteY9" fmla="*/ 2194560 h 2397244"/>
                <a:gd name="connsiteX0" fmla="*/ 373380 w 1938020"/>
                <a:gd name="connsiteY0" fmla="*/ 2222503 h 2425187"/>
                <a:gd name="connsiteX1" fmla="*/ 91440 w 1938020"/>
                <a:gd name="connsiteY1" fmla="*/ 1772923 h 2425187"/>
                <a:gd name="connsiteX2" fmla="*/ 0 w 1938020"/>
                <a:gd name="connsiteY2" fmla="*/ 1041403 h 2425187"/>
                <a:gd name="connsiteX3" fmla="*/ 185172 w 1938020"/>
                <a:gd name="connsiteY3" fmla="*/ 408963 h 2425187"/>
                <a:gd name="connsiteX4" fmla="*/ 701040 w 1938020"/>
                <a:gd name="connsiteY4" fmla="*/ 27943 h 2425187"/>
                <a:gd name="connsiteX5" fmla="*/ 1516380 w 1938020"/>
                <a:gd name="connsiteY5" fmla="*/ 241303 h 2425187"/>
                <a:gd name="connsiteX6" fmla="*/ 1912620 w 1938020"/>
                <a:gd name="connsiteY6" fmla="*/ 866143 h 2425187"/>
                <a:gd name="connsiteX7" fmla="*/ 1668780 w 1938020"/>
                <a:gd name="connsiteY7" fmla="*/ 2054863 h 2425187"/>
                <a:gd name="connsiteX8" fmla="*/ 905252 w 1938020"/>
                <a:gd name="connsiteY8" fmla="*/ 2425187 h 2425187"/>
                <a:gd name="connsiteX9" fmla="*/ 373380 w 1938020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281940 w 1844481"/>
                <a:gd name="connsiteY0" fmla="*/ 2222503 h 2425187"/>
                <a:gd name="connsiteX1" fmla="*/ 0 w 1844481"/>
                <a:gd name="connsiteY1" fmla="*/ 1772923 h 2425187"/>
                <a:gd name="connsiteX2" fmla="*/ 93732 w 1844481"/>
                <a:gd name="connsiteY2" fmla="*/ 408963 h 2425187"/>
                <a:gd name="connsiteX3" fmla="*/ 609600 w 1844481"/>
                <a:gd name="connsiteY3" fmla="*/ 27943 h 2425187"/>
                <a:gd name="connsiteX4" fmla="*/ 1424940 w 1844481"/>
                <a:gd name="connsiteY4" fmla="*/ 241303 h 2425187"/>
                <a:gd name="connsiteX5" fmla="*/ 1821180 w 1844481"/>
                <a:gd name="connsiteY5" fmla="*/ 866143 h 2425187"/>
                <a:gd name="connsiteX6" fmla="*/ 1564744 w 1844481"/>
                <a:gd name="connsiteY6" fmla="*/ 2088232 h 2425187"/>
                <a:gd name="connsiteX7" fmla="*/ 813812 w 1844481"/>
                <a:gd name="connsiteY7" fmla="*/ 2425187 h 2425187"/>
                <a:gd name="connsiteX8" fmla="*/ 281940 w 1844481"/>
                <a:gd name="connsiteY8" fmla="*/ 2222503 h 2425187"/>
                <a:gd name="connsiteX0" fmla="*/ 313308 w 1875849"/>
                <a:gd name="connsiteY0" fmla="*/ 2222503 h 2425187"/>
                <a:gd name="connsiteX1" fmla="*/ 31368 w 1875849"/>
                <a:gd name="connsiteY1" fmla="*/ 1772923 h 2425187"/>
                <a:gd name="connsiteX2" fmla="*/ 125100 w 1875849"/>
                <a:gd name="connsiteY2" fmla="*/ 408963 h 2425187"/>
                <a:gd name="connsiteX3" fmla="*/ 640968 w 1875849"/>
                <a:gd name="connsiteY3" fmla="*/ 27943 h 2425187"/>
                <a:gd name="connsiteX4" fmla="*/ 1456308 w 1875849"/>
                <a:gd name="connsiteY4" fmla="*/ 241303 h 2425187"/>
                <a:gd name="connsiteX5" fmla="*/ 1852548 w 1875849"/>
                <a:gd name="connsiteY5" fmla="*/ 866143 h 2425187"/>
                <a:gd name="connsiteX6" fmla="*/ 1596112 w 1875849"/>
                <a:gd name="connsiteY6" fmla="*/ 2088232 h 2425187"/>
                <a:gd name="connsiteX7" fmla="*/ 845180 w 1875849"/>
                <a:gd name="connsiteY7" fmla="*/ 2425187 h 2425187"/>
                <a:gd name="connsiteX8" fmla="*/ 313308 w 1875849"/>
                <a:gd name="connsiteY8" fmla="*/ 2222503 h 2425187"/>
                <a:gd name="connsiteX0" fmla="*/ 313308 w 1852036"/>
                <a:gd name="connsiteY0" fmla="*/ 2222503 h 2425187"/>
                <a:gd name="connsiteX1" fmla="*/ 31368 w 1852036"/>
                <a:gd name="connsiteY1" fmla="*/ 1772923 h 2425187"/>
                <a:gd name="connsiteX2" fmla="*/ 125100 w 1852036"/>
                <a:gd name="connsiteY2" fmla="*/ 408963 h 2425187"/>
                <a:gd name="connsiteX3" fmla="*/ 640968 w 1852036"/>
                <a:gd name="connsiteY3" fmla="*/ 27943 h 2425187"/>
                <a:gd name="connsiteX4" fmla="*/ 1456308 w 1852036"/>
                <a:gd name="connsiteY4" fmla="*/ 241303 h 2425187"/>
                <a:gd name="connsiteX5" fmla="*/ 1828735 w 1852036"/>
                <a:gd name="connsiteY5" fmla="*/ 866143 h 2425187"/>
                <a:gd name="connsiteX6" fmla="*/ 1596112 w 1852036"/>
                <a:gd name="connsiteY6" fmla="*/ 2088232 h 2425187"/>
                <a:gd name="connsiteX7" fmla="*/ 845180 w 1852036"/>
                <a:gd name="connsiteY7" fmla="*/ 2425187 h 2425187"/>
                <a:gd name="connsiteX8" fmla="*/ 313308 w 1852036"/>
                <a:gd name="connsiteY8" fmla="*/ 2222503 h 2425187"/>
                <a:gd name="connsiteX0" fmla="*/ 313308 w 1804009"/>
                <a:gd name="connsiteY0" fmla="*/ 2222503 h 2425187"/>
                <a:gd name="connsiteX1" fmla="*/ 31368 w 1804009"/>
                <a:gd name="connsiteY1" fmla="*/ 1772923 h 2425187"/>
                <a:gd name="connsiteX2" fmla="*/ 125100 w 1804009"/>
                <a:gd name="connsiteY2" fmla="*/ 408963 h 2425187"/>
                <a:gd name="connsiteX3" fmla="*/ 640968 w 1804009"/>
                <a:gd name="connsiteY3" fmla="*/ 27943 h 2425187"/>
                <a:gd name="connsiteX4" fmla="*/ 1456308 w 1804009"/>
                <a:gd name="connsiteY4" fmla="*/ 241303 h 2425187"/>
                <a:gd name="connsiteX5" fmla="*/ 1780708 w 1804009"/>
                <a:gd name="connsiteY5" fmla="*/ 816297 h 2425187"/>
                <a:gd name="connsiteX6" fmla="*/ 1596112 w 1804009"/>
                <a:gd name="connsiteY6" fmla="*/ 2088232 h 2425187"/>
                <a:gd name="connsiteX7" fmla="*/ 845180 w 1804009"/>
                <a:gd name="connsiteY7" fmla="*/ 2425187 h 2425187"/>
                <a:gd name="connsiteX8" fmla="*/ 313308 w 1804009"/>
                <a:gd name="connsiteY8" fmla="*/ 2222503 h 2425187"/>
                <a:gd name="connsiteX0" fmla="*/ 313308 w 1784959"/>
                <a:gd name="connsiteY0" fmla="*/ 2222503 h 2425187"/>
                <a:gd name="connsiteX1" fmla="*/ 31368 w 1784959"/>
                <a:gd name="connsiteY1" fmla="*/ 1772923 h 2425187"/>
                <a:gd name="connsiteX2" fmla="*/ 125100 w 1784959"/>
                <a:gd name="connsiteY2" fmla="*/ 408963 h 2425187"/>
                <a:gd name="connsiteX3" fmla="*/ 640968 w 1784959"/>
                <a:gd name="connsiteY3" fmla="*/ 27943 h 2425187"/>
                <a:gd name="connsiteX4" fmla="*/ 1456308 w 1784959"/>
                <a:gd name="connsiteY4" fmla="*/ 241303 h 2425187"/>
                <a:gd name="connsiteX5" fmla="*/ 1761658 w 1784959"/>
                <a:gd name="connsiteY5" fmla="*/ 816297 h 2425187"/>
                <a:gd name="connsiteX6" fmla="*/ 1596112 w 1784959"/>
                <a:gd name="connsiteY6" fmla="*/ 2088232 h 2425187"/>
                <a:gd name="connsiteX7" fmla="*/ 845180 w 1784959"/>
                <a:gd name="connsiteY7" fmla="*/ 2425187 h 2425187"/>
                <a:gd name="connsiteX8" fmla="*/ 313308 w 1784959"/>
                <a:gd name="connsiteY8" fmla="*/ 2222503 h 2425187"/>
                <a:gd name="connsiteX0" fmla="*/ 313308 w 1794484"/>
                <a:gd name="connsiteY0" fmla="*/ 2222503 h 2425187"/>
                <a:gd name="connsiteX1" fmla="*/ 31368 w 1794484"/>
                <a:gd name="connsiteY1" fmla="*/ 1772923 h 2425187"/>
                <a:gd name="connsiteX2" fmla="*/ 125100 w 1794484"/>
                <a:gd name="connsiteY2" fmla="*/ 408963 h 2425187"/>
                <a:gd name="connsiteX3" fmla="*/ 640968 w 1794484"/>
                <a:gd name="connsiteY3" fmla="*/ 27943 h 2425187"/>
                <a:gd name="connsiteX4" fmla="*/ 1456308 w 1794484"/>
                <a:gd name="connsiteY4" fmla="*/ 241303 h 2425187"/>
                <a:gd name="connsiteX5" fmla="*/ 1761658 w 1794484"/>
                <a:gd name="connsiteY5" fmla="*/ 816297 h 2425187"/>
                <a:gd name="connsiteX6" fmla="*/ 1596112 w 1794484"/>
                <a:gd name="connsiteY6" fmla="*/ 2088232 h 2425187"/>
                <a:gd name="connsiteX7" fmla="*/ 845180 w 1794484"/>
                <a:gd name="connsiteY7" fmla="*/ 2425187 h 2425187"/>
                <a:gd name="connsiteX8" fmla="*/ 313308 w 1794484"/>
                <a:gd name="connsiteY8" fmla="*/ 2222503 h 2425187"/>
                <a:gd name="connsiteX0" fmla="*/ 506348 w 1987524"/>
                <a:gd name="connsiteY0" fmla="*/ 2228891 h 2431575"/>
                <a:gd name="connsiteX1" fmla="*/ 224408 w 1987524"/>
                <a:gd name="connsiteY1" fmla="*/ 1779311 h 2431575"/>
                <a:gd name="connsiteX2" fmla="*/ 116840 w 1987524"/>
                <a:gd name="connsiteY2" fmla="*/ 453676 h 2431575"/>
                <a:gd name="connsiteX3" fmla="*/ 834008 w 1987524"/>
                <a:gd name="connsiteY3" fmla="*/ 34331 h 2431575"/>
                <a:gd name="connsiteX4" fmla="*/ 1649348 w 1987524"/>
                <a:gd name="connsiteY4" fmla="*/ 247691 h 2431575"/>
                <a:gd name="connsiteX5" fmla="*/ 1954698 w 1987524"/>
                <a:gd name="connsiteY5" fmla="*/ 822685 h 2431575"/>
                <a:gd name="connsiteX6" fmla="*/ 1789152 w 1987524"/>
                <a:gd name="connsiteY6" fmla="*/ 2094620 h 2431575"/>
                <a:gd name="connsiteX7" fmla="*/ 1038220 w 1987524"/>
                <a:gd name="connsiteY7" fmla="*/ 2431575 h 2431575"/>
                <a:gd name="connsiteX8" fmla="*/ 506348 w 1987524"/>
                <a:gd name="connsiteY8" fmla="*/ 2228891 h 2431575"/>
                <a:gd name="connsiteX0" fmla="*/ 515873 w 1997049"/>
                <a:gd name="connsiteY0" fmla="*/ 2262228 h 2464912"/>
                <a:gd name="connsiteX1" fmla="*/ 233933 w 1997049"/>
                <a:gd name="connsiteY1" fmla="*/ 1812648 h 2464912"/>
                <a:gd name="connsiteX2" fmla="*/ 116840 w 1997049"/>
                <a:gd name="connsiteY2" fmla="*/ 687038 h 2464912"/>
                <a:gd name="connsiteX3" fmla="*/ 843533 w 1997049"/>
                <a:gd name="connsiteY3" fmla="*/ 67668 h 2464912"/>
                <a:gd name="connsiteX4" fmla="*/ 1658873 w 1997049"/>
                <a:gd name="connsiteY4" fmla="*/ 281028 h 2464912"/>
                <a:gd name="connsiteX5" fmla="*/ 1964223 w 1997049"/>
                <a:gd name="connsiteY5" fmla="*/ 856022 h 2464912"/>
                <a:gd name="connsiteX6" fmla="*/ 1798677 w 1997049"/>
                <a:gd name="connsiteY6" fmla="*/ 2127957 h 2464912"/>
                <a:gd name="connsiteX7" fmla="*/ 1047745 w 1997049"/>
                <a:gd name="connsiteY7" fmla="*/ 2464912 h 2464912"/>
                <a:gd name="connsiteX8" fmla="*/ 515873 w 1997049"/>
                <a:gd name="connsiteY8" fmla="*/ 2262228 h 2464912"/>
                <a:gd name="connsiteX0" fmla="*/ 399033 w 1880209"/>
                <a:gd name="connsiteY0" fmla="*/ 2262228 h 2464912"/>
                <a:gd name="connsiteX1" fmla="*/ 117093 w 1880209"/>
                <a:gd name="connsiteY1" fmla="*/ 1812648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153542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930905 w 1880209"/>
                <a:gd name="connsiteY0" fmla="*/ 2464912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0" fmla="*/ 916618 w 1880209"/>
                <a:gd name="connsiteY0" fmla="*/ 2469674 h 2469674"/>
                <a:gd name="connsiteX1" fmla="*/ 81534 w 1880209"/>
                <a:gd name="connsiteY1" fmla="*/ 1999181 h 2469674"/>
                <a:gd name="connsiteX2" fmla="*/ 0 w 1880209"/>
                <a:gd name="connsiteY2" fmla="*/ 687038 h 2469674"/>
                <a:gd name="connsiteX3" fmla="*/ 726693 w 1880209"/>
                <a:gd name="connsiteY3" fmla="*/ 67668 h 2469674"/>
                <a:gd name="connsiteX4" fmla="*/ 1542033 w 1880209"/>
                <a:gd name="connsiteY4" fmla="*/ 281028 h 2469674"/>
                <a:gd name="connsiteX5" fmla="*/ 1847383 w 1880209"/>
                <a:gd name="connsiteY5" fmla="*/ 856022 h 2469674"/>
                <a:gd name="connsiteX6" fmla="*/ 1681837 w 1880209"/>
                <a:gd name="connsiteY6" fmla="*/ 2127957 h 2469674"/>
                <a:gd name="connsiteX7" fmla="*/ 916618 w 1880209"/>
                <a:gd name="connsiteY7" fmla="*/ 2469674 h 2469674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0058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33921 w 1880209"/>
                <a:gd name="connsiteY1" fmla="*/ 2003944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96507 w 1911006"/>
                <a:gd name="connsiteY6" fmla="*/ 1999181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66027 w 1911006"/>
                <a:gd name="connsiteY6" fmla="*/ 1968701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66027 w 1911006"/>
                <a:gd name="connsiteY6" fmla="*/ 1968701 h 2503237"/>
                <a:gd name="connsiteX7" fmla="*/ 904419 w 1911006"/>
                <a:gd name="connsiteY7" fmla="*/ 2503237 h 2503237"/>
                <a:gd name="connsiteX0" fmla="*/ 904419 w 1777429"/>
                <a:gd name="connsiteY0" fmla="*/ 2539048 h 2539048"/>
                <a:gd name="connsiteX1" fmla="*/ 112331 w 1777429"/>
                <a:gd name="connsiteY1" fmla="*/ 2034992 h 2539048"/>
                <a:gd name="connsiteX2" fmla="*/ 30797 w 1777429"/>
                <a:gd name="connsiteY2" fmla="*/ 722849 h 2539048"/>
                <a:gd name="connsiteX3" fmla="*/ 757490 w 1777429"/>
                <a:gd name="connsiteY3" fmla="*/ 103479 h 2539048"/>
                <a:gd name="connsiteX4" fmla="*/ 1572830 w 1777429"/>
                <a:gd name="connsiteY4" fmla="*/ 316839 h 2539048"/>
                <a:gd name="connsiteX5" fmla="*/ 1666027 w 1777429"/>
                <a:gd name="connsiteY5" fmla="*/ 2004512 h 2539048"/>
                <a:gd name="connsiteX6" fmla="*/ 904419 w 1777429"/>
                <a:gd name="connsiteY6" fmla="*/ 2539048 h 2539048"/>
                <a:gd name="connsiteX0" fmla="*/ 904419 w 1846009"/>
                <a:gd name="connsiteY0" fmla="*/ 2539048 h 2539048"/>
                <a:gd name="connsiteX1" fmla="*/ 112331 w 1846009"/>
                <a:gd name="connsiteY1" fmla="*/ 2034992 h 2539048"/>
                <a:gd name="connsiteX2" fmla="*/ 30797 w 1846009"/>
                <a:gd name="connsiteY2" fmla="*/ 722849 h 2539048"/>
                <a:gd name="connsiteX3" fmla="*/ 757490 w 1846009"/>
                <a:gd name="connsiteY3" fmla="*/ 103479 h 2539048"/>
                <a:gd name="connsiteX4" fmla="*/ 1572830 w 1846009"/>
                <a:gd name="connsiteY4" fmla="*/ 316839 h 2539048"/>
                <a:gd name="connsiteX5" fmla="*/ 1666027 w 1846009"/>
                <a:gd name="connsiteY5" fmla="*/ 2004512 h 2539048"/>
                <a:gd name="connsiteX6" fmla="*/ 904419 w 1846009"/>
                <a:gd name="connsiteY6" fmla="*/ 2539048 h 2539048"/>
                <a:gd name="connsiteX0" fmla="*/ 904419 w 1965677"/>
                <a:gd name="connsiteY0" fmla="*/ 2539048 h 2539048"/>
                <a:gd name="connsiteX1" fmla="*/ 112331 w 1965677"/>
                <a:gd name="connsiteY1" fmla="*/ 2034992 h 2539048"/>
                <a:gd name="connsiteX2" fmla="*/ 30797 w 1965677"/>
                <a:gd name="connsiteY2" fmla="*/ 722849 h 2539048"/>
                <a:gd name="connsiteX3" fmla="*/ 757490 w 1965677"/>
                <a:gd name="connsiteY3" fmla="*/ 103479 h 2539048"/>
                <a:gd name="connsiteX4" fmla="*/ 1572830 w 1965677"/>
                <a:gd name="connsiteY4" fmla="*/ 316839 h 2539048"/>
                <a:gd name="connsiteX5" fmla="*/ 1666027 w 1965677"/>
                <a:gd name="connsiteY5" fmla="*/ 2004512 h 2539048"/>
                <a:gd name="connsiteX6" fmla="*/ 904419 w 1965677"/>
                <a:gd name="connsiteY6" fmla="*/ 2539048 h 2539048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58653"/>
                <a:gd name="connsiteY0" fmla="*/ 2448272 h 2448272"/>
                <a:gd name="connsiteX1" fmla="*/ 112331 w 1958653"/>
                <a:gd name="connsiteY1" fmla="*/ 1988853 h 2448272"/>
                <a:gd name="connsiteX2" fmla="*/ 30797 w 1958653"/>
                <a:gd name="connsiteY2" fmla="*/ 676710 h 2448272"/>
                <a:gd name="connsiteX3" fmla="*/ 757490 w 1958653"/>
                <a:gd name="connsiteY3" fmla="*/ 57340 h 2448272"/>
                <a:gd name="connsiteX4" fmla="*/ 1696508 w 1958653"/>
                <a:gd name="connsiteY4" fmla="*/ 332669 h 2448272"/>
                <a:gd name="connsiteX5" fmla="*/ 1666027 w 1958653"/>
                <a:gd name="connsiteY5" fmla="*/ 1958373 h 2448272"/>
                <a:gd name="connsiteX6" fmla="*/ 864096 w 1958653"/>
                <a:gd name="connsiteY6" fmla="*/ 2448272 h 2448272"/>
                <a:gd name="connsiteX0" fmla="*/ 864096 w 1907679"/>
                <a:gd name="connsiteY0" fmla="*/ 2448272 h 2448272"/>
                <a:gd name="connsiteX1" fmla="*/ 112331 w 1907679"/>
                <a:gd name="connsiteY1" fmla="*/ 1988853 h 2448272"/>
                <a:gd name="connsiteX2" fmla="*/ 30797 w 1907679"/>
                <a:gd name="connsiteY2" fmla="*/ 676710 h 2448272"/>
                <a:gd name="connsiteX3" fmla="*/ 757490 w 1907679"/>
                <a:gd name="connsiteY3" fmla="*/ 57340 h 2448272"/>
                <a:gd name="connsiteX4" fmla="*/ 1696508 w 1907679"/>
                <a:gd name="connsiteY4" fmla="*/ 332669 h 2448272"/>
                <a:gd name="connsiteX5" fmla="*/ 1666027 w 1907679"/>
                <a:gd name="connsiteY5" fmla="*/ 1958373 h 2448272"/>
                <a:gd name="connsiteX6" fmla="*/ 864096 w 1907679"/>
                <a:gd name="connsiteY6" fmla="*/ 2448272 h 2448272"/>
                <a:gd name="connsiteX0" fmla="*/ 864096 w 1888232"/>
                <a:gd name="connsiteY0" fmla="*/ 2448272 h 2448272"/>
                <a:gd name="connsiteX1" fmla="*/ 112331 w 1888232"/>
                <a:gd name="connsiteY1" fmla="*/ 1988853 h 2448272"/>
                <a:gd name="connsiteX2" fmla="*/ 30797 w 1888232"/>
                <a:gd name="connsiteY2" fmla="*/ 676710 h 2448272"/>
                <a:gd name="connsiteX3" fmla="*/ 757490 w 1888232"/>
                <a:gd name="connsiteY3" fmla="*/ 57340 h 2448272"/>
                <a:gd name="connsiteX4" fmla="*/ 1696508 w 1888232"/>
                <a:gd name="connsiteY4" fmla="*/ 332669 h 2448272"/>
                <a:gd name="connsiteX5" fmla="*/ 1666027 w 1888232"/>
                <a:gd name="connsiteY5" fmla="*/ 1958373 h 2448272"/>
                <a:gd name="connsiteX6" fmla="*/ 864096 w 1888232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926132 w 1937965"/>
                <a:gd name="connsiteY0" fmla="*/ 2448272 h 2448272"/>
                <a:gd name="connsiteX1" fmla="*/ 174367 w 1937965"/>
                <a:gd name="connsiteY1" fmla="*/ 1988853 h 2448272"/>
                <a:gd name="connsiteX2" fmla="*/ 92833 w 1937965"/>
                <a:gd name="connsiteY2" fmla="*/ 676710 h 2448272"/>
                <a:gd name="connsiteX3" fmla="*/ 819526 w 1937965"/>
                <a:gd name="connsiteY3" fmla="*/ 57340 h 2448272"/>
                <a:gd name="connsiteX4" fmla="*/ 1758544 w 1937965"/>
                <a:gd name="connsiteY4" fmla="*/ 332669 h 2448272"/>
                <a:gd name="connsiteX5" fmla="*/ 1728063 w 1937965"/>
                <a:gd name="connsiteY5" fmla="*/ 1958373 h 2448272"/>
                <a:gd name="connsiteX6" fmla="*/ 926132 w 1937965"/>
                <a:gd name="connsiteY6" fmla="*/ 2448272 h 2448272"/>
                <a:gd name="connsiteX0" fmla="*/ 926132 w 1937965"/>
                <a:gd name="connsiteY0" fmla="*/ 2448272 h 2448272"/>
                <a:gd name="connsiteX1" fmla="*/ 174367 w 1937965"/>
                <a:gd name="connsiteY1" fmla="*/ 1988853 h 2448272"/>
                <a:gd name="connsiteX2" fmla="*/ 92833 w 1937965"/>
                <a:gd name="connsiteY2" fmla="*/ 676710 h 2448272"/>
                <a:gd name="connsiteX3" fmla="*/ 819526 w 1937965"/>
                <a:gd name="connsiteY3" fmla="*/ 57340 h 2448272"/>
                <a:gd name="connsiteX4" fmla="*/ 1758544 w 1937965"/>
                <a:gd name="connsiteY4" fmla="*/ 332669 h 2448272"/>
                <a:gd name="connsiteX5" fmla="*/ 1728063 w 1937965"/>
                <a:gd name="connsiteY5" fmla="*/ 1958373 h 2448272"/>
                <a:gd name="connsiteX6" fmla="*/ 926132 w 1937965"/>
                <a:gd name="connsiteY6" fmla="*/ 2448272 h 2448272"/>
                <a:gd name="connsiteX0" fmla="*/ 926132 w 1903291"/>
                <a:gd name="connsiteY0" fmla="*/ 2448272 h 2448272"/>
                <a:gd name="connsiteX1" fmla="*/ 174367 w 1903291"/>
                <a:gd name="connsiteY1" fmla="*/ 1988853 h 2448272"/>
                <a:gd name="connsiteX2" fmla="*/ 92833 w 1903291"/>
                <a:gd name="connsiteY2" fmla="*/ 676710 h 2448272"/>
                <a:gd name="connsiteX3" fmla="*/ 819526 w 1903291"/>
                <a:gd name="connsiteY3" fmla="*/ 57340 h 2448272"/>
                <a:gd name="connsiteX4" fmla="*/ 1758544 w 1903291"/>
                <a:gd name="connsiteY4" fmla="*/ 332669 h 2448272"/>
                <a:gd name="connsiteX5" fmla="*/ 1688009 w 1903291"/>
                <a:gd name="connsiteY5" fmla="*/ 1986948 h 2448272"/>
                <a:gd name="connsiteX6" fmla="*/ 926132 w 1903291"/>
                <a:gd name="connsiteY6" fmla="*/ 2448272 h 2448272"/>
                <a:gd name="connsiteX0" fmla="*/ 926132 w 1900176"/>
                <a:gd name="connsiteY0" fmla="*/ 2448272 h 2448272"/>
                <a:gd name="connsiteX1" fmla="*/ 174367 w 1900176"/>
                <a:gd name="connsiteY1" fmla="*/ 1988853 h 2448272"/>
                <a:gd name="connsiteX2" fmla="*/ 92833 w 1900176"/>
                <a:gd name="connsiteY2" fmla="*/ 676710 h 2448272"/>
                <a:gd name="connsiteX3" fmla="*/ 819526 w 1900176"/>
                <a:gd name="connsiteY3" fmla="*/ 57340 h 2448272"/>
                <a:gd name="connsiteX4" fmla="*/ 1758544 w 1900176"/>
                <a:gd name="connsiteY4" fmla="*/ 332669 h 2448272"/>
                <a:gd name="connsiteX5" fmla="*/ 1669318 w 1900176"/>
                <a:gd name="connsiteY5" fmla="*/ 1979804 h 2448272"/>
                <a:gd name="connsiteX6" fmla="*/ 926132 w 1900176"/>
                <a:gd name="connsiteY6" fmla="*/ 2448272 h 2448272"/>
                <a:gd name="connsiteX0" fmla="*/ 926132 w 1900176"/>
                <a:gd name="connsiteY0" fmla="*/ 2448272 h 2448272"/>
                <a:gd name="connsiteX1" fmla="*/ 174367 w 1900176"/>
                <a:gd name="connsiteY1" fmla="*/ 1988853 h 2448272"/>
                <a:gd name="connsiteX2" fmla="*/ 92833 w 1900176"/>
                <a:gd name="connsiteY2" fmla="*/ 676710 h 2448272"/>
                <a:gd name="connsiteX3" fmla="*/ 819526 w 1900176"/>
                <a:gd name="connsiteY3" fmla="*/ 57340 h 2448272"/>
                <a:gd name="connsiteX4" fmla="*/ 1758544 w 1900176"/>
                <a:gd name="connsiteY4" fmla="*/ 332669 h 2448272"/>
                <a:gd name="connsiteX5" fmla="*/ 1669318 w 1900176"/>
                <a:gd name="connsiteY5" fmla="*/ 1979804 h 2448272"/>
                <a:gd name="connsiteX6" fmla="*/ 926132 w 1900176"/>
                <a:gd name="connsiteY6" fmla="*/ 2448272 h 2448272"/>
                <a:gd name="connsiteX0" fmla="*/ 926132 w 1891117"/>
                <a:gd name="connsiteY0" fmla="*/ 2448272 h 2448272"/>
                <a:gd name="connsiteX1" fmla="*/ 174367 w 1891117"/>
                <a:gd name="connsiteY1" fmla="*/ 1988853 h 2448272"/>
                <a:gd name="connsiteX2" fmla="*/ 92833 w 1891117"/>
                <a:gd name="connsiteY2" fmla="*/ 676710 h 2448272"/>
                <a:gd name="connsiteX3" fmla="*/ 819526 w 1891117"/>
                <a:gd name="connsiteY3" fmla="*/ 57340 h 2448272"/>
                <a:gd name="connsiteX4" fmla="*/ 1758544 w 1891117"/>
                <a:gd name="connsiteY4" fmla="*/ 332669 h 2448272"/>
                <a:gd name="connsiteX5" fmla="*/ 1614972 w 1891117"/>
                <a:gd name="connsiteY5" fmla="*/ 2016787 h 2448272"/>
                <a:gd name="connsiteX6" fmla="*/ 926132 w 1891117"/>
                <a:gd name="connsiteY6" fmla="*/ 2448272 h 2448272"/>
                <a:gd name="connsiteX0" fmla="*/ 915451 w 1880437"/>
                <a:gd name="connsiteY0" fmla="*/ 2448272 h 2448272"/>
                <a:gd name="connsiteX1" fmla="*/ 174367 w 1880437"/>
                <a:gd name="connsiteY1" fmla="*/ 1988853 h 2448272"/>
                <a:gd name="connsiteX2" fmla="*/ 82152 w 1880437"/>
                <a:gd name="connsiteY2" fmla="*/ 676710 h 2448272"/>
                <a:gd name="connsiteX3" fmla="*/ 808845 w 1880437"/>
                <a:gd name="connsiteY3" fmla="*/ 57340 h 2448272"/>
                <a:gd name="connsiteX4" fmla="*/ 1747863 w 1880437"/>
                <a:gd name="connsiteY4" fmla="*/ 332669 h 2448272"/>
                <a:gd name="connsiteX5" fmla="*/ 1604291 w 1880437"/>
                <a:gd name="connsiteY5" fmla="*/ 2016787 h 2448272"/>
                <a:gd name="connsiteX6" fmla="*/ 915451 w 1880437"/>
                <a:gd name="connsiteY6" fmla="*/ 2448272 h 2448272"/>
                <a:gd name="connsiteX0" fmla="*/ 894088 w 1859074"/>
                <a:gd name="connsiteY0" fmla="*/ 2448272 h 2448272"/>
                <a:gd name="connsiteX1" fmla="*/ 174367 w 1859074"/>
                <a:gd name="connsiteY1" fmla="*/ 1986472 h 2448272"/>
                <a:gd name="connsiteX2" fmla="*/ 60789 w 1859074"/>
                <a:gd name="connsiteY2" fmla="*/ 676710 h 2448272"/>
                <a:gd name="connsiteX3" fmla="*/ 787482 w 1859074"/>
                <a:gd name="connsiteY3" fmla="*/ 57340 h 2448272"/>
                <a:gd name="connsiteX4" fmla="*/ 1726500 w 1859074"/>
                <a:gd name="connsiteY4" fmla="*/ 332669 h 2448272"/>
                <a:gd name="connsiteX5" fmla="*/ 1582928 w 1859074"/>
                <a:gd name="connsiteY5" fmla="*/ 2016787 h 2448272"/>
                <a:gd name="connsiteX6" fmla="*/ 894088 w 1859074"/>
                <a:gd name="connsiteY6" fmla="*/ 2448272 h 2448272"/>
                <a:gd name="connsiteX0" fmla="*/ 878067 w 1859074"/>
                <a:gd name="connsiteY0" fmla="*/ 2405410 h 2405410"/>
                <a:gd name="connsiteX1" fmla="*/ 174367 w 1859074"/>
                <a:gd name="connsiteY1" fmla="*/ 1986472 h 2405410"/>
                <a:gd name="connsiteX2" fmla="*/ 60789 w 1859074"/>
                <a:gd name="connsiteY2" fmla="*/ 676710 h 2405410"/>
                <a:gd name="connsiteX3" fmla="*/ 787482 w 1859074"/>
                <a:gd name="connsiteY3" fmla="*/ 57340 h 2405410"/>
                <a:gd name="connsiteX4" fmla="*/ 1726500 w 1859074"/>
                <a:gd name="connsiteY4" fmla="*/ 332669 h 2405410"/>
                <a:gd name="connsiteX5" fmla="*/ 1582928 w 1859074"/>
                <a:gd name="connsiteY5" fmla="*/ 2016787 h 2405410"/>
                <a:gd name="connsiteX6" fmla="*/ 878067 w 1859074"/>
                <a:gd name="connsiteY6" fmla="*/ 2405410 h 240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074" h="2405410">
                  <a:moveTo>
                    <a:pt x="878067" y="2405410"/>
                  </a:moveTo>
                  <a:cubicBezTo>
                    <a:pt x="645035" y="2401113"/>
                    <a:pt x="428365" y="2295585"/>
                    <a:pt x="174367" y="1986472"/>
                  </a:cubicBezTo>
                  <a:cubicBezTo>
                    <a:pt x="0" y="1477047"/>
                    <a:pt x="82831" y="902175"/>
                    <a:pt x="60789" y="676710"/>
                  </a:cubicBezTo>
                  <a:cubicBezTo>
                    <a:pt x="177629" y="507800"/>
                    <a:pt x="509864" y="114680"/>
                    <a:pt x="787482" y="57340"/>
                  </a:cubicBezTo>
                  <a:cubicBezTo>
                    <a:pt x="1065100" y="0"/>
                    <a:pt x="1593926" y="6095"/>
                    <a:pt x="1726500" y="332669"/>
                  </a:cubicBezTo>
                  <a:cubicBezTo>
                    <a:pt x="1859074" y="659244"/>
                    <a:pt x="1792830" y="1520818"/>
                    <a:pt x="1582928" y="2016787"/>
                  </a:cubicBezTo>
                  <a:cubicBezTo>
                    <a:pt x="1478930" y="2185954"/>
                    <a:pt x="1071417" y="2400145"/>
                    <a:pt x="878067" y="2405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69" name="Forma livre 68"/>
            <p:cNvSpPr/>
            <p:nvPr/>
          </p:nvSpPr>
          <p:spPr>
            <a:xfrm>
              <a:off x="6946082" y="2394903"/>
              <a:ext cx="395089" cy="501994"/>
            </a:xfrm>
            <a:custGeom>
              <a:avLst/>
              <a:gdLst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67860 h 3402300"/>
                <a:gd name="connsiteX1" fmla="*/ 464820 w 3246120"/>
                <a:gd name="connsiteY1" fmla="*/ 2099280 h 3402300"/>
                <a:gd name="connsiteX2" fmla="*/ 678180 w 3246120"/>
                <a:gd name="connsiteY2" fmla="*/ 1931640 h 3402300"/>
                <a:gd name="connsiteX3" fmla="*/ 823352 w 3246120"/>
                <a:gd name="connsiteY3" fmla="*/ 1152128 h 3402300"/>
                <a:gd name="connsiteX4" fmla="*/ 1039376 w 3246120"/>
                <a:gd name="connsiteY4" fmla="*/ 432048 h 3402300"/>
                <a:gd name="connsiteX5" fmla="*/ 1615440 w 3246120"/>
                <a:gd name="connsiteY5" fmla="*/ 0 h 3402300"/>
                <a:gd name="connsiteX6" fmla="*/ 2156460 w 3246120"/>
                <a:gd name="connsiteY6" fmla="*/ 34260 h 3402300"/>
                <a:gd name="connsiteX7" fmla="*/ 2621280 w 3246120"/>
                <a:gd name="connsiteY7" fmla="*/ 232380 h 3402300"/>
                <a:gd name="connsiteX8" fmla="*/ 2933700 w 3246120"/>
                <a:gd name="connsiteY8" fmla="*/ 575280 h 3402300"/>
                <a:gd name="connsiteX9" fmla="*/ 3116580 w 3246120"/>
                <a:gd name="connsiteY9" fmla="*/ 986760 h 3402300"/>
                <a:gd name="connsiteX10" fmla="*/ 3208020 w 3246120"/>
                <a:gd name="connsiteY10" fmla="*/ 1428720 h 3402300"/>
                <a:gd name="connsiteX11" fmla="*/ 3246120 w 3246120"/>
                <a:gd name="connsiteY11" fmla="*/ 2327880 h 3402300"/>
                <a:gd name="connsiteX12" fmla="*/ 3040380 w 3246120"/>
                <a:gd name="connsiteY12" fmla="*/ 2983200 h 3402300"/>
                <a:gd name="connsiteX13" fmla="*/ 2705100 w 3246120"/>
                <a:gd name="connsiteY13" fmla="*/ 3234660 h 3402300"/>
                <a:gd name="connsiteX14" fmla="*/ 2529840 w 3246120"/>
                <a:gd name="connsiteY14" fmla="*/ 3310860 h 3402300"/>
                <a:gd name="connsiteX15" fmla="*/ 2095500 w 3246120"/>
                <a:gd name="connsiteY15" fmla="*/ 3402300 h 3402300"/>
                <a:gd name="connsiteX16" fmla="*/ 1485900 w 3246120"/>
                <a:gd name="connsiteY16" fmla="*/ 3310860 h 3402300"/>
                <a:gd name="connsiteX17" fmla="*/ 731520 w 3246120"/>
                <a:gd name="connsiteY17" fmla="*/ 3059400 h 3402300"/>
                <a:gd name="connsiteX18" fmla="*/ 396240 w 3246120"/>
                <a:gd name="connsiteY18" fmla="*/ 2807940 h 3402300"/>
                <a:gd name="connsiteX19" fmla="*/ 563880 w 3246120"/>
                <a:gd name="connsiteY19" fmla="*/ 2807940 h 3402300"/>
                <a:gd name="connsiteX20" fmla="*/ 662940 w 3246120"/>
                <a:gd name="connsiteY20" fmla="*/ 2754600 h 3402300"/>
                <a:gd name="connsiteX21" fmla="*/ 647700 w 3246120"/>
                <a:gd name="connsiteY21" fmla="*/ 2670780 h 3402300"/>
                <a:gd name="connsiteX22" fmla="*/ 388620 w 3246120"/>
                <a:gd name="connsiteY22" fmla="*/ 2655540 h 3402300"/>
                <a:gd name="connsiteX23" fmla="*/ 220980 w 3246120"/>
                <a:gd name="connsiteY23" fmla="*/ 2518380 h 3402300"/>
                <a:gd name="connsiteX24" fmla="*/ 167640 w 3246120"/>
                <a:gd name="connsiteY24" fmla="*/ 2343120 h 3402300"/>
                <a:gd name="connsiteX25" fmla="*/ 480060 w 3246120"/>
                <a:gd name="connsiteY25" fmla="*/ 2350740 h 3402300"/>
                <a:gd name="connsiteX26" fmla="*/ 617220 w 3246120"/>
                <a:gd name="connsiteY26" fmla="*/ 2221200 h 3402300"/>
                <a:gd name="connsiteX27" fmla="*/ 731520 w 3246120"/>
                <a:gd name="connsiteY27" fmla="*/ 2106900 h 3402300"/>
                <a:gd name="connsiteX28" fmla="*/ 571500 w 3246120"/>
                <a:gd name="connsiteY28" fmla="*/ 2274540 h 3402300"/>
                <a:gd name="connsiteX29" fmla="*/ 304800 w 3246120"/>
                <a:gd name="connsiteY29" fmla="*/ 2312640 h 3402300"/>
                <a:gd name="connsiteX30" fmla="*/ 53340 w 3246120"/>
                <a:gd name="connsiteY30" fmla="*/ 2198340 h 3402300"/>
                <a:gd name="connsiteX31" fmla="*/ 53340 w 3246120"/>
                <a:gd name="connsiteY31" fmla="*/ 2190720 h 3402300"/>
                <a:gd name="connsiteX32" fmla="*/ 0 w 3246120"/>
                <a:gd name="connsiteY32" fmla="*/ 2167860 h 3402300"/>
                <a:gd name="connsiteX0" fmla="*/ 0 w 3246120"/>
                <a:gd name="connsiteY0" fmla="*/ 2250410 h 3484850"/>
                <a:gd name="connsiteX1" fmla="*/ 464820 w 3246120"/>
                <a:gd name="connsiteY1" fmla="*/ 2181830 h 3484850"/>
                <a:gd name="connsiteX2" fmla="*/ 678180 w 3246120"/>
                <a:gd name="connsiteY2" fmla="*/ 2014190 h 3484850"/>
                <a:gd name="connsiteX3" fmla="*/ 823352 w 3246120"/>
                <a:gd name="connsiteY3" fmla="*/ 1234678 h 3484850"/>
                <a:gd name="connsiteX4" fmla="*/ 1039376 w 3246120"/>
                <a:gd name="connsiteY4" fmla="*/ 514598 h 3484850"/>
                <a:gd name="connsiteX5" fmla="*/ 1615440 w 3246120"/>
                <a:gd name="connsiteY5" fmla="*/ 82550 h 3484850"/>
                <a:gd name="connsiteX6" fmla="*/ 2156460 w 3246120"/>
                <a:gd name="connsiteY6" fmla="*/ 116810 h 3484850"/>
                <a:gd name="connsiteX7" fmla="*/ 2621280 w 3246120"/>
                <a:gd name="connsiteY7" fmla="*/ 314930 h 3484850"/>
                <a:gd name="connsiteX8" fmla="*/ 2933700 w 3246120"/>
                <a:gd name="connsiteY8" fmla="*/ 657830 h 3484850"/>
                <a:gd name="connsiteX9" fmla="*/ 3116580 w 3246120"/>
                <a:gd name="connsiteY9" fmla="*/ 1069310 h 3484850"/>
                <a:gd name="connsiteX10" fmla="*/ 3208020 w 3246120"/>
                <a:gd name="connsiteY10" fmla="*/ 1511270 h 3484850"/>
                <a:gd name="connsiteX11" fmla="*/ 3246120 w 3246120"/>
                <a:gd name="connsiteY11" fmla="*/ 2410430 h 3484850"/>
                <a:gd name="connsiteX12" fmla="*/ 3040380 w 3246120"/>
                <a:gd name="connsiteY12" fmla="*/ 3065750 h 3484850"/>
                <a:gd name="connsiteX13" fmla="*/ 2705100 w 3246120"/>
                <a:gd name="connsiteY13" fmla="*/ 3317210 h 3484850"/>
                <a:gd name="connsiteX14" fmla="*/ 2529840 w 3246120"/>
                <a:gd name="connsiteY14" fmla="*/ 3393410 h 3484850"/>
                <a:gd name="connsiteX15" fmla="*/ 2095500 w 3246120"/>
                <a:gd name="connsiteY15" fmla="*/ 3484850 h 3484850"/>
                <a:gd name="connsiteX16" fmla="*/ 1485900 w 3246120"/>
                <a:gd name="connsiteY16" fmla="*/ 3393410 h 3484850"/>
                <a:gd name="connsiteX17" fmla="*/ 731520 w 3246120"/>
                <a:gd name="connsiteY17" fmla="*/ 3141950 h 3484850"/>
                <a:gd name="connsiteX18" fmla="*/ 396240 w 3246120"/>
                <a:gd name="connsiteY18" fmla="*/ 2890490 h 3484850"/>
                <a:gd name="connsiteX19" fmla="*/ 563880 w 3246120"/>
                <a:gd name="connsiteY19" fmla="*/ 2890490 h 3484850"/>
                <a:gd name="connsiteX20" fmla="*/ 662940 w 3246120"/>
                <a:gd name="connsiteY20" fmla="*/ 2837150 h 3484850"/>
                <a:gd name="connsiteX21" fmla="*/ 647700 w 3246120"/>
                <a:gd name="connsiteY21" fmla="*/ 2753330 h 3484850"/>
                <a:gd name="connsiteX22" fmla="*/ 388620 w 3246120"/>
                <a:gd name="connsiteY22" fmla="*/ 2738090 h 3484850"/>
                <a:gd name="connsiteX23" fmla="*/ 220980 w 3246120"/>
                <a:gd name="connsiteY23" fmla="*/ 2600930 h 3484850"/>
                <a:gd name="connsiteX24" fmla="*/ 167640 w 3246120"/>
                <a:gd name="connsiteY24" fmla="*/ 2425670 h 3484850"/>
                <a:gd name="connsiteX25" fmla="*/ 480060 w 3246120"/>
                <a:gd name="connsiteY25" fmla="*/ 2433290 h 3484850"/>
                <a:gd name="connsiteX26" fmla="*/ 617220 w 3246120"/>
                <a:gd name="connsiteY26" fmla="*/ 2303750 h 3484850"/>
                <a:gd name="connsiteX27" fmla="*/ 731520 w 3246120"/>
                <a:gd name="connsiteY27" fmla="*/ 2189450 h 3484850"/>
                <a:gd name="connsiteX28" fmla="*/ 571500 w 3246120"/>
                <a:gd name="connsiteY28" fmla="*/ 2357090 h 3484850"/>
                <a:gd name="connsiteX29" fmla="*/ 304800 w 3246120"/>
                <a:gd name="connsiteY29" fmla="*/ 2395190 h 3484850"/>
                <a:gd name="connsiteX30" fmla="*/ 53340 w 3246120"/>
                <a:gd name="connsiteY30" fmla="*/ 2280890 h 3484850"/>
                <a:gd name="connsiteX31" fmla="*/ 53340 w 3246120"/>
                <a:gd name="connsiteY31" fmla="*/ 2273270 h 3484850"/>
                <a:gd name="connsiteX32" fmla="*/ 0 w 3246120"/>
                <a:gd name="connsiteY32" fmla="*/ 2250410 h 3484850"/>
                <a:gd name="connsiteX0" fmla="*/ 0 w 3246120"/>
                <a:gd name="connsiteY0" fmla="*/ 2199387 h 3433827"/>
                <a:gd name="connsiteX1" fmla="*/ 464820 w 3246120"/>
                <a:gd name="connsiteY1" fmla="*/ 2130807 h 3433827"/>
                <a:gd name="connsiteX2" fmla="*/ 678180 w 3246120"/>
                <a:gd name="connsiteY2" fmla="*/ 1963167 h 3433827"/>
                <a:gd name="connsiteX3" fmla="*/ 823352 w 3246120"/>
                <a:gd name="connsiteY3" fmla="*/ 1183655 h 3433827"/>
                <a:gd name="connsiteX4" fmla="*/ 1039376 w 3246120"/>
                <a:gd name="connsiteY4" fmla="*/ 463575 h 3433827"/>
                <a:gd name="connsiteX5" fmla="*/ 1615440 w 3246120"/>
                <a:gd name="connsiteY5" fmla="*/ 31527 h 3433827"/>
                <a:gd name="connsiteX6" fmla="*/ 2156460 w 3246120"/>
                <a:gd name="connsiteY6" fmla="*/ 65787 h 3433827"/>
                <a:gd name="connsiteX7" fmla="*/ 2621280 w 3246120"/>
                <a:gd name="connsiteY7" fmla="*/ 263907 h 3433827"/>
                <a:gd name="connsiteX8" fmla="*/ 2933700 w 3246120"/>
                <a:gd name="connsiteY8" fmla="*/ 606807 h 3433827"/>
                <a:gd name="connsiteX9" fmla="*/ 3116580 w 3246120"/>
                <a:gd name="connsiteY9" fmla="*/ 1018287 h 3433827"/>
                <a:gd name="connsiteX10" fmla="*/ 3208020 w 3246120"/>
                <a:gd name="connsiteY10" fmla="*/ 1460247 h 3433827"/>
                <a:gd name="connsiteX11" fmla="*/ 3246120 w 3246120"/>
                <a:gd name="connsiteY11" fmla="*/ 2359407 h 3433827"/>
                <a:gd name="connsiteX12" fmla="*/ 3040380 w 3246120"/>
                <a:gd name="connsiteY12" fmla="*/ 3014727 h 3433827"/>
                <a:gd name="connsiteX13" fmla="*/ 2705100 w 3246120"/>
                <a:gd name="connsiteY13" fmla="*/ 3266187 h 3433827"/>
                <a:gd name="connsiteX14" fmla="*/ 2529840 w 3246120"/>
                <a:gd name="connsiteY14" fmla="*/ 3342387 h 3433827"/>
                <a:gd name="connsiteX15" fmla="*/ 2095500 w 3246120"/>
                <a:gd name="connsiteY15" fmla="*/ 3433827 h 3433827"/>
                <a:gd name="connsiteX16" fmla="*/ 1485900 w 3246120"/>
                <a:gd name="connsiteY16" fmla="*/ 3342387 h 3433827"/>
                <a:gd name="connsiteX17" fmla="*/ 731520 w 3246120"/>
                <a:gd name="connsiteY17" fmla="*/ 3090927 h 3433827"/>
                <a:gd name="connsiteX18" fmla="*/ 396240 w 3246120"/>
                <a:gd name="connsiteY18" fmla="*/ 2839467 h 3433827"/>
                <a:gd name="connsiteX19" fmla="*/ 563880 w 3246120"/>
                <a:gd name="connsiteY19" fmla="*/ 2839467 h 3433827"/>
                <a:gd name="connsiteX20" fmla="*/ 662940 w 3246120"/>
                <a:gd name="connsiteY20" fmla="*/ 2786127 h 3433827"/>
                <a:gd name="connsiteX21" fmla="*/ 647700 w 3246120"/>
                <a:gd name="connsiteY21" fmla="*/ 2702307 h 3433827"/>
                <a:gd name="connsiteX22" fmla="*/ 388620 w 3246120"/>
                <a:gd name="connsiteY22" fmla="*/ 2687067 h 3433827"/>
                <a:gd name="connsiteX23" fmla="*/ 220980 w 3246120"/>
                <a:gd name="connsiteY23" fmla="*/ 2549907 h 3433827"/>
                <a:gd name="connsiteX24" fmla="*/ 167640 w 3246120"/>
                <a:gd name="connsiteY24" fmla="*/ 2374647 h 3433827"/>
                <a:gd name="connsiteX25" fmla="*/ 480060 w 3246120"/>
                <a:gd name="connsiteY25" fmla="*/ 2382267 h 3433827"/>
                <a:gd name="connsiteX26" fmla="*/ 617220 w 3246120"/>
                <a:gd name="connsiteY26" fmla="*/ 2252727 h 3433827"/>
                <a:gd name="connsiteX27" fmla="*/ 731520 w 3246120"/>
                <a:gd name="connsiteY27" fmla="*/ 2138427 h 3433827"/>
                <a:gd name="connsiteX28" fmla="*/ 571500 w 3246120"/>
                <a:gd name="connsiteY28" fmla="*/ 2306067 h 3433827"/>
                <a:gd name="connsiteX29" fmla="*/ 304800 w 3246120"/>
                <a:gd name="connsiteY29" fmla="*/ 2344167 h 3433827"/>
                <a:gd name="connsiteX30" fmla="*/ 53340 w 3246120"/>
                <a:gd name="connsiteY30" fmla="*/ 2229867 h 3433827"/>
                <a:gd name="connsiteX31" fmla="*/ 53340 w 3246120"/>
                <a:gd name="connsiteY31" fmla="*/ 2222247 h 3433827"/>
                <a:gd name="connsiteX32" fmla="*/ 0 w 3246120"/>
                <a:gd name="connsiteY32" fmla="*/ 2199387 h 3433827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97142 h 3531582"/>
                <a:gd name="connsiteX1" fmla="*/ 464820 w 3246120"/>
                <a:gd name="connsiteY1" fmla="*/ 2228562 h 3531582"/>
                <a:gd name="connsiteX2" fmla="*/ 678180 w 3246120"/>
                <a:gd name="connsiteY2" fmla="*/ 2060922 h 3531582"/>
                <a:gd name="connsiteX3" fmla="*/ 823352 w 3246120"/>
                <a:gd name="connsiteY3" fmla="*/ 1281410 h 3531582"/>
                <a:gd name="connsiteX4" fmla="*/ 1039376 w 3246120"/>
                <a:gd name="connsiteY4" fmla="*/ 561330 h 3531582"/>
                <a:gd name="connsiteX5" fmla="*/ 1543432 w 3246120"/>
                <a:gd name="connsiteY5" fmla="*/ 57274 h 3531582"/>
                <a:gd name="connsiteX6" fmla="*/ 2156460 w 3246120"/>
                <a:gd name="connsiteY6" fmla="*/ 163542 h 3531582"/>
                <a:gd name="connsiteX7" fmla="*/ 2621280 w 3246120"/>
                <a:gd name="connsiteY7" fmla="*/ 361662 h 3531582"/>
                <a:gd name="connsiteX8" fmla="*/ 2933700 w 3246120"/>
                <a:gd name="connsiteY8" fmla="*/ 704562 h 3531582"/>
                <a:gd name="connsiteX9" fmla="*/ 3116580 w 3246120"/>
                <a:gd name="connsiteY9" fmla="*/ 1116042 h 3531582"/>
                <a:gd name="connsiteX10" fmla="*/ 3208020 w 3246120"/>
                <a:gd name="connsiteY10" fmla="*/ 1558002 h 3531582"/>
                <a:gd name="connsiteX11" fmla="*/ 3246120 w 3246120"/>
                <a:gd name="connsiteY11" fmla="*/ 2457162 h 3531582"/>
                <a:gd name="connsiteX12" fmla="*/ 3040380 w 3246120"/>
                <a:gd name="connsiteY12" fmla="*/ 3112482 h 3531582"/>
                <a:gd name="connsiteX13" fmla="*/ 2705100 w 3246120"/>
                <a:gd name="connsiteY13" fmla="*/ 3363942 h 3531582"/>
                <a:gd name="connsiteX14" fmla="*/ 2529840 w 3246120"/>
                <a:gd name="connsiteY14" fmla="*/ 3440142 h 3531582"/>
                <a:gd name="connsiteX15" fmla="*/ 2095500 w 3246120"/>
                <a:gd name="connsiteY15" fmla="*/ 3531582 h 3531582"/>
                <a:gd name="connsiteX16" fmla="*/ 1485900 w 3246120"/>
                <a:gd name="connsiteY16" fmla="*/ 3440142 h 3531582"/>
                <a:gd name="connsiteX17" fmla="*/ 731520 w 3246120"/>
                <a:gd name="connsiteY17" fmla="*/ 3188682 h 3531582"/>
                <a:gd name="connsiteX18" fmla="*/ 396240 w 3246120"/>
                <a:gd name="connsiteY18" fmla="*/ 2937222 h 3531582"/>
                <a:gd name="connsiteX19" fmla="*/ 563880 w 3246120"/>
                <a:gd name="connsiteY19" fmla="*/ 2937222 h 3531582"/>
                <a:gd name="connsiteX20" fmla="*/ 662940 w 3246120"/>
                <a:gd name="connsiteY20" fmla="*/ 2883882 h 3531582"/>
                <a:gd name="connsiteX21" fmla="*/ 647700 w 3246120"/>
                <a:gd name="connsiteY21" fmla="*/ 2800062 h 3531582"/>
                <a:gd name="connsiteX22" fmla="*/ 388620 w 3246120"/>
                <a:gd name="connsiteY22" fmla="*/ 2784822 h 3531582"/>
                <a:gd name="connsiteX23" fmla="*/ 220980 w 3246120"/>
                <a:gd name="connsiteY23" fmla="*/ 2647662 h 3531582"/>
                <a:gd name="connsiteX24" fmla="*/ 167640 w 3246120"/>
                <a:gd name="connsiteY24" fmla="*/ 2472402 h 3531582"/>
                <a:gd name="connsiteX25" fmla="*/ 480060 w 3246120"/>
                <a:gd name="connsiteY25" fmla="*/ 2480022 h 3531582"/>
                <a:gd name="connsiteX26" fmla="*/ 617220 w 3246120"/>
                <a:gd name="connsiteY26" fmla="*/ 2350482 h 3531582"/>
                <a:gd name="connsiteX27" fmla="*/ 731520 w 3246120"/>
                <a:gd name="connsiteY27" fmla="*/ 2236182 h 3531582"/>
                <a:gd name="connsiteX28" fmla="*/ 571500 w 3246120"/>
                <a:gd name="connsiteY28" fmla="*/ 2403822 h 3531582"/>
                <a:gd name="connsiteX29" fmla="*/ 304800 w 3246120"/>
                <a:gd name="connsiteY29" fmla="*/ 2441922 h 3531582"/>
                <a:gd name="connsiteX30" fmla="*/ 53340 w 3246120"/>
                <a:gd name="connsiteY30" fmla="*/ 2327622 h 3531582"/>
                <a:gd name="connsiteX31" fmla="*/ 53340 w 3246120"/>
                <a:gd name="connsiteY31" fmla="*/ 2320002 h 3531582"/>
                <a:gd name="connsiteX32" fmla="*/ 0 w 3246120"/>
                <a:gd name="connsiteY32" fmla="*/ 2297142 h 3531582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767568 w 3246120"/>
                <a:gd name="connsiteY7" fmla="*/ 41731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208020 w 3246120"/>
                <a:gd name="connsiteY8" fmla="*/ 1485994 h 3459574"/>
                <a:gd name="connsiteX9" fmla="*/ 3246120 w 3246120"/>
                <a:gd name="connsiteY9" fmla="*/ 2385154 h 3459574"/>
                <a:gd name="connsiteX10" fmla="*/ 3040380 w 3246120"/>
                <a:gd name="connsiteY10" fmla="*/ 3040474 h 3459574"/>
                <a:gd name="connsiteX11" fmla="*/ 2705100 w 3246120"/>
                <a:gd name="connsiteY11" fmla="*/ 3291934 h 3459574"/>
                <a:gd name="connsiteX12" fmla="*/ 2529840 w 3246120"/>
                <a:gd name="connsiteY12" fmla="*/ 3368134 h 3459574"/>
                <a:gd name="connsiteX13" fmla="*/ 2095500 w 3246120"/>
                <a:gd name="connsiteY13" fmla="*/ 3459574 h 3459574"/>
                <a:gd name="connsiteX14" fmla="*/ 1485900 w 3246120"/>
                <a:gd name="connsiteY14" fmla="*/ 3368134 h 3459574"/>
                <a:gd name="connsiteX15" fmla="*/ 731520 w 3246120"/>
                <a:gd name="connsiteY15" fmla="*/ 3116674 h 3459574"/>
                <a:gd name="connsiteX16" fmla="*/ 396240 w 3246120"/>
                <a:gd name="connsiteY16" fmla="*/ 2865214 h 3459574"/>
                <a:gd name="connsiteX17" fmla="*/ 563880 w 3246120"/>
                <a:gd name="connsiteY17" fmla="*/ 2865214 h 3459574"/>
                <a:gd name="connsiteX18" fmla="*/ 662940 w 3246120"/>
                <a:gd name="connsiteY18" fmla="*/ 2811874 h 3459574"/>
                <a:gd name="connsiteX19" fmla="*/ 647700 w 3246120"/>
                <a:gd name="connsiteY19" fmla="*/ 2728054 h 3459574"/>
                <a:gd name="connsiteX20" fmla="*/ 388620 w 3246120"/>
                <a:gd name="connsiteY20" fmla="*/ 2712814 h 3459574"/>
                <a:gd name="connsiteX21" fmla="*/ 220980 w 3246120"/>
                <a:gd name="connsiteY21" fmla="*/ 2575654 h 3459574"/>
                <a:gd name="connsiteX22" fmla="*/ 167640 w 3246120"/>
                <a:gd name="connsiteY22" fmla="*/ 2400394 h 3459574"/>
                <a:gd name="connsiteX23" fmla="*/ 480060 w 3246120"/>
                <a:gd name="connsiteY23" fmla="*/ 2408014 h 3459574"/>
                <a:gd name="connsiteX24" fmla="*/ 617220 w 3246120"/>
                <a:gd name="connsiteY24" fmla="*/ 2278474 h 3459574"/>
                <a:gd name="connsiteX25" fmla="*/ 731520 w 3246120"/>
                <a:gd name="connsiteY25" fmla="*/ 2164174 h 3459574"/>
                <a:gd name="connsiteX26" fmla="*/ 571500 w 3246120"/>
                <a:gd name="connsiteY26" fmla="*/ 2331814 h 3459574"/>
                <a:gd name="connsiteX27" fmla="*/ 304800 w 3246120"/>
                <a:gd name="connsiteY27" fmla="*/ 2369914 h 3459574"/>
                <a:gd name="connsiteX28" fmla="*/ 53340 w 3246120"/>
                <a:gd name="connsiteY28" fmla="*/ 2255614 h 3459574"/>
                <a:gd name="connsiteX29" fmla="*/ 53340 w 3246120"/>
                <a:gd name="connsiteY29" fmla="*/ 2247994 h 3459574"/>
                <a:gd name="connsiteX30" fmla="*/ 0 w 3246120"/>
                <a:gd name="connsiteY30" fmla="*/ 2225134 h 3459574"/>
                <a:gd name="connsiteX0" fmla="*/ 0 w 3274060"/>
                <a:gd name="connsiteY0" fmla="*/ 2225134 h 3459574"/>
                <a:gd name="connsiteX1" fmla="*/ 464820 w 3274060"/>
                <a:gd name="connsiteY1" fmla="*/ 2156554 h 3459574"/>
                <a:gd name="connsiteX2" fmla="*/ 678180 w 3274060"/>
                <a:gd name="connsiteY2" fmla="*/ 1988914 h 3459574"/>
                <a:gd name="connsiteX3" fmla="*/ 823352 w 3274060"/>
                <a:gd name="connsiteY3" fmla="*/ 1209402 h 3459574"/>
                <a:gd name="connsiteX4" fmla="*/ 1039376 w 3274060"/>
                <a:gd name="connsiteY4" fmla="*/ 489322 h 3459574"/>
                <a:gd name="connsiteX5" fmla="*/ 1543432 w 3274060"/>
                <a:gd name="connsiteY5" fmla="*/ 57274 h 3459574"/>
                <a:gd name="connsiteX6" fmla="*/ 2191504 w 3274060"/>
                <a:gd name="connsiteY6" fmla="*/ 57274 h 3459574"/>
                <a:gd name="connsiteX7" fmla="*/ 2911584 w 3274060"/>
                <a:gd name="connsiteY7" fmla="*/ 633338 h 3459574"/>
                <a:gd name="connsiteX8" fmla="*/ 3208020 w 3274060"/>
                <a:gd name="connsiteY8" fmla="*/ 1485994 h 3459574"/>
                <a:gd name="connsiteX9" fmla="*/ 3246120 w 3274060"/>
                <a:gd name="connsiteY9" fmla="*/ 2385154 h 3459574"/>
                <a:gd name="connsiteX10" fmla="*/ 3040380 w 3274060"/>
                <a:gd name="connsiteY10" fmla="*/ 3040474 h 3459574"/>
                <a:gd name="connsiteX11" fmla="*/ 2705100 w 3274060"/>
                <a:gd name="connsiteY11" fmla="*/ 3291934 h 3459574"/>
                <a:gd name="connsiteX12" fmla="*/ 2529840 w 3274060"/>
                <a:gd name="connsiteY12" fmla="*/ 3368134 h 3459574"/>
                <a:gd name="connsiteX13" fmla="*/ 2095500 w 3274060"/>
                <a:gd name="connsiteY13" fmla="*/ 3459574 h 3459574"/>
                <a:gd name="connsiteX14" fmla="*/ 1485900 w 3274060"/>
                <a:gd name="connsiteY14" fmla="*/ 3368134 h 3459574"/>
                <a:gd name="connsiteX15" fmla="*/ 731520 w 3274060"/>
                <a:gd name="connsiteY15" fmla="*/ 3116674 h 3459574"/>
                <a:gd name="connsiteX16" fmla="*/ 396240 w 3274060"/>
                <a:gd name="connsiteY16" fmla="*/ 2865214 h 3459574"/>
                <a:gd name="connsiteX17" fmla="*/ 563880 w 3274060"/>
                <a:gd name="connsiteY17" fmla="*/ 2865214 h 3459574"/>
                <a:gd name="connsiteX18" fmla="*/ 662940 w 3274060"/>
                <a:gd name="connsiteY18" fmla="*/ 2811874 h 3459574"/>
                <a:gd name="connsiteX19" fmla="*/ 647700 w 3274060"/>
                <a:gd name="connsiteY19" fmla="*/ 2728054 h 3459574"/>
                <a:gd name="connsiteX20" fmla="*/ 388620 w 3274060"/>
                <a:gd name="connsiteY20" fmla="*/ 2712814 h 3459574"/>
                <a:gd name="connsiteX21" fmla="*/ 220980 w 3274060"/>
                <a:gd name="connsiteY21" fmla="*/ 2575654 h 3459574"/>
                <a:gd name="connsiteX22" fmla="*/ 167640 w 3274060"/>
                <a:gd name="connsiteY22" fmla="*/ 2400394 h 3459574"/>
                <a:gd name="connsiteX23" fmla="*/ 480060 w 3274060"/>
                <a:gd name="connsiteY23" fmla="*/ 2408014 h 3459574"/>
                <a:gd name="connsiteX24" fmla="*/ 617220 w 3274060"/>
                <a:gd name="connsiteY24" fmla="*/ 2278474 h 3459574"/>
                <a:gd name="connsiteX25" fmla="*/ 731520 w 3274060"/>
                <a:gd name="connsiteY25" fmla="*/ 2164174 h 3459574"/>
                <a:gd name="connsiteX26" fmla="*/ 571500 w 3274060"/>
                <a:gd name="connsiteY26" fmla="*/ 2331814 h 3459574"/>
                <a:gd name="connsiteX27" fmla="*/ 304800 w 3274060"/>
                <a:gd name="connsiteY27" fmla="*/ 2369914 h 3459574"/>
                <a:gd name="connsiteX28" fmla="*/ 53340 w 3274060"/>
                <a:gd name="connsiteY28" fmla="*/ 2255614 h 3459574"/>
                <a:gd name="connsiteX29" fmla="*/ 53340 w 3274060"/>
                <a:gd name="connsiteY29" fmla="*/ 2247994 h 3459574"/>
                <a:gd name="connsiteX30" fmla="*/ 0 w 327406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705100 w 3415640"/>
                <a:gd name="connsiteY11" fmla="*/ 3291934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479536 w 3415640"/>
                <a:gd name="connsiteY12" fmla="*/ 3369642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095500 w 3415640"/>
                <a:gd name="connsiteY12" fmla="*/ 3459574 h 3459574"/>
                <a:gd name="connsiteX13" fmla="*/ 1485900 w 3415640"/>
                <a:gd name="connsiteY13" fmla="*/ 3368134 h 3459574"/>
                <a:gd name="connsiteX14" fmla="*/ 731520 w 3415640"/>
                <a:gd name="connsiteY14" fmla="*/ 3116674 h 3459574"/>
                <a:gd name="connsiteX15" fmla="*/ 396240 w 3415640"/>
                <a:gd name="connsiteY15" fmla="*/ 2865214 h 3459574"/>
                <a:gd name="connsiteX16" fmla="*/ 563880 w 3415640"/>
                <a:gd name="connsiteY16" fmla="*/ 2865214 h 3459574"/>
                <a:gd name="connsiteX17" fmla="*/ 662940 w 3415640"/>
                <a:gd name="connsiteY17" fmla="*/ 2811874 h 3459574"/>
                <a:gd name="connsiteX18" fmla="*/ 647700 w 3415640"/>
                <a:gd name="connsiteY18" fmla="*/ 2728054 h 3459574"/>
                <a:gd name="connsiteX19" fmla="*/ 388620 w 3415640"/>
                <a:gd name="connsiteY19" fmla="*/ 2712814 h 3459574"/>
                <a:gd name="connsiteX20" fmla="*/ 220980 w 3415640"/>
                <a:gd name="connsiteY20" fmla="*/ 2575654 h 3459574"/>
                <a:gd name="connsiteX21" fmla="*/ 167640 w 3415640"/>
                <a:gd name="connsiteY21" fmla="*/ 2400394 h 3459574"/>
                <a:gd name="connsiteX22" fmla="*/ 480060 w 3415640"/>
                <a:gd name="connsiteY22" fmla="*/ 2408014 h 3459574"/>
                <a:gd name="connsiteX23" fmla="*/ 617220 w 3415640"/>
                <a:gd name="connsiteY23" fmla="*/ 2278474 h 3459574"/>
                <a:gd name="connsiteX24" fmla="*/ 731520 w 3415640"/>
                <a:gd name="connsiteY24" fmla="*/ 2164174 h 3459574"/>
                <a:gd name="connsiteX25" fmla="*/ 571500 w 3415640"/>
                <a:gd name="connsiteY25" fmla="*/ 2331814 h 3459574"/>
                <a:gd name="connsiteX26" fmla="*/ 304800 w 3415640"/>
                <a:gd name="connsiteY26" fmla="*/ 2369914 h 3459574"/>
                <a:gd name="connsiteX27" fmla="*/ 53340 w 3415640"/>
                <a:gd name="connsiteY27" fmla="*/ 2255614 h 3459574"/>
                <a:gd name="connsiteX28" fmla="*/ 53340 w 3415640"/>
                <a:gd name="connsiteY28" fmla="*/ 2247994 h 3459574"/>
                <a:gd name="connsiteX29" fmla="*/ 0 w 3415640"/>
                <a:gd name="connsiteY29" fmla="*/ 2225134 h 3459574"/>
                <a:gd name="connsiteX0" fmla="*/ 0 w 3415640"/>
                <a:gd name="connsiteY0" fmla="*/ 2225134 h 3368134"/>
                <a:gd name="connsiteX1" fmla="*/ 464820 w 3415640"/>
                <a:gd name="connsiteY1" fmla="*/ 2156554 h 3368134"/>
                <a:gd name="connsiteX2" fmla="*/ 678180 w 3415640"/>
                <a:gd name="connsiteY2" fmla="*/ 1988914 h 3368134"/>
                <a:gd name="connsiteX3" fmla="*/ 823352 w 3415640"/>
                <a:gd name="connsiteY3" fmla="*/ 1209402 h 3368134"/>
                <a:gd name="connsiteX4" fmla="*/ 1039376 w 3415640"/>
                <a:gd name="connsiteY4" fmla="*/ 489322 h 3368134"/>
                <a:gd name="connsiteX5" fmla="*/ 1543432 w 3415640"/>
                <a:gd name="connsiteY5" fmla="*/ 57274 h 3368134"/>
                <a:gd name="connsiteX6" fmla="*/ 2191504 w 3415640"/>
                <a:gd name="connsiteY6" fmla="*/ 57274 h 3368134"/>
                <a:gd name="connsiteX7" fmla="*/ 2911584 w 3415640"/>
                <a:gd name="connsiteY7" fmla="*/ 633338 h 3368134"/>
                <a:gd name="connsiteX8" fmla="*/ 3208020 w 3415640"/>
                <a:gd name="connsiteY8" fmla="*/ 1485994 h 3368134"/>
                <a:gd name="connsiteX9" fmla="*/ 3415640 w 3415640"/>
                <a:gd name="connsiteY9" fmla="*/ 2505546 h 3368134"/>
                <a:gd name="connsiteX10" fmla="*/ 2983592 w 3415640"/>
                <a:gd name="connsiteY10" fmla="*/ 3009602 h 3368134"/>
                <a:gd name="connsiteX11" fmla="*/ 2623552 w 3415640"/>
                <a:gd name="connsiteY11" fmla="*/ 3225626 h 3368134"/>
                <a:gd name="connsiteX12" fmla="*/ 1485900 w 3415640"/>
                <a:gd name="connsiteY12" fmla="*/ 3368134 h 3368134"/>
                <a:gd name="connsiteX13" fmla="*/ 731520 w 3415640"/>
                <a:gd name="connsiteY13" fmla="*/ 3116674 h 3368134"/>
                <a:gd name="connsiteX14" fmla="*/ 396240 w 3415640"/>
                <a:gd name="connsiteY14" fmla="*/ 2865214 h 3368134"/>
                <a:gd name="connsiteX15" fmla="*/ 563880 w 3415640"/>
                <a:gd name="connsiteY15" fmla="*/ 2865214 h 3368134"/>
                <a:gd name="connsiteX16" fmla="*/ 662940 w 3415640"/>
                <a:gd name="connsiteY16" fmla="*/ 2811874 h 3368134"/>
                <a:gd name="connsiteX17" fmla="*/ 647700 w 3415640"/>
                <a:gd name="connsiteY17" fmla="*/ 2728054 h 3368134"/>
                <a:gd name="connsiteX18" fmla="*/ 388620 w 3415640"/>
                <a:gd name="connsiteY18" fmla="*/ 2712814 h 3368134"/>
                <a:gd name="connsiteX19" fmla="*/ 220980 w 3415640"/>
                <a:gd name="connsiteY19" fmla="*/ 2575654 h 3368134"/>
                <a:gd name="connsiteX20" fmla="*/ 167640 w 3415640"/>
                <a:gd name="connsiteY20" fmla="*/ 2400394 h 3368134"/>
                <a:gd name="connsiteX21" fmla="*/ 480060 w 3415640"/>
                <a:gd name="connsiteY21" fmla="*/ 2408014 h 3368134"/>
                <a:gd name="connsiteX22" fmla="*/ 617220 w 3415640"/>
                <a:gd name="connsiteY22" fmla="*/ 2278474 h 3368134"/>
                <a:gd name="connsiteX23" fmla="*/ 731520 w 3415640"/>
                <a:gd name="connsiteY23" fmla="*/ 2164174 h 3368134"/>
                <a:gd name="connsiteX24" fmla="*/ 571500 w 3415640"/>
                <a:gd name="connsiteY24" fmla="*/ 2331814 h 3368134"/>
                <a:gd name="connsiteX25" fmla="*/ 304800 w 3415640"/>
                <a:gd name="connsiteY25" fmla="*/ 2369914 h 3368134"/>
                <a:gd name="connsiteX26" fmla="*/ 53340 w 3415640"/>
                <a:gd name="connsiteY26" fmla="*/ 2255614 h 3368134"/>
                <a:gd name="connsiteX27" fmla="*/ 53340 w 3415640"/>
                <a:gd name="connsiteY27" fmla="*/ 2247994 h 3368134"/>
                <a:gd name="connsiteX28" fmla="*/ 0 w 3415640"/>
                <a:gd name="connsiteY28" fmla="*/ 2225134 h 3368134"/>
                <a:gd name="connsiteX0" fmla="*/ 0 w 3415640"/>
                <a:gd name="connsiteY0" fmla="*/ 2225134 h 3225626"/>
                <a:gd name="connsiteX1" fmla="*/ 464820 w 3415640"/>
                <a:gd name="connsiteY1" fmla="*/ 2156554 h 3225626"/>
                <a:gd name="connsiteX2" fmla="*/ 678180 w 3415640"/>
                <a:gd name="connsiteY2" fmla="*/ 1988914 h 3225626"/>
                <a:gd name="connsiteX3" fmla="*/ 823352 w 3415640"/>
                <a:gd name="connsiteY3" fmla="*/ 1209402 h 3225626"/>
                <a:gd name="connsiteX4" fmla="*/ 1039376 w 3415640"/>
                <a:gd name="connsiteY4" fmla="*/ 489322 h 3225626"/>
                <a:gd name="connsiteX5" fmla="*/ 1543432 w 3415640"/>
                <a:gd name="connsiteY5" fmla="*/ 57274 h 3225626"/>
                <a:gd name="connsiteX6" fmla="*/ 2191504 w 3415640"/>
                <a:gd name="connsiteY6" fmla="*/ 57274 h 3225626"/>
                <a:gd name="connsiteX7" fmla="*/ 2911584 w 3415640"/>
                <a:gd name="connsiteY7" fmla="*/ 633338 h 3225626"/>
                <a:gd name="connsiteX8" fmla="*/ 3208020 w 3415640"/>
                <a:gd name="connsiteY8" fmla="*/ 1485994 h 3225626"/>
                <a:gd name="connsiteX9" fmla="*/ 3415640 w 3415640"/>
                <a:gd name="connsiteY9" fmla="*/ 2505546 h 3225626"/>
                <a:gd name="connsiteX10" fmla="*/ 2983592 w 3415640"/>
                <a:gd name="connsiteY10" fmla="*/ 3009602 h 3225626"/>
                <a:gd name="connsiteX11" fmla="*/ 2623552 w 3415640"/>
                <a:gd name="connsiteY11" fmla="*/ 3225626 h 3225626"/>
                <a:gd name="connsiteX12" fmla="*/ 731520 w 3415640"/>
                <a:gd name="connsiteY12" fmla="*/ 3116674 h 3225626"/>
                <a:gd name="connsiteX13" fmla="*/ 396240 w 3415640"/>
                <a:gd name="connsiteY13" fmla="*/ 2865214 h 3225626"/>
                <a:gd name="connsiteX14" fmla="*/ 563880 w 3415640"/>
                <a:gd name="connsiteY14" fmla="*/ 2865214 h 3225626"/>
                <a:gd name="connsiteX15" fmla="*/ 662940 w 3415640"/>
                <a:gd name="connsiteY15" fmla="*/ 2811874 h 3225626"/>
                <a:gd name="connsiteX16" fmla="*/ 647700 w 3415640"/>
                <a:gd name="connsiteY16" fmla="*/ 2728054 h 3225626"/>
                <a:gd name="connsiteX17" fmla="*/ 388620 w 3415640"/>
                <a:gd name="connsiteY17" fmla="*/ 2712814 h 3225626"/>
                <a:gd name="connsiteX18" fmla="*/ 220980 w 3415640"/>
                <a:gd name="connsiteY18" fmla="*/ 2575654 h 3225626"/>
                <a:gd name="connsiteX19" fmla="*/ 167640 w 3415640"/>
                <a:gd name="connsiteY19" fmla="*/ 2400394 h 3225626"/>
                <a:gd name="connsiteX20" fmla="*/ 480060 w 3415640"/>
                <a:gd name="connsiteY20" fmla="*/ 2408014 h 3225626"/>
                <a:gd name="connsiteX21" fmla="*/ 617220 w 3415640"/>
                <a:gd name="connsiteY21" fmla="*/ 2278474 h 3225626"/>
                <a:gd name="connsiteX22" fmla="*/ 731520 w 3415640"/>
                <a:gd name="connsiteY22" fmla="*/ 2164174 h 3225626"/>
                <a:gd name="connsiteX23" fmla="*/ 571500 w 3415640"/>
                <a:gd name="connsiteY23" fmla="*/ 2331814 h 3225626"/>
                <a:gd name="connsiteX24" fmla="*/ 304800 w 3415640"/>
                <a:gd name="connsiteY24" fmla="*/ 2369914 h 3225626"/>
                <a:gd name="connsiteX25" fmla="*/ 53340 w 3415640"/>
                <a:gd name="connsiteY25" fmla="*/ 2255614 h 3225626"/>
                <a:gd name="connsiteX26" fmla="*/ 53340 w 3415640"/>
                <a:gd name="connsiteY26" fmla="*/ 2247994 h 3225626"/>
                <a:gd name="connsiteX27" fmla="*/ 0 w 3415640"/>
                <a:gd name="connsiteY27" fmla="*/ 2225134 h 3225626"/>
                <a:gd name="connsiteX0" fmla="*/ 0 w 3415640"/>
                <a:gd name="connsiteY0" fmla="*/ 2225134 h 3280236"/>
                <a:gd name="connsiteX1" fmla="*/ 464820 w 3415640"/>
                <a:gd name="connsiteY1" fmla="*/ 2156554 h 3280236"/>
                <a:gd name="connsiteX2" fmla="*/ 678180 w 3415640"/>
                <a:gd name="connsiteY2" fmla="*/ 1988914 h 3280236"/>
                <a:gd name="connsiteX3" fmla="*/ 823352 w 3415640"/>
                <a:gd name="connsiteY3" fmla="*/ 1209402 h 3280236"/>
                <a:gd name="connsiteX4" fmla="*/ 1039376 w 3415640"/>
                <a:gd name="connsiteY4" fmla="*/ 489322 h 3280236"/>
                <a:gd name="connsiteX5" fmla="*/ 1543432 w 3415640"/>
                <a:gd name="connsiteY5" fmla="*/ 57274 h 3280236"/>
                <a:gd name="connsiteX6" fmla="*/ 2191504 w 3415640"/>
                <a:gd name="connsiteY6" fmla="*/ 57274 h 3280236"/>
                <a:gd name="connsiteX7" fmla="*/ 2911584 w 3415640"/>
                <a:gd name="connsiteY7" fmla="*/ 633338 h 3280236"/>
                <a:gd name="connsiteX8" fmla="*/ 3208020 w 3415640"/>
                <a:gd name="connsiteY8" fmla="*/ 1485994 h 3280236"/>
                <a:gd name="connsiteX9" fmla="*/ 3415640 w 3415640"/>
                <a:gd name="connsiteY9" fmla="*/ 2505546 h 3280236"/>
                <a:gd name="connsiteX10" fmla="*/ 2983592 w 3415640"/>
                <a:gd name="connsiteY10" fmla="*/ 3009602 h 3280236"/>
                <a:gd name="connsiteX11" fmla="*/ 2623552 w 3415640"/>
                <a:gd name="connsiteY11" fmla="*/ 3225626 h 3280236"/>
                <a:gd name="connsiteX12" fmla="*/ 731520 w 3415640"/>
                <a:gd name="connsiteY12" fmla="*/ 3116674 h 3280236"/>
                <a:gd name="connsiteX13" fmla="*/ 396240 w 3415640"/>
                <a:gd name="connsiteY13" fmla="*/ 2865214 h 3280236"/>
                <a:gd name="connsiteX14" fmla="*/ 563880 w 3415640"/>
                <a:gd name="connsiteY14" fmla="*/ 2865214 h 3280236"/>
                <a:gd name="connsiteX15" fmla="*/ 662940 w 3415640"/>
                <a:gd name="connsiteY15" fmla="*/ 2811874 h 3280236"/>
                <a:gd name="connsiteX16" fmla="*/ 647700 w 3415640"/>
                <a:gd name="connsiteY16" fmla="*/ 2728054 h 3280236"/>
                <a:gd name="connsiteX17" fmla="*/ 388620 w 3415640"/>
                <a:gd name="connsiteY17" fmla="*/ 2712814 h 3280236"/>
                <a:gd name="connsiteX18" fmla="*/ 220980 w 3415640"/>
                <a:gd name="connsiteY18" fmla="*/ 2575654 h 3280236"/>
                <a:gd name="connsiteX19" fmla="*/ 167640 w 3415640"/>
                <a:gd name="connsiteY19" fmla="*/ 2400394 h 3280236"/>
                <a:gd name="connsiteX20" fmla="*/ 480060 w 3415640"/>
                <a:gd name="connsiteY20" fmla="*/ 2408014 h 3280236"/>
                <a:gd name="connsiteX21" fmla="*/ 617220 w 3415640"/>
                <a:gd name="connsiteY21" fmla="*/ 2278474 h 3280236"/>
                <a:gd name="connsiteX22" fmla="*/ 731520 w 3415640"/>
                <a:gd name="connsiteY22" fmla="*/ 2164174 h 3280236"/>
                <a:gd name="connsiteX23" fmla="*/ 571500 w 3415640"/>
                <a:gd name="connsiteY23" fmla="*/ 2331814 h 3280236"/>
                <a:gd name="connsiteX24" fmla="*/ 304800 w 3415640"/>
                <a:gd name="connsiteY24" fmla="*/ 2369914 h 3280236"/>
                <a:gd name="connsiteX25" fmla="*/ 53340 w 3415640"/>
                <a:gd name="connsiteY25" fmla="*/ 2255614 h 3280236"/>
                <a:gd name="connsiteX26" fmla="*/ 53340 w 3415640"/>
                <a:gd name="connsiteY26" fmla="*/ 2247994 h 3280236"/>
                <a:gd name="connsiteX27" fmla="*/ 0 w 3415640"/>
                <a:gd name="connsiteY27" fmla="*/ 2225134 h 3280236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14541"/>
                <a:gd name="connsiteX1" fmla="*/ 464820 w 3415640"/>
                <a:gd name="connsiteY1" fmla="*/ 2156554 h 3314541"/>
                <a:gd name="connsiteX2" fmla="*/ 678180 w 3415640"/>
                <a:gd name="connsiteY2" fmla="*/ 1988914 h 3314541"/>
                <a:gd name="connsiteX3" fmla="*/ 823352 w 3415640"/>
                <a:gd name="connsiteY3" fmla="*/ 1209402 h 3314541"/>
                <a:gd name="connsiteX4" fmla="*/ 1039376 w 3415640"/>
                <a:gd name="connsiteY4" fmla="*/ 489322 h 3314541"/>
                <a:gd name="connsiteX5" fmla="*/ 1543432 w 3415640"/>
                <a:gd name="connsiteY5" fmla="*/ 57274 h 3314541"/>
                <a:gd name="connsiteX6" fmla="*/ 2191504 w 3415640"/>
                <a:gd name="connsiteY6" fmla="*/ 57274 h 3314541"/>
                <a:gd name="connsiteX7" fmla="*/ 2911584 w 3415640"/>
                <a:gd name="connsiteY7" fmla="*/ 633338 h 3314541"/>
                <a:gd name="connsiteX8" fmla="*/ 3208020 w 3415640"/>
                <a:gd name="connsiteY8" fmla="*/ 1485994 h 3314541"/>
                <a:gd name="connsiteX9" fmla="*/ 3415640 w 3415640"/>
                <a:gd name="connsiteY9" fmla="*/ 2505546 h 3314541"/>
                <a:gd name="connsiteX10" fmla="*/ 2983592 w 3415640"/>
                <a:gd name="connsiteY10" fmla="*/ 3009602 h 3314541"/>
                <a:gd name="connsiteX11" fmla="*/ 1975480 w 3415640"/>
                <a:gd name="connsiteY11" fmla="*/ 3297634 h 3314541"/>
                <a:gd name="connsiteX12" fmla="*/ 731520 w 3415640"/>
                <a:gd name="connsiteY12" fmla="*/ 3116674 h 3314541"/>
                <a:gd name="connsiteX13" fmla="*/ 396240 w 3415640"/>
                <a:gd name="connsiteY13" fmla="*/ 2865214 h 3314541"/>
                <a:gd name="connsiteX14" fmla="*/ 563880 w 3415640"/>
                <a:gd name="connsiteY14" fmla="*/ 2865214 h 3314541"/>
                <a:gd name="connsiteX15" fmla="*/ 662940 w 3415640"/>
                <a:gd name="connsiteY15" fmla="*/ 2811874 h 3314541"/>
                <a:gd name="connsiteX16" fmla="*/ 647700 w 3415640"/>
                <a:gd name="connsiteY16" fmla="*/ 2728054 h 3314541"/>
                <a:gd name="connsiteX17" fmla="*/ 388620 w 3415640"/>
                <a:gd name="connsiteY17" fmla="*/ 2712814 h 3314541"/>
                <a:gd name="connsiteX18" fmla="*/ 220980 w 3415640"/>
                <a:gd name="connsiteY18" fmla="*/ 2575654 h 3314541"/>
                <a:gd name="connsiteX19" fmla="*/ 167640 w 3415640"/>
                <a:gd name="connsiteY19" fmla="*/ 2400394 h 3314541"/>
                <a:gd name="connsiteX20" fmla="*/ 480060 w 3415640"/>
                <a:gd name="connsiteY20" fmla="*/ 2408014 h 3314541"/>
                <a:gd name="connsiteX21" fmla="*/ 617220 w 3415640"/>
                <a:gd name="connsiteY21" fmla="*/ 2278474 h 3314541"/>
                <a:gd name="connsiteX22" fmla="*/ 731520 w 3415640"/>
                <a:gd name="connsiteY22" fmla="*/ 2164174 h 3314541"/>
                <a:gd name="connsiteX23" fmla="*/ 571500 w 3415640"/>
                <a:gd name="connsiteY23" fmla="*/ 2331814 h 3314541"/>
                <a:gd name="connsiteX24" fmla="*/ 304800 w 3415640"/>
                <a:gd name="connsiteY24" fmla="*/ 2369914 h 3314541"/>
                <a:gd name="connsiteX25" fmla="*/ 53340 w 3415640"/>
                <a:gd name="connsiteY25" fmla="*/ 2255614 h 3314541"/>
                <a:gd name="connsiteX26" fmla="*/ 53340 w 3415640"/>
                <a:gd name="connsiteY26" fmla="*/ 2247994 h 3314541"/>
                <a:gd name="connsiteX27" fmla="*/ 0 w 3415640"/>
                <a:gd name="connsiteY27" fmla="*/ 2225134 h 3314541"/>
                <a:gd name="connsiteX0" fmla="*/ 0 w 3415640"/>
                <a:gd name="connsiteY0" fmla="*/ 2225134 h 3297634"/>
                <a:gd name="connsiteX1" fmla="*/ 464820 w 3415640"/>
                <a:gd name="connsiteY1" fmla="*/ 2156554 h 3297634"/>
                <a:gd name="connsiteX2" fmla="*/ 678180 w 3415640"/>
                <a:gd name="connsiteY2" fmla="*/ 1988914 h 3297634"/>
                <a:gd name="connsiteX3" fmla="*/ 823352 w 3415640"/>
                <a:gd name="connsiteY3" fmla="*/ 1209402 h 3297634"/>
                <a:gd name="connsiteX4" fmla="*/ 1039376 w 3415640"/>
                <a:gd name="connsiteY4" fmla="*/ 489322 h 3297634"/>
                <a:gd name="connsiteX5" fmla="*/ 1543432 w 3415640"/>
                <a:gd name="connsiteY5" fmla="*/ 57274 h 3297634"/>
                <a:gd name="connsiteX6" fmla="*/ 2191504 w 3415640"/>
                <a:gd name="connsiteY6" fmla="*/ 57274 h 3297634"/>
                <a:gd name="connsiteX7" fmla="*/ 2911584 w 3415640"/>
                <a:gd name="connsiteY7" fmla="*/ 633338 h 3297634"/>
                <a:gd name="connsiteX8" fmla="*/ 3208020 w 3415640"/>
                <a:gd name="connsiteY8" fmla="*/ 1485994 h 3297634"/>
                <a:gd name="connsiteX9" fmla="*/ 3415640 w 3415640"/>
                <a:gd name="connsiteY9" fmla="*/ 2505546 h 3297634"/>
                <a:gd name="connsiteX10" fmla="*/ 2983592 w 3415640"/>
                <a:gd name="connsiteY10" fmla="*/ 3009602 h 3297634"/>
                <a:gd name="connsiteX11" fmla="*/ 1975480 w 3415640"/>
                <a:gd name="connsiteY11" fmla="*/ 3297634 h 3297634"/>
                <a:gd name="connsiteX12" fmla="*/ 731520 w 3415640"/>
                <a:gd name="connsiteY12" fmla="*/ 3116674 h 3297634"/>
                <a:gd name="connsiteX13" fmla="*/ 396240 w 3415640"/>
                <a:gd name="connsiteY13" fmla="*/ 2865214 h 3297634"/>
                <a:gd name="connsiteX14" fmla="*/ 563880 w 3415640"/>
                <a:gd name="connsiteY14" fmla="*/ 2865214 h 3297634"/>
                <a:gd name="connsiteX15" fmla="*/ 662940 w 3415640"/>
                <a:gd name="connsiteY15" fmla="*/ 2811874 h 3297634"/>
                <a:gd name="connsiteX16" fmla="*/ 647700 w 3415640"/>
                <a:gd name="connsiteY16" fmla="*/ 2728054 h 3297634"/>
                <a:gd name="connsiteX17" fmla="*/ 388620 w 3415640"/>
                <a:gd name="connsiteY17" fmla="*/ 2712814 h 3297634"/>
                <a:gd name="connsiteX18" fmla="*/ 220980 w 3415640"/>
                <a:gd name="connsiteY18" fmla="*/ 2575654 h 3297634"/>
                <a:gd name="connsiteX19" fmla="*/ 167640 w 3415640"/>
                <a:gd name="connsiteY19" fmla="*/ 2400394 h 3297634"/>
                <a:gd name="connsiteX20" fmla="*/ 480060 w 3415640"/>
                <a:gd name="connsiteY20" fmla="*/ 2408014 h 3297634"/>
                <a:gd name="connsiteX21" fmla="*/ 617220 w 3415640"/>
                <a:gd name="connsiteY21" fmla="*/ 2278474 h 3297634"/>
                <a:gd name="connsiteX22" fmla="*/ 731520 w 3415640"/>
                <a:gd name="connsiteY22" fmla="*/ 2164174 h 3297634"/>
                <a:gd name="connsiteX23" fmla="*/ 571500 w 3415640"/>
                <a:gd name="connsiteY23" fmla="*/ 2331814 h 3297634"/>
                <a:gd name="connsiteX24" fmla="*/ 304800 w 3415640"/>
                <a:gd name="connsiteY24" fmla="*/ 2369914 h 3297634"/>
                <a:gd name="connsiteX25" fmla="*/ 53340 w 3415640"/>
                <a:gd name="connsiteY25" fmla="*/ 2255614 h 3297634"/>
                <a:gd name="connsiteX26" fmla="*/ 53340 w 3415640"/>
                <a:gd name="connsiteY26" fmla="*/ 2247994 h 3297634"/>
                <a:gd name="connsiteX27" fmla="*/ 0 w 3415640"/>
                <a:gd name="connsiteY27" fmla="*/ 2225134 h 3297634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731520 w 3415640"/>
                <a:gd name="connsiteY12" fmla="*/ 3116674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3 h 3441650"/>
                <a:gd name="connsiteX1" fmla="*/ 464820 w 3415640"/>
                <a:gd name="connsiteY1" fmla="*/ 2156553 h 3441650"/>
                <a:gd name="connsiteX2" fmla="*/ 678180 w 3415640"/>
                <a:gd name="connsiteY2" fmla="*/ 1988913 h 3441650"/>
                <a:gd name="connsiteX3" fmla="*/ 823352 w 3415640"/>
                <a:gd name="connsiteY3" fmla="*/ 1209401 h 3441650"/>
                <a:gd name="connsiteX4" fmla="*/ 1039376 w 3415640"/>
                <a:gd name="connsiteY4" fmla="*/ 489321 h 3441650"/>
                <a:gd name="connsiteX5" fmla="*/ 1543432 w 3415640"/>
                <a:gd name="connsiteY5" fmla="*/ 57274 h 3441650"/>
                <a:gd name="connsiteX6" fmla="*/ 2191504 w 3415640"/>
                <a:gd name="connsiteY6" fmla="*/ 57273 h 3441650"/>
                <a:gd name="connsiteX7" fmla="*/ 2911584 w 3415640"/>
                <a:gd name="connsiteY7" fmla="*/ 633337 h 3441650"/>
                <a:gd name="connsiteX8" fmla="*/ 3208020 w 3415640"/>
                <a:gd name="connsiteY8" fmla="*/ 1485993 h 3441650"/>
                <a:gd name="connsiteX9" fmla="*/ 3415640 w 3415640"/>
                <a:gd name="connsiteY9" fmla="*/ 2505545 h 3441650"/>
                <a:gd name="connsiteX10" fmla="*/ 2983592 w 3415640"/>
                <a:gd name="connsiteY10" fmla="*/ 3009601 h 3441650"/>
                <a:gd name="connsiteX11" fmla="*/ 1975480 w 3415640"/>
                <a:gd name="connsiteY11" fmla="*/ 3441650 h 3441650"/>
                <a:gd name="connsiteX12" fmla="*/ 823352 w 3415640"/>
                <a:gd name="connsiteY12" fmla="*/ 3153618 h 3441650"/>
                <a:gd name="connsiteX13" fmla="*/ 396240 w 3415640"/>
                <a:gd name="connsiteY13" fmla="*/ 2865213 h 3441650"/>
                <a:gd name="connsiteX14" fmla="*/ 535320 w 3415640"/>
                <a:gd name="connsiteY14" fmla="*/ 2865586 h 3441650"/>
                <a:gd name="connsiteX15" fmla="*/ 662940 w 3415640"/>
                <a:gd name="connsiteY15" fmla="*/ 2811873 h 3441650"/>
                <a:gd name="connsiteX16" fmla="*/ 647700 w 3415640"/>
                <a:gd name="connsiteY16" fmla="*/ 2728053 h 3441650"/>
                <a:gd name="connsiteX17" fmla="*/ 388620 w 3415640"/>
                <a:gd name="connsiteY17" fmla="*/ 2712813 h 3441650"/>
                <a:gd name="connsiteX18" fmla="*/ 220980 w 3415640"/>
                <a:gd name="connsiteY18" fmla="*/ 2575653 h 3441650"/>
                <a:gd name="connsiteX19" fmla="*/ 167640 w 3415640"/>
                <a:gd name="connsiteY19" fmla="*/ 2400393 h 3441650"/>
                <a:gd name="connsiteX20" fmla="*/ 480060 w 3415640"/>
                <a:gd name="connsiteY20" fmla="*/ 2408013 h 3441650"/>
                <a:gd name="connsiteX21" fmla="*/ 617220 w 3415640"/>
                <a:gd name="connsiteY21" fmla="*/ 2278473 h 3441650"/>
                <a:gd name="connsiteX22" fmla="*/ 731520 w 3415640"/>
                <a:gd name="connsiteY22" fmla="*/ 2164173 h 3441650"/>
                <a:gd name="connsiteX23" fmla="*/ 571500 w 3415640"/>
                <a:gd name="connsiteY23" fmla="*/ 2331813 h 3441650"/>
                <a:gd name="connsiteX24" fmla="*/ 304800 w 3415640"/>
                <a:gd name="connsiteY24" fmla="*/ 2369913 h 3441650"/>
                <a:gd name="connsiteX25" fmla="*/ 53340 w 3415640"/>
                <a:gd name="connsiteY25" fmla="*/ 2255613 h 3441650"/>
                <a:gd name="connsiteX26" fmla="*/ 53340 w 3415640"/>
                <a:gd name="connsiteY26" fmla="*/ 2247993 h 3441650"/>
                <a:gd name="connsiteX27" fmla="*/ 0 w 3415640"/>
                <a:gd name="connsiteY27" fmla="*/ 2225133 h 3441650"/>
                <a:gd name="connsiteX0" fmla="*/ 0 w 3415640"/>
                <a:gd name="connsiteY0" fmla="*/ 2226497 h 3443014"/>
                <a:gd name="connsiteX1" fmla="*/ 464820 w 3415640"/>
                <a:gd name="connsiteY1" fmla="*/ 2157917 h 3443014"/>
                <a:gd name="connsiteX2" fmla="*/ 678180 w 3415640"/>
                <a:gd name="connsiteY2" fmla="*/ 1990277 h 3443014"/>
                <a:gd name="connsiteX3" fmla="*/ 823352 w 3415640"/>
                <a:gd name="connsiteY3" fmla="*/ 1210765 h 3443014"/>
                <a:gd name="connsiteX4" fmla="*/ 1039376 w 3415640"/>
                <a:gd name="connsiteY4" fmla="*/ 490685 h 3443014"/>
                <a:gd name="connsiteX5" fmla="*/ 1543432 w 3415640"/>
                <a:gd name="connsiteY5" fmla="*/ 58638 h 3443014"/>
                <a:gd name="connsiteX6" fmla="*/ 2191504 w 3415640"/>
                <a:gd name="connsiteY6" fmla="*/ 58637 h 3443014"/>
                <a:gd name="connsiteX7" fmla="*/ 2911584 w 3415640"/>
                <a:gd name="connsiteY7" fmla="*/ 634701 h 3443014"/>
                <a:gd name="connsiteX8" fmla="*/ 3208020 w 3415640"/>
                <a:gd name="connsiteY8" fmla="*/ 1487357 h 3443014"/>
                <a:gd name="connsiteX9" fmla="*/ 3415640 w 3415640"/>
                <a:gd name="connsiteY9" fmla="*/ 2506909 h 3443014"/>
                <a:gd name="connsiteX10" fmla="*/ 2983592 w 3415640"/>
                <a:gd name="connsiteY10" fmla="*/ 3010965 h 3443014"/>
                <a:gd name="connsiteX11" fmla="*/ 1975480 w 3415640"/>
                <a:gd name="connsiteY11" fmla="*/ 3443014 h 3443014"/>
                <a:gd name="connsiteX12" fmla="*/ 823352 w 3415640"/>
                <a:gd name="connsiteY12" fmla="*/ 3154982 h 3443014"/>
                <a:gd name="connsiteX13" fmla="*/ 396240 w 3415640"/>
                <a:gd name="connsiteY13" fmla="*/ 2866577 h 3443014"/>
                <a:gd name="connsiteX14" fmla="*/ 535320 w 3415640"/>
                <a:gd name="connsiteY14" fmla="*/ 2866950 h 3443014"/>
                <a:gd name="connsiteX15" fmla="*/ 662940 w 3415640"/>
                <a:gd name="connsiteY15" fmla="*/ 2813237 h 3443014"/>
                <a:gd name="connsiteX16" fmla="*/ 647700 w 3415640"/>
                <a:gd name="connsiteY16" fmla="*/ 2729417 h 3443014"/>
                <a:gd name="connsiteX17" fmla="*/ 388620 w 3415640"/>
                <a:gd name="connsiteY17" fmla="*/ 2714177 h 3443014"/>
                <a:gd name="connsiteX18" fmla="*/ 220980 w 3415640"/>
                <a:gd name="connsiteY18" fmla="*/ 2577017 h 3443014"/>
                <a:gd name="connsiteX19" fmla="*/ 167640 w 3415640"/>
                <a:gd name="connsiteY19" fmla="*/ 2401757 h 3443014"/>
                <a:gd name="connsiteX20" fmla="*/ 480060 w 3415640"/>
                <a:gd name="connsiteY20" fmla="*/ 2409377 h 3443014"/>
                <a:gd name="connsiteX21" fmla="*/ 617220 w 3415640"/>
                <a:gd name="connsiteY21" fmla="*/ 2279837 h 3443014"/>
                <a:gd name="connsiteX22" fmla="*/ 731520 w 3415640"/>
                <a:gd name="connsiteY22" fmla="*/ 2165537 h 3443014"/>
                <a:gd name="connsiteX23" fmla="*/ 571500 w 3415640"/>
                <a:gd name="connsiteY23" fmla="*/ 2333177 h 3443014"/>
                <a:gd name="connsiteX24" fmla="*/ 304800 w 3415640"/>
                <a:gd name="connsiteY24" fmla="*/ 2371277 h 3443014"/>
                <a:gd name="connsiteX25" fmla="*/ 53340 w 3415640"/>
                <a:gd name="connsiteY25" fmla="*/ 2256977 h 3443014"/>
                <a:gd name="connsiteX26" fmla="*/ 53340 w 3415640"/>
                <a:gd name="connsiteY26" fmla="*/ 2249357 h 3443014"/>
                <a:gd name="connsiteX27" fmla="*/ 0 w 3415640"/>
                <a:gd name="connsiteY27" fmla="*/ 2226497 h 3443014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7368 w 3415640"/>
                <a:gd name="connsiteY4" fmla="*/ 7067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2605 w 3415640"/>
                <a:gd name="connsiteY4" fmla="*/ 6686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89 h 3423106"/>
                <a:gd name="connsiteX1" fmla="*/ 464820 w 3415640"/>
                <a:gd name="connsiteY1" fmla="*/ 2138009 h 3423106"/>
                <a:gd name="connsiteX2" fmla="*/ 678180 w 3415640"/>
                <a:gd name="connsiteY2" fmla="*/ 1970369 h 3423106"/>
                <a:gd name="connsiteX3" fmla="*/ 823352 w 3415640"/>
                <a:gd name="connsiteY3" fmla="*/ 1190857 h 3423106"/>
                <a:gd name="connsiteX4" fmla="*/ 962605 w 3415640"/>
                <a:gd name="connsiteY4" fmla="*/ 648702 h 3423106"/>
                <a:gd name="connsiteX5" fmla="*/ 1471424 w 3415640"/>
                <a:gd name="connsiteY5" fmla="*/ 110738 h 3423106"/>
                <a:gd name="connsiteX6" fmla="*/ 2047488 w 3415640"/>
                <a:gd name="connsiteY6" fmla="*/ 38730 h 3423106"/>
                <a:gd name="connsiteX7" fmla="*/ 2911584 w 3415640"/>
                <a:gd name="connsiteY7" fmla="*/ 614793 h 3423106"/>
                <a:gd name="connsiteX8" fmla="*/ 3208020 w 3415640"/>
                <a:gd name="connsiteY8" fmla="*/ 1467449 h 3423106"/>
                <a:gd name="connsiteX9" fmla="*/ 3415640 w 3415640"/>
                <a:gd name="connsiteY9" fmla="*/ 2487001 h 3423106"/>
                <a:gd name="connsiteX10" fmla="*/ 2983592 w 3415640"/>
                <a:gd name="connsiteY10" fmla="*/ 2991057 h 3423106"/>
                <a:gd name="connsiteX11" fmla="*/ 1975480 w 3415640"/>
                <a:gd name="connsiteY11" fmla="*/ 3423106 h 3423106"/>
                <a:gd name="connsiteX12" fmla="*/ 823352 w 3415640"/>
                <a:gd name="connsiteY12" fmla="*/ 3135074 h 3423106"/>
                <a:gd name="connsiteX13" fmla="*/ 396240 w 3415640"/>
                <a:gd name="connsiteY13" fmla="*/ 2846669 h 3423106"/>
                <a:gd name="connsiteX14" fmla="*/ 535320 w 3415640"/>
                <a:gd name="connsiteY14" fmla="*/ 2847042 h 3423106"/>
                <a:gd name="connsiteX15" fmla="*/ 662940 w 3415640"/>
                <a:gd name="connsiteY15" fmla="*/ 2793329 h 3423106"/>
                <a:gd name="connsiteX16" fmla="*/ 647700 w 3415640"/>
                <a:gd name="connsiteY16" fmla="*/ 2709509 h 3423106"/>
                <a:gd name="connsiteX17" fmla="*/ 388620 w 3415640"/>
                <a:gd name="connsiteY17" fmla="*/ 2694269 h 3423106"/>
                <a:gd name="connsiteX18" fmla="*/ 220980 w 3415640"/>
                <a:gd name="connsiteY18" fmla="*/ 2557109 h 3423106"/>
                <a:gd name="connsiteX19" fmla="*/ 167640 w 3415640"/>
                <a:gd name="connsiteY19" fmla="*/ 2381849 h 3423106"/>
                <a:gd name="connsiteX20" fmla="*/ 480060 w 3415640"/>
                <a:gd name="connsiteY20" fmla="*/ 2389469 h 3423106"/>
                <a:gd name="connsiteX21" fmla="*/ 617220 w 3415640"/>
                <a:gd name="connsiteY21" fmla="*/ 2259929 h 3423106"/>
                <a:gd name="connsiteX22" fmla="*/ 731520 w 3415640"/>
                <a:gd name="connsiteY22" fmla="*/ 2145629 h 3423106"/>
                <a:gd name="connsiteX23" fmla="*/ 571500 w 3415640"/>
                <a:gd name="connsiteY23" fmla="*/ 2313269 h 3423106"/>
                <a:gd name="connsiteX24" fmla="*/ 304800 w 3415640"/>
                <a:gd name="connsiteY24" fmla="*/ 2351369 h 3423106"/>
                <a:gd name="connsiteX25" fmla="*/ 53340 w 3415640"/>
                <a:gd name="connsiteY25" fmla="*/ 2237069 h 3423106"/>
                <a:gd name="connsiteX26" fmla="*/ 53340 w 3415640"/>
                <a:gd name="connsiteY26" fmla="*/ 2229449 h 3423106"/>
                <a:gd name="connsiteX27" fmla="*/ 0 w 3415640"/>
                <a:gd name="connsiteY27" fmla="*/ 2206589 h 3423106"/>
                <a:gd name="connsiteX0" fmla="*/ 0 w 3415640"/>
                <a:gd name="connsiteY0" fmla="*/ 2137374 h 3353891"/>
                <a:gd name="connsiteX1" fmla="*/ 464820 w 3415640"/>
                <a:gd name="connsiteY1" fmla="*/ 2068794 h 3353891"/>
                <a:gd name="connsiteX2" fmla="*/ 678180 w 3415640"/>
                <a:gd name="connsiteY2" fmla="*/ 1901154 h 3353891"/>
                <a:gd name="connsiteX3" fmla="*/ 823352 w 3415640"/>
                <a:gd name="connsiteY3" fmla="*/ 1121642 h 3353891"/>
                <a:gd name="connsiteX4" fmla="*/ 962605 w 3415640"/>
                <a:gd name="connsiteY4" fmla="*/ 579487 h 3353891"/>
                <a:gd name="connsiteX5" fmla="*/ 1471424 w 3415640"/>
                <a:gd name="connsiteY5" fmla="*/ 41523 h 3353891"/>
                <a:gd name="connsiteX6" fmla="*/ 2263512 w 3415640"/>
                <a:gd name="connsiteY6" fmla="*/ 41522 h 3353891"/>
                <a:gd name="connsiteX7" fmla="*/ 2911584 w 3415640"/>
                <a:gd name="connsiteY7" fmla="*/ 545578 h 3353891"/>
                <a:gd name="connsiteX8" fmla="*/ 3208020 w 3415640"/>
                <a:gd name="connsiteY8" fmla="*/ 1398234 h 3353891"/>
                <a:gd name="connsiteX9" fmla="*/ 3415640 w 3415640"/>
                <a:gd name="connsiteY9" fmla="*/ 2417786 h 3353891"/>
                <a:gd name="connsiteX10" fmla="*/ 2983592 w 3415640"/>
                <a:gd name="connsiteY10" fmla="*/ 2921842 h 3353891"/>
                <a:gd name="connsiteX11" fmla="*/ 1975480 w 3415640"/>
                <a:gd name="connsiteY11" fmla="*/ 3353891 h 3353891"/>
                <a:gd name="connsiteX12" fmla="*/ 823352 w 3415640"/>
                <a:gd name="connsiteY12" fmla="*/ 3065859 h 3353891"/>
                <a:gd name="connsiteX13" fmla="*/ 396240 w 3415640"/>
                <a:gd name="connsiteY13" fmla="*/ 2777454 h 3353891"/>
                <a:gd name="connsiteX14" fmla="*/ 535320 w 3415640"/>
                <a:gd name="connsiteY14" fmla="*/ 2777827 h 3353891"/>
                <a:gd name="connsiteX15" fmla="*/ 662940 w 3415640"/>
                <a:gd name="connsiteY15" fmla="*/ 2724114 h 3353891"/>
                <a:gd name="connsiteX16" fmla="*/ 647700 w 3415640"/>
                <a:gd name="connsiteY16" fmla="*/ 2640294 h 3353891"/>
                <a:gd name="connsiteX17" fmla="*/ 388620 w 3415640"/>
                <a:gd name="connsiteY17" fmla="*/ 2625054 h 3353891"/>
                <a:gd name="connsiteX18" fmla="*/ 220980 w 3415640"/>
                <a:gd name="connsiteY18" fmla="*/ 2487894 h 3353891"/>
                <a:gd name="connsiteX19" fmla="*/ 167640 w 3415640"/>
                <a:gd name="connsiteY19" fmla="*/ 2312634 h 3353891"/>
                <a:gd name="connsiteX20" fmla="*/ 480060 w 3415640"/>
                <a:gd name="connsiteY20" fmla="*/ 2320254 h 3353891"/>
                <a:gd name="connsiteX21" fmla="*/ 617220 w 3415640"/>
                <a:gd name="connsiteY21" fmla="*/ 2190714 h 3353891"/>
                <a:gd name="connsiteX22" fmla="*/ 731520 w 3415640"/>
                <a:gd name="connsiteY22" fmla="*/ 2076414 h 3353891"/>
                <a:gd name="connsiteX23" fmla="*/ 571500 w 3415640"/>
                <a:gd name="connsiteY23" fmla="*/ 2244054 h 3353891"/>
                <a:gd name="connsiteX24" fmla="*/ 304800 w 3415640"/>
                <a:gd name="connsiteY24" fmla="*/ 2282154 h 3353891"/>
                <a:gd name="connsiteX25" fmla="*/ 53340 w 3415640"/>
                <a:gd name="connsiteY25" fmla="*/ 2167854 h 3353891"/>
                <a:gd name="connsiteX26" fmla="*/ 53340 w 3415640"/>
                <a:gd name="connsiteY26" fmla="*/ 2160234 h 3353891"/>
                <a:gd name="connsiteX27" fmla="*/ 0 w 3415640"/>
                <a:gd name="connsiteY27" fmla="*/ 2137374 h 3353891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54180 h 3470697"/>
                <a:gd name="connsiteX1" fmla="*/ 464820 w 3415640"/>
                <a:gd name="connsiteY1" fmla="*/ 2185600 h 3470697"/>
                <a:gd name="connsiteX2" fmla="*/ 678180 w 3415640"/>
                <a:gd name="connsiteY2" fmla="*/ 2017960 h 3470697"/>
                <a:gd name="connsiteX3" fmla="*/ 823352 w 3415640"/>
                <a:gd name="connsiteY3" fmla="*/ 1238448 h 3470697"/>
                <a:gd name="connsiteX4" fmla="*/ 962605 w 3415640"/>
                <a:gd name="connsiteY4" fmla="*/ 696293 h 3470697"/>
                <a:gd name="connsiteX5" fmla="*/ 1615440 w 3415640"/>
                <a:gd name="connsiteY5" fmla="*/ 86320 h 3470697"/>
                <a:gd name="connsiteX6" fmla="*/ 2263512 w 3415640"/>
                <a:gd name="connsiteY6" fmla="*/ 158328 h 3470697"/>
                <a:gd name="connsiteX7" fmla="*/ 2911584 w 3415640"/>
                <a:gd name="connsiteY7" fmla="*/ 662384 h 3470697"/>
                <a:gd name="connsiteX8" fmla="*/ 3208020 w 3415640"/>
                <a:gd name="connsiteY8" fmla="*/ 1515040 h 3470697"/>
                <a:gd name="connsiteX9" fmla="*/ 3415640 w 3415640"/>
                <a:gd name="connsiteY9" fmla="*/ 2534592 h 3470697"/>
                <a:gd name="connsiteX10" fmla="*/ 2983592 w 3415640"/>
                <a:gd name="connsiteY10" fmla="*/ 3038648 h 3470697"/>
                <a:gd name="connsiteX11" fmla="*/ 1975480 w 3415640"/>
                <a:gd name="connsiteY11" fmla="*/ 3470697 h 3470697"/>
                <a:gd name="connsiteX12" fmla="*/ 823352 w 3415640"/>
                <a:gd name="connsiteY12" fmla="*/ 3182665 h 3470697"/>
                <a:gd name="connsiteX13" fmla="*/ 396240 w 3415640"/>
                <a:gd name="connsiteY13" fmla="*/ 2894260 h 3470697"/>
                <a:gd name="connsiteX14" fmla="*/ 535320 w 3415640"/>
                <a:gd name="connsiteY14" fmla="*/ 2894633 h 3470697"/>
                <a:gd name="connsiteX15" fmla="*/ 662940 w 3415640"/>
                <a:gd name="connsiteY15" fmla="*/ 2840920 h 3470697"/>
                <a:gd name="connsiteX16" fmla="*/ 647700 w 3415640"/>
                <a:gd name="connsiteY16" fmla="*/ 2757100 h 3470697"/>
                <a:gd name="connsiteX17" fmla="*/ 388620 w 3415640"/>
                <a:gd name="connsiteY17" fmla="*/ 2741860 h 3470697"/>
                <a:gd name="connsiteX18" fmla="*/ 220980 w 3415640"/>
                <a:gd name="connsiteY18" fmla="*/ 2604700 h 3470697"/>
                <a:gd name="connsiteX19" fmla="*/ 167640 w 3415640"/>
                <a:gd name="connsiteY19" fmla="*/ 2429440 h 3470697"/>
                <a:gd name="connsiteX20" fmla="*/ 480060 w 3415640"/>
                <a:gd name="connsiteY20" fmla="*/ 2437060 h 3470697"/>
                <a:gd name="connsiteX21" fmla="*/ 617220 w 3415640"/>
                <a:gd name="connsiteY21" fmla="*/ 2307520 h 3470697"/>
                <a:gd name="connsiteX22" fmla="*/ 731520 w 3415640"/>
                <a:gd name="connsiteY22" fmla="*/ 2193220 h 3470697"/>
                <a:gd name="connsiteX23" fmla="*/ 571500 w 3415640"/>
                <a:gd name="connsiteY23" fmla="*/ 2360860 h 3470697"/>
                <a:gd name="connsiteX24" fmla="*/ 304800 w 3415640"/>
                <a:gd name="connsiteY24" fmla="*/ 2398960 h 3470697"/>
                <a:gd name="connsiteX25" fmla="*/ 53340 w 3415640"/>
                <a:gd name="connsiteY25" fmla="*/ 2284660 h 3470697"/>
                <a:gd name="connsiteX26" fmla="*/ 53340 w 3415640"/>
                <a:gd name="connsiteY26" fmla="*/ 2277040 h 3470697"/>
                <a:gd name="connsiteX27" fmla="*/ 0 w 3415640"/>
                <a:gd name="connsiteY27" fmla="*/ 2254180 h 3470697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751344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56384"/>
                <a:gd name="connsiteY0" fmla="*/ 2089621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089621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144016 w 3456384"/>
                <a:gd name="connsiteY26" fmla="*/ 2305645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0 w 3456384"/>
                <a:gd name="connsiteY25" fmla="*/ 2233637 h 3457774"/>
                <a:gd name="connsiteX0" fmla="*/ 26670 w 3483054"/>
                <a:gd name="connsiteY0" fmla="*/ 2233637 h 3457774"/>
                <a:gd name="connsiteX1" fmla="*/ 532234 w 3483054"/>
                <a:gd name="connsiteY1" fmla="*/ 2172677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74742 w 3483054"/>
                <a:gd name="connsiteY21" fmla="*/ 2305645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30726 w 3483054"/>
                <a:gd name="connsiteY20" fmla="*/ 2377653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72214 w 3483054"/>
                <a:gd name="connsiteY22" fmla="*/ 2386037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02734 w 3483054"/>
                <a:gd name="connsiteY21" fmla="*/ 2233637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42694 w 3483054"/>
                <a:gd name="connsiteY19" fmla="*/ 2449661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05645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170686 w 3411046"/>
                <a:gd name="connsiteY18" fmla="*/ 2449661 h 3457774"/>
                <a:gd name="connsiteX19" fmla="*/ 746750 w 3411046"/>
                <a:gd name="connsiteY19" fmla="*/ 2233637 h 3457774"/>
                <a:gd name="connsiteX20" fmla="*/ 314702 w 3411046"/>
                <a:gd name="connsiteY20" fmla="*/ 2377653 h 3457774"/>
                <a:gd name="connsiteX21" fmla="*/ 26670 w 3411046"/>
                <a:gd name="connsiteY21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09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45871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270405 w 3654781"/>
                <a:gd name="connsiteY0" fmla="*/ 2233637 h 3457774"/>
                <a:gd name="connsiteX1" fmla="*/ 702453 w 3654781"/>
                <a:gd name="connsiteY1" fmla="*/ 2161629 h 3457774"/>
                <a:gd name="connsiteX2" fmla="*/ 918477 w 3654781"/>
                <a:gd name="connsiteY2" fmla="*/ 1945605 h 3457774"/>
                <a:gd name="connsiteX3" fmla="*/ 990485 w 3654781"/>
                <a:gd name="connsiteY3" fmla="*/ 1297533 h 3457774"/>
                <a:gd name="connsiteX4" fmla="*/ 1201746 w 3654781"/>
                <a:gd name="connsiteY4" fmla="*/ 683370 h 3457774"/>
                <a:gd name="connsiteX5" fmla="*/ 1854581 w 3654781"/>
                <a:gd name="connsiteY5" fmla="*/ 73397 h 3457774"/>
                <a:gd name="connsiteX6" fmla="*/ 2574661 w 3654781"/>
                <a:gd name="connsiteY6" fmla="*/ 145405 h 3457774"/>
                <a:gd name="connsiteX7" fmla="*/ 3150725 w 3654781"/>
                <a:gd name="connsiteY7" fmla="*/ 649461 h 3457774"/>
                <a:gd name="connsiteX8" fmla="*/ 3447161 w 3654781"/>
                <a:gd name="connsiteY8" fmla="*/ 1502117 h 3457774"/>
                <a:gd name="connsiteX9" fmla="*/ 3654781 w 3654781"/>
                <a:gd name="connsiteY9" fmla="*/ 2521669 h 3457774"/>
                <a:gd name="connsiteX10" fmla="*/ 3222733 w 3654781"/>
                <a:gd name="connsiteY10" fmla="*/ 3025725 h 3457774"/>
                <a:gd name="connsiteX11" fmla="*/ 2214621 w 3654781"/>
                <a:gd name="connsiteY11" fmla="*/ 3457774 h 3457774"/>
                <a:gd name="connsiteX12" fmla="*/ 1062493 w 3654781"/>
                <a:gd name="connsiteY12" fmla="*/ 3169742 h 3457774"/>
                <a:gd name="connsiteX13" fmla="*/ 630445 w 3654781"/>
                <a:gd name="connsiteY13" fmla="*/ 2881709 h 3457774"/>
                <a:gd name="connsiteX14" fmla="*/ 918477 w 3654781"/>
                <a:gd name="connsiteY14" fmla="*/ 2737693 h 3457774"/>
                <a:gd name="connsiteX15" fmla="*/ 342413 w 3654781"/>
                <a:gd name="connsiteY15" fmla="*/ 2449661 h 3457774"/>
                <a:gd name="connsiteX16" fmla="*/ 846469 w 3654781"/>
                <a:gd name="connsiteY16" fmla="*/ 2305645 h 3457774"/>
                <a:gd name="connsiteX17" fmla="*/ 529862 w 3654781"/>
                <a:gd name="connsiteY17" fmla="*/ 2344315 h 3457774"/>
                <a:gd name="connsiteX18" fmla="*/ 270405 w 3654781"/>
                <a:gd name="connsiteY18" fmla="*/ 2233637 h 3457774"/>
                <a:gd name="connsiteX0" fmla="*/ 281898 w 3666274"/>
                <a:gd name="connsiteY0" fmla="*/ 2233637 h 3457774"/>
                <a:gd name="connsiteX1" fmla="*/ 713946 w 3666274"/>
                <a:gd name="connsiteY1" fmla="*/ 2161629 h 3457774"/>
                <a:gd name="connsiteX2" fmla="*/ 929970 w 3666274"/>
                <a:gd name="connsiteY2" fmla="*/ 1945605 h 3457774"/>
                <a:gd name="connsiteX3" fmla="*/ 1001978 w 3666274"/>
                <a:gd name="connsiteY3" fmla="*/ 1297533 h 3457774"/>
                <a:gd name="connsiteX4" fmla="*/ 1213239 w 3666274"/>
                <a:gd name="connsiteY4" fmla="*/ 683370 h 3457774"/>
                <a:gd name="connsiteX5" fmla="*/ 1866074 w 3666274"/>
                <a:gd name="connsiteY5" fmla="*/ 73397 h 3457774"/>
                <a:gd name="connsiteX6" fmla="*/ 2586154 w 3666274"/>
                <a:gd name="connsiteY6" fmla="*/ 145405 h 3457774"/>
                <a:gd name="connsiteX7" fmla="*/ 3162218 w 3666274"/>
                <a:gd name="connsiteY7" fmla="*/ 649461 h 3457774"/>
                <a:gd name="connsiteX8" fmla="*/ 3458654 w 3666274"/>
                <a:gd name="connsiteY8" fmla="*/ 1502117 h 3457774"/>
                <a:gd name="connsiteX9" fmla="*/ 3666274 w 3666274"/>
                <a:gd name="connsiteY9" fmla="*/ 2521669 h 3457774"/>
                <a:gd name="connsiteX10" fmla="*/ 3234226 w 3666274"/>
                <a:gd name="connsiteY10" fmla="*/ 3025725 h 3457774"/>
                <a:gd name="connsiteX11" fmla="*/ 2226114 w 3666274"/>
                <a:gd name="connsiteY11" fmla="*/ 3457774 h 3457774"/>
                <a:gd name="connsiteX12" fmla="*/ 1073986 w 3666274"/>
                <a:gd name="connsiteY12" fmla="*/ 3169742 h 3457774"/>
                <a:gd name="connsiteX13" fmla="*/ 641938 w 3666274"/>
                <a:gd name="connsiteY13" fmla="*/ 2881709 h 3457774"/>
                <a:gd name="connsiteX14" fmla="*/ 929970 w 3666274"/>
                <a:gd name="connsiteY14" fmla="*/ 2737693 h 3457774"/>
                <a:gd name="connsiteX15" fmla="*/ 342413 w 3666274"/>
                <a:gd name="connsiteY15" fmla="*/ 2520280 h 3457774"/>
                <a:gd name="connsiteX16" fmla="*/ 857962 w 3666274"/>
                <a:gd name="connsiteY16" fmla="*/ 2305645 h 3457774"/>
                <a:gd name="connsiteX17" fmla="*/ 541355 w 3666274"/>
                <a:gd name="connsiteY17" fmla="*/ 2344315 h 3457774"/>
                <a:gd name="connsiteX18" fmla="*/ 281898 w 3666274"/>
                <a:gd name="connsiteY18" fmla="*/ 2233637 h 3457774"/>
                <a:gd name="connsiteX0" fmla="*/ 46606 w 3430982"/>
                <a:gd name="connsiteY0" fmla="*/ 2233637 h 3457774"/>
                <a:gd name="connsiteX1" fmla="*/ 478654 w 3430982"/>
                <a:gd name="connsiteY1" fmla="*/ 2161629 h 3457774"/>
                <a:gd name="connsiteX2" fmla="*/ 694678 w 3430982"/>
                <a:gd name="connsiteY2" fmla="*/ 1945605 h 3457774"/>
                <a:gd name="connsiteX3" fmla="*/ 766686 w 3430982"/>
                <a:gd name="connsiteY3" fmla="*/ 1297533 h 3457774"/>
                <a:gd name="connsiteX4" fmla="*/ 977947 w 3430982"/>
                <a:gd name="connsiteY4" fmla="*/ 683370 h 3457774"/>
                <a:gd name="connsiteX5" fmla="*/ 1630782 w 3430982"/>
                <a:gd name="connsiteY5" fmla="*/ 73397 h 3457774"/>
                <a:gd name="connsiteX6" fmla="*/ 2350862 w 3430982"/>
                <a:gd name="connsiteY6" fmla="*/ 145405 h 3457774"/>
                <a:gd name="connsiteX7" fmla="*/ 2926926 w 3430982"/>
                <a:gd name="connsiteY7" fmla="*/ 649461 h 3457774"/>
                <a:gd name="connsiteX8" fmla="*/ 3223362 w 3430982"/>
                <a:gd name="connsiteY8" fmla="*/ 1502117 h 3457774"/>
                <a:gd name="connsiteX9" fmla="*/ 3430982 w 3430982"/>
                <a:gd name="connsiteY9" fmla="*/ 2521669 h 3457774"/>
                <a:gd name="connsiteX10" fmla="*/ 2998934 w 3430982"/>
                <a:gd name="connsiteY10" fmla="*/ 3025725 h 3457774"/>
                <a:gd name="connsiteX11" fmla="*/ 1990822 w 3430982"/>
                <a:gd name="connsiteY11" fmla="*/ 3457774 h 3457774"/>
                <a:gd name="connsiteX12" fmla="*/ 838694 w 3430982"/>
                <a:gd name="connsiteY12" fmla="*/ 3169742 h 3457774"/>
                <a:gd name="connsiteX13" fmla="*/ 406646 w 3430982"/>
                <a:gd name="connsiteY13" fmla="*/ 2881709 h 3457774"/>
                <a:gd name="connsiteX14" fmla="*/ 694678 w 3430982"/>
                <a:gd name="connsiteY14" fmla="*/ 2737693 h 3457774"/>
                <a:gd name="connsiteX15" fmla="*/ 107121 w 3430982"/>
                <a:gd name="connsiteY15" fmla="*/ 2520280 h 3457774"/>
                <a:gd name="connsiteX16" fmla="*/ 622670 w 3430982"/>
                <a:gd name="connsiteY16" fmla="*/ 2305645 h 3457774"/>
                <a:gd name="connsiteX17" fmla="*/ 306063 w 3430982"/>
                <a:gd name="connsiteY17" fmla="*/ 2344315 h 3457774"/>
                <a:gd name="connsiteX18" fmla="*/ 46606 w 3430982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87185 w 3411046"/>
                <a:gd name="connsiteY15" fmla="*/ 2520280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386710 w 3411046"/>
                <a:gd name="connsiteY12" fmla="*/ 2881709 h 3457774"/>
                <a:gd name="connsiteX13" fmla="*/ 674742 w 3411046"/>
                <a:gd name="connsiteY13" fmla="*/ 2737693 h 3457774"/>
                <a:gd name="connsiteX14" fmla="*/ 159193 w 3411046"/>
                <a:gd name="connsiteY14" fmla="*/ 2448272 h 3457774"/>
                <a:gd name="connsiteX15" fmla="*/ 602734 w 3411046"/>
                <a:gd name="connsiteY15" fmla="*/ 2305645 h 3457774"/>
                <a:gd name="connsiteX16" fmla="*/ 286127 w 3411046"/>
                <a:gd name="connsiteY16" fmla="*/ 2344315 h 3457774"/>
                <a:gd name="connsiteX17" fmla="*/ 26670 w 3411046"/>
                <a:gd name="connsiteY17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674742 w 3411046"/>
                <a:gd name="connsiteY12" fmla="*/ 2737693 h 3457774"/>
                <a:gd name="connsiteX13" fmla="*/ 159193 w 3411046"/>
                <a:gd name="connsiteY13" fmla="*/ 2448272 h 3457774"/>
                <a:gd name="connsiteX14" fmla="*/ 602734 w 3411046"/>
                <a:gd name="connsiteY14" fmla="*/ 2305645 h 3457774"/>
                <a:gd name="connsiteX15" fmla="*/ 286127 w 3411046"/>
                <a:gd name="connsiteY15" fmla="*/ 2344315 h 3457774"/>
                <a:gd name="connsiteX16" fmla="*/ 26670 w 3411046"/>
                <a:gd name="connsiteY16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648072 w 3411046"/>
                <a:gd name="connsiteY12" fmla="*/ 2736304 h 3457774"/>
                <a:gd name="connsiteX13" fmla="*/ 159193 w 3411046"/>
                <a:gd name="connsiteY13" fmla="*/ 2448272 h 3457774"/>
                <a:gd name="connsiteX14" fmla="*/ 602734 w 3411046"/>
                <a:gd name="connsiteY14" fmla="*/ 2305645 h 3457774"/>
                <a:gd name="connsiteX15" fmla="*/ 286127 w 3411046"/>
                <a:gd name="connsiteY15" fmla="*/ 2344315 h 3457774"/>
                <a:gd name="connsiteX16" fmla="*/ 26670 w 3411046"/>
                <a:gd name="connsiteY16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159193 w 3411046"/>
                <a:gd name="connsiteY12" fmla="*/ 2448272 h 3457774"/>
                <a:gd name="connsiteX13" fmla="*/ 602734 w 3411046"/>
                <a:gd name="connsiteY13" fmla="*/ 2305645 h 3457774"/>
                <a:gd name="connsiteX14" fmla="*/ 286127 w 3411046"/>
                <a:gd name="connsiteY14" fmla="*/ 2344315 h 3457774"/>
                <a:gd name="connsiteX15" fmla="*/ 26670 w 3411046"/>
                <a:gd name="connsiteY15" fmla="*/ 2233637 h 3457774"/>
                <a:gd name="connsiteX0" fmla="*/ 26670 w 3411046"/>
                <a:gd name="connsiteY0" fmla="*/ 2233637 h 3236114"/>
                <a:gd name="connsiteX1" fmla="*/ 458718 w 3411046"/>
                <a:gd name="connsiteY1" fmla="*/ 2161629 h 3236114"/>
                <a:gd name="connsiteX2" fmla="*/ 674742 w 3411046"/>
                <a:gd name="connsiteY2" fmla="*/ 1945605 h 3236114"/>
                <a:gd name="connsiteX3" fmla="*/ 746750 w 3411046"/>
                <a:gd name="connsiteY3" fmla="*/ 1297533 h 3236114"/>
                <a:gd name="connsiteX4" fmla="*/ 958011 w 3411046"/>
                <a:gd name="connsiteY4" fmla="*/ 683370 h 3236114"/>
                <a:gd name="connsiteX5" fmla="*/ 1610846 w 3411046"/>
                <a:gd name="connsiteY5" fmla="*/ 73397 h 3236114"/>
                <a:gd name="connsiteX6" fmla="*/ 2330926 w 3411046"/>
                <a:gd name="connsiteY6" fmla="*/ 145405 h 3236114"/>
                <a:gd name="connsiteX7" fmla="*/ 2906990 w 3411046"/>
                <a:gd name="connsiteY7" fmla="*/ 649461 h 3236114"/>
                <a:gd name="connsiteX8" fmla="*/ 3203426 w 3411046"/>
                <a:gd name="connsiteY8" fmla="*/ 1502117 h 3236114"/>
                <a:gd name="connsiteX9" fmla="*/ 3411046 w 3411046"/>
                <a:gd name="connsiteY9" fmla="*/ 2521669 h 3236114"/>
                <a:gd name="connsiteX10" fmla="*/ 2978998 w 3411046"/>
                <a:gd name="connsiteY10" fmla="*/ 3025725 h 3236114"/>
                <a:gd name="connsiteX11" fmla="*/ 2088232 w 3411046"/>
                <a:gd name="connsiteY11" fmla="*/ 1800200 h 3236114"/>
                <a:gd name="connsiteX12" fmla="*/ 159193 w 3411046"/>
                <a:gd name="connsiteY12" fmla="*/ 2448272 h 3236114"/>
                <a:gd name="connsiteX13" fmla="*/ 602734 w 3411046"/>
                <a:gd name="connsiteY13" fmla="*/ 2305645 h 3236114"/>
                <a:gd name="connsiteX14" fmla="*/ 286127 w 3411046"/>
                <a:gd name="connsiteY14" fmla="*/ 2344315 h 3236114"/>
                <a:gd name="connsiteX15" fmla="*/ 26670 w 3411046"/>
                <a:gd name="connsiteY15" fmla="*/ 2233637 h 3236114"/>
                <a:gd name="connsiteX0" fmla="*/ 26670 w 3411046"/>
                <a:gd name="connsiteY0" fmla="*/ 2233637 h 2795659"/>
                <a:gd name="connsiteX1" fmla="*/ 458718 w 3411046"/>
                <a:gd name="connsiteY1" fmla="*/ 2161629 h 2795659"/>
                <a:gd name="connsiteX2" fmla="*/ 674742 w 3411046"/>
                <a:gd name="connsiteY2" fmla="*/ 1945605 h 2795659"/>
                <a:gd name="connsiteX3" fmla="*/ 746750 w 3411046"/>
                <a:gd name="connsiteY3" fmla="*/ 1297533 h 2795659"/>
                <a:gd name="connsiteX4" fmla="*/ 958011 w 3411046"/>
                <a:gd name="connsiteY4" fmla="*/ 683370 h 2795659"/>
                <a:gd name="connsiteX5" fmla="*/ 1610846 w 3411046"/>
                <a:gd name="connsiteY5" fmla="*/ 73397 h 2795659"/>
                <a:gd name="connsiteX6" fmla="*/ 2330926 w 3411046"/>
                <a:gd name="connsiteY6" fmla="*/ 145405 h 2795659"/>
                <a:gd name="connsiteX7" fmla="*/ 2906990 w 3411046"/>
                <a:gd name="connsiteY7" fmla="*/ 649461 h 2795659"/>
                <a:gd name="connsiteX8" fmla="*/ 3203426 w 3411046"/>
                <a:gd name="connsiteY8" fmla="*/ 1502117 h 2795659"/>
                <a:gd name="connsiteX9" fmla="*/ 3411046 w 3411046"/>
                <a:gd name="connsiteY9" fmla="*/ 2521669 h 2795659"/>
                <a:gd name="connsiteX10" fmla="*/ 2808312 w 3411046"/>
                <a:gd name="connsiteY10" fmla="*/ 1512168 h 2795659"/>
                <a:gd name="connsiteX11" fmla="*/ 2088232 w 3411046"/>
                <a:gd name="connsiteY11" fmla="*/ 1800200 h 2795659"/>
                <a:gd name="connsiteX12" fmla="*/ 159193 w 3411046"/>
                <a:gd name="connsiteY12" fmla="*/ 2448272 h 2795659"/>
                <a:gd name="connsiteX13" fmla="*/ 602734 w 3411046"/>
                <a:gd name="connsiteY13" fmla="*/ 2305645 h 2795659"/>
                <a:gd name="connsiteX14" fmla="*/ 286127 w 3411046"/>
                <a:gd name="connsiteY14" fmla="*/ 2344315 h 2795659"/>
                <a:gd name="connsiteX15" fmla="*/ 26670 w 3411046"/>
                <a:gd name="connsiteY15" fmla="*/ 2233637 h 2795659"/>
                <a:gd name="connsiteX0" fmla="*/ 26670 w 3456384"/>
                <a:gd name="connsiteY0" fmla="*/ 2233637 h 2794271"/>
                <a:gd name="connsiteX1" fmla="*/ 458718 w 3456384"/>
                <a:gd name="connsiteY1" fmla="*/ 2161629 h 2794271"/>
                <a:gd name="connsiteX2" fmla="*/ 674742 w 3456384"/>
                <a:gd name="connsiteY2" fmla="*/ 1945605 h 2794271"/>
                <a:gd name="connsiteX3" fmla="*/ 746750 w 3456384"/>
                <a:gd name="connsiteY3" fmla="*/ 1297533 h 2794271"/>
                <a:gd name="connsiteX4" fmla="*/ 958011 w 3456384"/>
                <a:gd name="connsiteY4" fmla="*/ 683370 h 2794271"/>
                <a:gd name="connsiteX5" fmla="*/ 1610846 w 3456384"/>
                <a:gd name="connsiteY5" fmla="*/ 73397 h 2794271"/>
                <a:gd name="connsiteX6" fmla="*/ 2330926 w 3456384"/>
                <a:gd name="connsiteY6" fmla="*/ 145405 h 2794271"/>
                <a:gd name="connsiteX7" fmla="*/ 2906990 w 3456384"/>
                <a:gd name="connsiteY7" fmla="*/ 649461 h 2794271"/>
                <a:gd name="connsiteX8" fmla="*/ 3203426 w 3456384"/>
                <a:gd name="connsiteY8" fmla="*/ 1502117 h 2794271"/>
                <a:gd name="connsiteX9" fmla="*/ 3456384 w 3456384"/>
                <a:gd name="connsiteY9" fmla="*/ 2520281 h 2794271"/>
                <a:gd name="connsiteX10" fmla="*/ 2808312 w 3456384"/>
                <a:gd name="connsiteY10" fmla="*/ 1512168 h 2794271"/>
                <a:gd name="connsiteX11" fmla="*/ 2088232 w 3456384"/>
                <a:gd name="connsiteY11" fmla="*/ 1800200 h 2794271"/>
                <a:gd name="connsiteX12" fmla="*/ 159193 w 3456384"/>
                <a:gd name="connsiteY12" fmla="*/ 2448272 h 2794271"/>
                <a:gd name="connsiteX13" fmla="*/ 602734 w 3456384"/>
                <a:gd name="connsiteY13" fmla="*/ 2305645 h 2794271"/>
                <a:gd name="connsiteX14" fmla="*/ 286127 w 3456384"/>
                <a:gd name="connsiteY14" fmla="*/ 2344315 h 2794271"/>
                <a:gd name="connsiteX15" fmla="*/ 26670 w 3456384"/>
                <a:gd name="connsiteY15" fmla="*/ 2233637 h 2794271"/>
                <a:gd name="connsiteX0" fmla="*/ 26670 w 3203426"/>
                <a:gd name="connsiteY0" fmla="*/ 2233637 h 2640293"/>
                <a:gd name="connsiteX1" fmla="*/ 458718 w 3203426"/>
                <a:gd name="connsiteY1" fmla="*/ 2161629 h 2640293"/>
                <a:gd name="connsiteX2" fmla="*/ 674742 w 3203426"/>
                <a:gd name="connsiteY2" fmla="*/ 1945605 h 2640293"/>
                <a:gd name="connsiteX3" fmla="*/ 746750 w 3203426"/>
                <a:gd name="connsiteY3" fmla="*/ 1297533 h 2640293"/>
                <a:gd name="connsiteX4" fmla="*/ 958011 w 3203426"/>
                <a:gd name="connsiteY4" fmla="*/ 683370 h 2640293"/>
                <a:gd name="connsiteX5" fmla="*/ 1610846 w 3203426"/>
                <a:gd name="connsiteY5" fmla="*/ 73397 h 2640293"/>
                <a:gd name="connsiteX6" fmla="*/ 2330926 w 3203426"/>
                <a:gd name="connsiteY6" fmla="*/ 145405 h 2640293"/>
                <a:gd name="connsiteX7" fmla="*/ 2906990 w 3203426"/>
                <a:gd name="connsiteY7" fmla="*/ 649461 h 2640293"/>
                <a:gd name="connsiteX8" fmla="*/ 3203426 w 3203426"/>
                <a:gd name="connsiteY8" fmla="*/ 1502117 h 2640293"/>
                <a:gd name="connsiteX9" fmla="*/ 2808312 w 3203426"/>
                <a:gd name="connsiteY9" fmla="*/ 1512168 h 2640293"/>
                <a:gd name="connsiteX10" fmla="*/ 2088232 w 3203426"/>
                <a:gd name="connsiteY10" fmla="*/ 1800200 h 2640293"/>
                <a:gd name="connsiteX11" fmla="*/ 159193 w 3203426"/>
                <a:gd name="connsiteY11" fmla="*/ 2448272 h 2640293"/>
                <a:gd name="connsiteX12" fmla="*/ 602734 w 3203426"/>
                <a:gd name="connsiteY12" fmla="*/ 2305645 h 2640293"/>
                <a:gd name="connsiteX13" fmla="*/ 286127 w 3203426"/>
                <a:gd name="connsiteY13" fmla="*/ 2344315 h 2640293"/>
                <a:gd name="connsiteX14" fmla="*/ 26670 w 3203426"/>
                <a:gd name="connsiteY14" fmla="*/ 2233637 h 2640293"/>
                <a:gd name="connsiteX0" fmla="*/ 26670 w 3168352"/>
                <a:gd name="connsiteY0" fmla="*/ 2233637 h 2640293"/>
                <a:gd name="connsiteX1" fmla="*/ 458718 w 3168352"/>
                <a:gd name="connsiteY1" fmla="*/ 2161629 h 2640293"/>
                <a:gd name="connsiteX2" fmla="*/ 674742 w 3168352"/>
                <a:gd name="connsiteY2" fmla="*/ 1945605 h 2640293"/>
                <a:gd name="connsiteX3" fmla="*/ 746750 w 3168352"/>
                <a:gd name="connsiteY3" fmla="*/ 1297533 h 2640293"/>
                <a:gd name="connsiteX4" fmla="*/ 958011 w 3168352"/>
                <a:gd name="connsiteY4" fmla="*/ 683370 h 2640293"/>
                <a:gd name="connsiteX5" fmla="*/ 1610846 w 3168352"/>
                <a:gd name="connsiteY5" fmla="*/ 73397 h 2640293"/>
                <a:gd name="connsiteX6" fmla="*/ 2330926 w 3168352"/>
                <a:gd name="connsiteY6" fmla="*/ 145405 h 2640293"/>
                <a:gd name="connsiteX7" fmla="*/ 2906990 w 3168352"/>
                <a:gd name="connsiteY7" fmla="*/ 649461 h 2640293"/>
                <a:gd name="connsiteX8" fmla="*/ 3168352 w 3168352"/>
                <a:gd name="connsiteY8" fmla="*/ 1224137 h 2640293"/>
                <a:gd name="connsiteX9" fmla="*/ 2808312 w 3168352"/>
                <a:gd name="connsiteY9" fmla="*/ 1512168 h 2640293"/>
                <a:gd name="connsiteX10" fmla="*/ 2088232 w 3168352"/>
                <a:gd name="connsiteY10" fmla="*/ 1800200 h 2640293"/>
                <a:gd name="connsiteX11" fmla="*/ 159193 w 3168352"/>
                <a:gd name="connsiteY11" fmla="*/ 2448272 h 2640293"/>
                <a:gd name="connsiteX12" fmla="*/ 602734 w 3168352"/>
                <a:gd name="connsiteY12" fmla="*/ 2305645 h 2640293"/>
                <a:gd name="connsiteX13" fmla="*/ 286127 w 3168352"/>
                <a:gd name="connsiteY13" fmla="*/ 2344315 h 2640293"/>
                <a:gd name="connsiteX14" fmla="*/ 26670 w 3168352"/>
                <a:gd name="connsiteY14" fmla="*/ 2233637 h 2640293"/>
                <a:gd name="connsiteX0" fmla="*/ 26670 w 3168352"/>
                <a:gd name="connsiteY0" fmla="*/ 2233637 h 2409865"/>
                <a:gd name="connsiteX1" fmla="*/ 458718 w 3168352"/>
                <a:gd name="connsiteY1" fmla="*/ 2161629 h 2409865"/>
                <a:gd name="connsiteX2" fmla="*/ 674742 w 3168352"/>
                <a:gd name="connsiteY2" fmla="*/ 1945605 h 2409865"/>
                <a:gd name="connsiteX3" fmla="*/ 746750 w 3168352"/>
                <a:gd name="connsiteY3" fmla="*/ 1297533 h 2409865"/>
                <a:gd name="connsiteX4" fmla="*/ 958011 w 3168352"/>
                <a:gd name="connsiteY4" fmla="*/ 683370 h 2409865"/>
                <a:gd name="connsiteX5" fmla="*/ 1610846 w 3168352"/>
                <a:gd name="connsiteY5" fmla="*/ 73397 h 2409865"/>
                <a:gd name="connsiteX6" fmla="*/ 2330926 w 3168352"/>
                <a:gd name="connsiteY6" fmla="*/ 145405 h 2409865"/>
                <a:gd name="connsiteX7" fmla="*/ 2906990 w 3168352"/>
                <a:gd name="connsiteY7" fmla="*/ 649461 h 2409865"/>
                <a:gd name="connsiteX8" fmla="*/ 3168352 w 3168352"/>
                <a:gd name="connsiteY8" fmla="*/ 1224137 h 2409865"/>
                <a:gd name="connsiteX9" fmla="*/ 2808312 w 3168352"/>
                <a:gd name="connsiteY9" fmla="*/ 1512168 h 2409865"/>
                <a:gd name="connsiteX10" fmla="*/ 2088232 w 3168352"/>
                <a:gd name="connsiteY10" fmla="*/ 1800200 h 2409865"/>
                <a:gd name="connsiteX11" fmla="*/ 602734 w 3168352"/>
                <a:gd name="connsiteY11" fmla="*/ 2305645 h 2409865"/>
                <a:gd name="connsiteX12" fmla="*/ 286127 w 3168352"/>
                <a:gd name="connsiteY12" fmla="*/ 2344315 h 2409865"/>
                <a:gd name="connsiteX13" fmla="*/ 26670 w 3168352"/>
                <a:gd name="connsiteY13" fmla="*/ 2233637 h 2409865"/>
                <a:gd name="connsiteX0" fmla="*/ 26670 w 3168352"/>
                <a:gd name="connsiteY0" fmla="*/ 2233637 h 2344315"/>
                <a:gd name="connsiteX1" fmla="*/ 458718 w 3168352"/>
                <a:gd name="connsiteY1" fmla="*/ 2161629 h 2344315"/>
                <a:gd name="connsiteX2" fmla="*/ 674742 w 3168352"/>
                <a:gd name="connsiteY2" fmla="*/ 1945605 h 2344315"/>
                <a:gd name="connsiteX3" fmla="*/ 746750 w 3168352"/>
                <a:gd name="connsiteY3" fmla="*/ 1297533 h 2344315"/>
                <a:gd name="connsiteX4" fmla="*/ 958011 w 3168352"/>
                <a:gd name="connsiteY4" fmla="*/ 683370 h 2344315"/>
                <a:gd name="connsiteX5" fmla="*/ 1610846 w 3168352"/>
                <a:gd name="connsiteY5" fmla="*/ 73397 h 2344315"/>
                <a:gd name="connsiteX6" fmla="*/ 2330926 w 3168352"/>
                <a:gd name="connsiteY6" fmla="*/ 145405 h 2344315"/>
                <a:gd name="connsiteX7" fmla="*/ 2906990 w 3168352"/>
                <a:gd name="connsiteY7" fmla="*/ 649461 h 2344315"/>
                <a:gd name="connsiteX8" fmla="*/ 3168352 w 3168352"/>
                <a:gd name="connsiteY8" fmla="*/ 1224137 h 2344315"/>
                <a:gd name="connsiteX9" fmla="*/ 2808312 w 3168352"/>
                <a:gd name="connsiteY9" fmla="*/ 1512168 h 2344315"/>
                <a:gd name="connsiteX10" fmla="*/ 2088232 w 3168352"/>
                <a:gd name="connsiteY10" fmla="*/ 1800200 h 2344315"/>
                <a:gd name="connsiteX11" fmla="*/ 286127 w 3168352"/>
                <a:gd name="connsiteY11" fmla="*/ 2344315 h 2344315"/>
                <a:gd name="connsiteX12" fmla="*/ 26670 w 3168352"/>
                <a:gd name="connsiteY12" fmla="*/ 2233637 h 2344315"/>
                <a:gd name="connsiteX0" fmla="*/ 0 w 3141682"/>
                <a:gd name="connsiteY0" fmla="*/ 2233637 h 2237447"/>
                <a:gd name="connsiteX1" fmla="*/ 432048 w 3141682"/>
                <a:gd name="connsiteY1" fmla="*/ 2161629 h 2237447"/>
                <a:gd name="connsiteX2" fmla="*/ 648072 w 3141682"/>
                <a:gd name="connsiteY2" fmla="*/ 1945605 h 2237447"/>
                <a:gd name="connsiteX3" fmla="*/ 720080 w 3141682"/>
                <a:gd name="connsiteY3" fmla="*/ 1297533 h 2237447"/>
                <a:gd name="connsiteX4" fmla="*/ 931341 w 3141682"/>
                <a:gd name="connsiteY4" fmla="*/ 683370 h 2237447"/>
                <a:gd name="connsiteX5" fmla="*/ 1584176 w 3141682"/>
                <a:gd name="connsiteY5" fmla="*/ 73397 h 2237447"/>
                <a:gd name="connsiteX6" fmla="*/ 2304256 w 3141682"/>
                <a:gd name="connsiteY6" fmla="*/ 145405 h 2237447"/>
                <a:gd name="connsiteX7" fmla="*/ 2880320 w 3141682"/>
                <a:gd name="connsiteY7" fmla="*/ 649461 h 2237447"/>
                <a:gd name="connsiteX8" fmla="*/ 3141682 w 3141682"/>
                <a:gd name="connsiteY8" fmla="*/ 1224137 h 2237447"/>
                <a:gd name="connsiteX9" fmla="*/ 2781642 w 3141682"/>
                <a:gd name="connsiteY9" fmla="*/ 1512168 h 2237447"/>
                <a:gd name="connsiteX10" fmla="*/ 2061562 w 3141682"/>
                <a:gd name="connsiteY10" fmla="*/ 1800200 h 2237447"/>
                <a:gd name="connsiteX11" fmla="*/ 0 w 3141682"/>
                <a:gd name="connsiteY11" fmla="*/ 2233637 h 2237447"/>
                <a:gd name="connsiteX0" fmla="*/ 1629514 w 2709634"/>
                <a:gd name="connsiteY0" fmla="*/ 1800200 h 2161629"/>
                <a:gd name="connsiteX1" fmla="*/ 0 w 2709634"/>
                <a:gd name="connsiteY1" fmla="*/ 2161629 h 2161629"/>
                <a:gd name="connsiteX2" fmla="*/ 216024 w 2709634"/>
                <a:gd name="connsiteY2" fmla="*/ 1945605 h 2161629"/>
                <a:gd name="connsiteX3" fmla="*/ 288032 w 2709634"/>
                <a:gd name="connsiteY3" fmla="*/ 1297533 h 2161629"/>
                <a:gd name="connsiteX4" fmla="*/ 499293 w 2709634"/>
                <a:gd name="connsiteY4" fmla="*/ 683370 h 2161629"/>
                <a:gd name="connsiteX5" fmla="*/ 1152128 w 2709634"/>
                <a:gd name="connsiteY5" fmla="*/ 73397 h 2161629"/>
                <a:gd name="connsiteX6" fmla="*/ 1872208 w 2709634"/>
                <a:gd name="connsiteY6" fmla="*/ 145405 h 2161629"/>
                <a:gd name="connsiteX7" fmla="*/ 2448272 w 2709634"/>
                <a:gd name="connsiteY7" fmla="*/ 649461 h 2161629"/>
                <a:gd name="connsiteX8" fmla="*/ 2709634 w 2709634"/>
                <a:gd name="connsiteY8" fmla="*/ 1224137 h 2161629"/>
                <a:gd name="connsiteX9" fmla="*/ 2349594 w 2709634"/>
                <a:gd name="connsiteY9" fmla="*/ 1512168 h 2161629"/>
                <a:gd name="connsiteX10" fmla="*/ 1629514 w 2709634"/>
                <a:gd name="connsiteY10" fmla="*/ 1800200 h 2161629"/>
                <a:gd name="connsiteX0" fmla="*/ 1413490 w 2493610"/>
                <a:gd name="connsiteY0" fmla="*/ 1800200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413490 w 2493610"/>
                <a:gd name="connsiteY9" fmla="*/ 1800200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269474 w 2493610"/>
                <a:gd name="connsiteY9" fmla="*/ 720081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845538 w 2493610"/>
                <a:gd name="connsiteY9" fmla="*/ 576065 h 2029383"/>
                <a:gd name="connsiteX10" fmla="*/ 1269474 w 2493610"/>
                <a:gd name="connsiteY10" fmla="*/ 720081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277586 w 2493610"/>
                <a:gd name="connsiteY8" fmla="*/ 1512169 h 2029383"/>
                <a:gd name="connsiteX9" fmla="*/ 1845538 w 2493610"/>
                <a:gd name="connsiteY9" fmla="*/ 576065 h 2029383"/>
                <a:gd name="connsiteX10" fmla="*/ 1269474 w 2493610"/>
                <a:gd name="connsiteY10" fmla="*/ 720081 h 2029383"/>
                <a:gd name="connsiteX0" fmla="*/ 1269474 w 2493610"/>
                <a:gd name="connsiteY0" fmla="*/ 720081 h 2642452"/>
                <a:gd name="connsiteX1" fmla="*/ 0 w 2493610"/>
                <a:gd name="connsiteY1" fmla="*/ 1945605 h 2642452"/>
                <a:gd name="connsiteX2" fmla="*/ 72008 w 2493610"/>
                <a:gd name="connsiteY2" fmla="*/ 1297533 h 2642452"/>
                <a:gd name="connsiteX3" fmla="*/ 283269 w 2493610"/>
                <a:gd name="connsiteY3" fmla="*/ 683370 h 2642452"/>
                <a:gd name="connsiteX4" fmla="*/ 936104 w 2493610"/>
                <a:gd name="connsiteY4" fmla="*/ 73397 h 2642452"/>
                <a:gd name="connsiteX5" fmla="*/ 1656184 w 2493610"/>
                <a:gd name="connsiteY5" fmla="*/ 145405 h 2642452"/>
                <a:gd name="connsiteX6" fmla="*/ 2232248 w 2493610"/>
                <a:gd name="connsiteY6" fmla="*/ 649461 h 2642452"/>
                <a:gd name="connsiteX7" fmla="*/ 2493610 w 2493610"/>
                <a:gd name="connsiteY7" fmla="*/ 1224137 h 2642452"/>
                <a:gd name="connsiteX8" fmla="*/ 1917546 w 2493610"/>
                <a:gd name="connsiteY8" fmla="*/ 2592289 h 2642452"/>
                <a:gd name="connsiteX9" fmla="*/ 1845538 w 2493610"/>
                <a:gd name="connsiteY9" fmla="*/ 576065 h 2642452"/>
                <a:gd name="connsiteX10" fmla="*/ 1269474 w 2493610"/>
                <a:gd name="connsiteY10" fmla="*/ 720081 h 2642452"/>
                <a:gd name="connsiteX0" fmla="*/ 1269474 w 2493610"/>
                <a:gd name="connsiteY0" fmla="*/ 720081 h 2642452"/>
                <a:gd name="connsiteX1" fmla="*/ 0 w 2493610"/>
                <a:gd name="connsiteY1" fmla="*/ 1945605 h 2642452"/>
                <a:gd name="connsiteX2" fmla="*/ 72008 w 2493610"/>
                <a:gd name="connsiteY2" fmla="*/ 1297533 h 2642452"/>
                <a:gd name="connsiteX3" fmla="*/ 283269 w 2493610"/>
                <a:gd name="connsiteY3" fmla="*/ 683370 h 2642452"/>
                <a:gd name="connsiteX4" fmla="*/ 936104 w 2493610"/>
                <a:gd name="connsiteY4" fmla="*/ 73397 h 2642452"/>
                <a:gd name="connsiteX5" fmla="*/ 1656184 w 2493610"/>
                <a:gd name="connsiteY5" fmla="*/ 145405 h 2642452"/>
                <a:gd name="connsiteX6" fmla="*/ 2232248 w 2493610"/>
                <a:gd name="connsiteY6" fmla="*/ 649461 h 2642452"/>
                <a:gd name="connsiteX7" fmla="*/ 2493610 w 2493610"/>
                <a:gd name="connsiteY7" fmla="*/ 1224137 h 2642452"/>
                <a:gd name="connsiteX8" fmla="*/ 1917546 w 2493610"/>
                <a:gd name="connsiteY8" fmla="*/ 2592289 h 2642452"/>
                <a:gd name="connsiteX9" fmla="*/ 1845538 w 2493610"/>
                <a:gd name="connsiteY9" fmla="*/ 576065 h 2642452"/>
                <a:gd name="connsiteX10" fmla="*/ 1269474 w 2493610"/>
                <a:gd name="connsiteY10" fmla="*/ 720081 h 2642452"/>
                <a:gd name="connsiteX0" fmla="*/ 1269474 w 2493610"/>
                <a:gd name="connsiteY0" fmla="*/ 720081 h 2592289"/>
                <a:gd name="connsiteX1" fmla="*/ 0 w 2493610"/>
                <a:gd name="connsiteY1" fmla="*/ 1945605 h 2592289"/>
                <a:gd name="connsiteX2" fmla="*/ 72008 w 2493610"/>
                <a:gd name="connsiteY2" fmla="*/ 1297533 h 2592289"/>
                <a:gd name="connsiteX3" fmla="*/ 283269 w 2493610"/>
                <a:gd name="connsiteY3" fmla="*/ 683370 h 2592289"/>
                <a:gd name="connsiteX4" fmla="*/ 936104 w 2493610"/>
                <a:gd name="connsiteY4" fmla="*/ 73397 h 2592289"/>
                <a:gd name="connsiteX5" fmla="*/ 1656184 w 2493610"/>
                <a:gd name="connsiteY5" fmla="*/ 145405 h 2592289"/>
                <a:gd name="connsiteX6" fmla="*/ 2232248 w 2493610"/>
                <a:gd name="connsiteY6" fmla="*/ 649461 h 2592289"/>
                <a:gd name="connsiteX7" fmla="*/ 2493610 w 2493610"/>
                <a:gd name="connsiteY7" fmla="*/ 1224137 h 2592289"/>
                <a:gd name="connsiteX8" fmla="*/ 1917546 w 2493610"/>
                <a:gd name="connsiteY8" fmla="*/ 2592289 h 2592289"/>
                <a:gd name="connsiteX9" fmla="*/ 1845538 w 2493610"/>
                <a:gd name="connsiteY9" fmla="*/ 576065 h 2592289"/>
                <a:gd name="connsiteX10" fmla="*/ 1269474 w 2493610"/>
                <a:gd name="connsiteY10" fmla="*/ 720081 h 2592289"/>
                <a:gd name="connsiteX0" fmla="*/ 1269474 w 2493610"/>
                <a:gd name="connsiteY0" fmla="*/ 720081 h 2592289"/>
                <a:gd name="connsiteX1" fmla="*/ 0 w 2493610"/>
                <a:gd name="connsiteY1" fmla="*/ 1945605 h 2592289"/>
                <a:gd name="connsiteX2" fmla="*/ 72008 w 2493610"/>
                <a:gd name="connsiteY2" fmla="*/ 1297533 h 2592289"/>
                <a:gd name="connsiteX3" fmla="*/ 283269 w 2493610"/>
                <a:gd name="connsiteY3" fmla="*/ 683370 h 2592289"/>
                <a:gd name="connsiteX4" fmla="*/ 936104 w 2493610"/>
                <a:gd name="connsiteY4" fmla="*/ 73397 h 2592289"/>
                <a:gd name="connsiteX5" fmla="*/ 1656184 w 2493610"/>
                <a:gd name="connsiteY5" fmla="*/ 145405 h 2592289"/>
                <a:gd name="connsiteX6" fmla="*/ 2232248 w 2493610"/>
                <a:gd name="connsiteY6" fmla="*/ 649461 h 2592289"/>
                <a:gd name="connsiteX7" fmla="*/ 2493610 w 2493610"/>
                <a:gd name="connsiteY7" fmla="*/ 1224137 h 2592289"/>
                <a:gd name="connsiteX8" fmla="*/ 1485498 w 2493610"/>
                <a:gd name="connsiteY8" fmla="*/ 2592289 h 2592289"/>
                <a:gd name="connsiteX9" fmla="*/ 1845538 w 2493610"/>
                <a:gd name="connsiteY9" fmla="*/ 576065 h 2592289"/>
                <a:gd name="connsiteX10" fmla="*/ 1269474 w 2493610"/>
                <a:gd name="connsiteY10" fmla="*/ 720081 h 2592289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831157"/>
                <a:gd name="connsiteY0" fmla="*/ 720081 h 3297763"/>
                <a:gd name="connsiteX1" fmla="*/ 0 w 2831157"/>
                <a:gd name="connsiteY1" fmla="*/ 1945605 h 3297763"/>
                <a:gd name="connsiteX2" fmla="*/ 72008 w 2831157"/>
                <a:gd name="connsiteY2" fmla="*/ 1297533 h 3297763"/>
                <a:gd name="connsiteX3" fmla="*/ 283269 w 2831157"/>
                <a:gd name="connsiteY3" fmla="*/ 683370 h 3297763"/>
                <a:gd name="connsiteX4" fmla="*/ 936104 w 2831157"/>
                <a:gd name="connsiteY4" fmla="*/ 73397 h 3297763"/>
                <a:gd name="connsiteX5" fmla="*/ 1656184 w 2831157"/>
                <a:gd name="connsiteY5" fmla="*/ 145405 h 3297763"/>
                <a:gd name="connsiteX6" fmla="*/ 2232248 w 2831157"/>
                <a:gd name="connsiteY6" fmla="*/ 649461 h 3297763"/>
                <a:gd name="connsiteX7" fmla="*/ 2493610 w 2831157"/>
                <a:gd name="connsiteY7" fmla="*/ 1224137 h 3297763"/>
                <a:gd name="connsiteX8" fmla="*/ 1485498 w 2831157"/>
                <a:gd name="connsiteY8" fmla="*/ 2592289 h 3297763"/>
                <a:gd name="connsiteX9" fmla="*/ 1845538 w 2831157"/>
                <a:gd name="connsiteY9" fmla="*/ 576065 h 3297763"/>
                <a:gd name="connsiteX10" fmla="*/ 1269474 w 2831157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1269474 w 2770584"/>
                <a:gd name="connsiteY10" fmla="*/ 72008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1107532 w 2752658"/>
                <a:gd name="connsiteY0" fmla="*/ 1224137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1107532 w 2752658"/>
                <a:gd name="connsiteY10" fmla="*/ 1224137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36815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440161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157853 w 2586311"/>
                <a:gd name="connsiteY3" fmla="*/ 1144117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157853 w 2586311"/>
                <a:gd name="connsiteY3" fmla="*/ 1144117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36803 w 2597953"/>
                <a:gd name="connsiteY0" fmla="*/ 1440161 h 3297763"/>
                <a:gd name="connsiteX1" fmla="*/ 736803 w 2597953"/>
                <a:gd name="connsiteY1" fmla="*/ 1152129 h 3297763"/>
                <a:gd name="connsiteX2" fmla="*/ 592787 w 2597953"/>
                <a:gd name="connsiteY2" fmla="*/ 1368153 h 3297763"/>
                <a:gd name="connsiteX3" fmla="*/ 232747 w 2597953"/>
                <a:gd name="connsiteY3" fmla="*/ 1368153 h 3297763"/>
                <a:gd name="connsiteX4" fmla="*/ 99645 w 2597953"/>
                <a:gd name="connsiteY4" fmla="*/ 1086967 h 3297763"/>
                <a:gd name="connsiteX5" fmla="*/ 110638 w 2597953"/>
                <a:gd name="connsiteY5" fmla="*/ 683370 h 3297763"/>
                <a:gd name="connsiteX6" fmla="*/ 763473 w 2597953"/>
                <a:gd name="connsiteY6" fmla="*/ 73397 h 3297763"/>
                <a:gd name="connsiteX7" fmla="*/ 1483553 w 2597953"/>
                <a:gd name="connsiteY7" fmla="*/ 145405 h 3297763"/>
                <a:gd name="connsiteX8" fmla="*/ 2059617 w 2597953"/>
                <a:gd name="connsiteY8" fmla="*/ 649461 h 3297763"/>
                <a:gd name="connsiteX9" fmla="*/ 2320979 w 2597953"/>
                <a:gd name="connsiteY9" fmla="*/ 1224137 h 3297763"/>
                <a:gd name="connsiteX10" fmla="*/ 1312867 w 2597953"/>
                <a:gd name="connsiteY10" fmla="*/ 2592289 h 3297763"/>
                <a:gd name="connsiteX11" fmla="*/ 1312867 w 2597953"/>
                <a:gd name="connsiteY11" fmla="*/ 648073 h 3297763"/>
                <a:gd name="connsiteX12" fmla="*/ 736803 w 2597953"/>
                <a:gd name="connsiteY12" fmla="*/ 1440161 h 3297763"/>
                <a:gd name="connsiteX0" fmla="*/ 740431 w 2601581"/>
                <a:gd name="connsiteY0" fmla="*/ 1440161 h 3297763"/>
                <a:gd name="connsiteX1" fmla="*/ 740431 w 2601581"/>
                <a:gd name="connsiteY1" fmla="*/ 1152129 h 3297763"/>
                <a:gd name="connsiteX2" fmla="*/ 596415 w 2601581"/>
                <a:gd name="connsiteY2" fmla="*/ 1368153 h 3297763"/>
                <a:gd name="connsiteX3" fmla="*/ 236375 w 2601581"/>
                <a:gd name="connsiteY3" fmla="*/ 1368153 h 3297763"/>
                <a:gd name="connsiteX4" fmla="*/ 20351 w 2601581"/>
                <a:gd name="connsiteY4" fmla="*/ 1440161 h 3297763"/>
                <a:gd name="connsiteX5" fmla="*/ 114266 w 2601581"/>
                <a:gd name="connsiteY5" fmla="*/ 683370 h 3297763"/>
                <a:gd name="connsiteX6" fmla="*/ 767101 w 2601581"/>
                <a:gd name="connsiteY6" fmla="*/ 73397 h 3297763"/>
                <a:gd name="connsiteX7" fmla="*/ 1487181 w 2601581"/>
                <a:gd name="connsiteY7" fmla="*/ 145405 h 3297763"/>
                <a:gd name="connsiteX8" fmla="*/ 2063245 w 2601581"/>
                <a:gd name="connsiteY8" fmla="*/ 649461 h 3297763"/>
                <a:gd name="connsiteX9" fmla="*/ 2324607 w 2601581"/>
                <a:gd name="connsiteY9" fmla="*/ 1224137 h 3297763"/>
                <a:gd name="connsiteX10" fmla="*/ 1316495 w 2601581"/>
                <a:gd name="connsiteY10" fmla="*/ 2592289 h 3297763"/>
                <a:gd name="connsiteX11" fmla="*/ 1316495 w 2601581"/>
                <a:gd name="connsiteY11" fmla="*/ 648073 h 3297763"/>
                <a:gd name="connsiteX12" fmla="*/ 740431 w 2601581"/>
                <a:gd name="connsiteY12" fmla="*/ 1440161 h 3297763"/>
                <a:gd name="connsiteX0" fmla="*/ 812439 w 2673589"/>
                <a:gd name="connsiteY0" fmla="*/ 1440161 h 3297763"/>
                <a:gd name="connsiteX1" fmla="*/ 812439 w 2673589"/>
                <a:gd name="connsiteY1" fmla="*/ 1152129 h 3297763"/>
                <a:gd name="connsiteX2" fmla="*/ 668423 w 2673589"/>
                <a:gd name="connsiteY2" fmla="*/ 1368153 h 3297763"/>
                <a:gd name="connsiteX3" fmla="*/ 308383 w 2673589"/>
                <a:gd name="connsiteY3" fmla="*/ 1368153 h 3297763"/>
                <a:gd name="connsiteX4" fmla="*/ 20351 w 2673589"/>
                <a:gd name="connsiteY4" fmla="*/ 1512169 h 3297763"/>
                <a:gd name="connsiteX5" fmla="*/ 186274 w 2673589"/>
                <a:gd name="connsiteY5" fmla="*/ 683370 h 3297763"/>
                <a:gd name="connsiteX6" fmla="*/ 839109 w 2673589"/>
                <a:gd name="connsiteY6" fmla="*/ 73397 h 3297763"/>
                <a:gd name="connsiteX7" fmla="*/ 1559189 w 2673589"/>
                <a:gd name="connsiteY7" fmla="*/ 145405 h 3297763"/>
                <a:gd name="connsiteX8" fmla="*/ 2135253 w 2673589"/>
                <a:gd name="connsiteY8" fmla="*/ 649461 h 3297763"/>
                <a:gd name="connsiteX9" fmla="*/ 2396615 w 2673589"/>
                <a:gd name="connsiteY9" fmla="*/ 1224137 h 3297763"/>
                <a:gd name="connsiteX10" fmla="*/ 1388503 w 2673589"/>
                <a:gd name="connsiteY10" fmla="*/ 2592289 h 3297763"/>
                <a:gd name="connsiteX11" fmla="*/ 1388503 w 2673589"/>
                <a:gd name="connsiteY11" fmla="*/ 648073 h 3297763"/>
                <a:gd name="connsiteX12" fmla="*/ 812439 w 2673589"/>
                <a:gd name="connsiteY12" fmla="*/ 1440161 h 3297763"/>
                <a:gd name="connsiteX0" fmla="*/ 812439 w 2673589"/>
                <a:gd name="connsiteY0" fmla="*/ 1440161 h 3297763"/>
                <a:gd name="connsiteX1" fmla="*/ 812439 w 2673589"/>
                <a:gd name="connsiteY1" fmla="*/ 1152129 h 3297763"/>
                <a:gd name="connsiteX2" fmla="*/ 668423 w 2673589"/>
                <a:gd name="connsiteY2" fmla="*/ 1368153 h 3297763"/>
                <a:gd name="connsiteX3" fmla="*/ 308383 w 2673589"/>
                <a:gd name="connsiteY3" fmla="*/ 1368153 h 3297763"/>
                <a:gd name="connsiteX4" fmla="*/ 20351 w 2673589"/>
                <a:gd name="connsiteY4" fmla="*/ 1512169 h 3297763"/>
                <a:gd name="connsiteX5" fmla="*/ 186274 w 2673589"/>
                <a:gd name="connsiteY5" fmla="*/ 683370 h 3297763"/>
                <a:gd name="connsiteX6" fmla="*/ 839109 w 2673589"/>
                <a:gd name="connsiteY6" fmla="*/ 73397 h 3297763"/>
                <a:gd name="connsiteX7" fmla="*/ 1559189 w 2673589"/>
                <a:gd name="connsiteY7" fmla="*/ 145405 h 3297763"/>
                <a:gd name="connsiteX8" fmla="*/ 2135253 w 2673589"/>
                <a:gd name="connsiteY8" fmla="*/ 649461 h 3297763"/>
                <a:gd name="connsiteX9" fmla="*/ 2396615 w 2673589"/>
                <a:gd name="connsiteY9" fmla="*/ 1224137 h 3297763"/>
                <a:gd name="connsiteX10" fmla="*/ 1388503 w 2673589"/>
                <a:gd name="connsiteY10" fmla="*/ 2592289 h 3297763"/>
                <a:gd name="connsiteX11" fmla="*/ 1388503 w 2673589"/>
                <a:gd name="connsiteY11" fmla="*/ 648073 h 3297763"/>
                <a:gd name="connsiteX12" fmla="*/ 812439 w 2673589"/>
                <a:gd name="connsiteY12" fmla="*/ 1440161 h 3297763"/>
                <a:gd name="connsiteX0" fmla="*/ 795547 w 2656697"/>
                <a:gd name="connsiteY0" fmla="*/ 1440161 h 3297763"/>
                <a:gd name="connsiteX1" fmla="*/ 795547 w 2656697"/>
                <a:gd name="connsiteY1" fmla="*/ 1152129 h 3297763"/>
                <a:gd name="connsiteX2" fmla="*/ 651531 w 2656697"/>
                <a:gd name="connsiteY2" fmla="*/ 1368153 h 3297763"/>
                <a:gd name="connsiteX3" fmla="*/ 291491 w 2656697"/>
                <a:gd name="connsiteY3" fmla="*/ 1368153 h 3297763"/>
                <a:gd name="connsiteX4" fmla="*/ 190139 w 2656697"/>
                <a:gd name="connsiteY4" fmla="*/ 1417167 h 3297763"/>
                <a:gd name="connsiteX5" fmla="*/ 3459 w 2656697"/>
                <a:gd name="connsiteY5" fmla="*/ 1512169 h 3297763"/>
                <a:gd name="connsiteX6" fmla="*/ 169382 w 2656697"/>
                <a:gd name="connsiteY6" fmla="*/ 683370 h 3297763"/>
                <a:gd name="connsiteX7" fmla="*/ 822217 w 2656697"/>
                <a:gd name="connsiteY7" fmla="*/ 73397 h 3297763"/>
                <a:gd name="connsiteX8" fmla="*/ 1542297 w 2656697"/>
                <a:gd name="connsiteY8" fmla="*/ 145405 h 3297763"/>
                <a:gd name="connsiteX9" fmla="*/ 2118361 w 2656697"/>
                <a:gd name="connsiteY9" fmla="*/ 649461 h 3297763"/>
                <a:gd name="connsiteX10" fmla="*/ 2379723 w 2656697"/>
                <a:gd name="connsiteY10" fmla="*/ 1224137 h 3297763"/>
                <a:gd name="connsiteX11" fmla="*/ 1371611 w 2656697"/>
                <a:gd name="connsiteY11" fmla="*/ 2592289 h 3297763"/>
                <a:gd name="connsiteX12" fmla="*/ 1371611 w 2656697"/>
                <a:gd name="connsiteY12" fmla="*/ 648073 h 3297763"/>
                <a:gd name="connsiteX13" fmla="*/ 795547 w 2656697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376264 w 2709594"/>
                <a:gd name="connsiteY9" fmla="*/ 1224136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376264 w 2709594"/>
                <a:gd name="connsiteY9" fmla="*/ 1224136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480151"/>
                <a:gd name="connsiteY0" fmla="*/ 1440161 h 2668369"/>
                <a:gd name="connsiteX1" fmla="*/ 848444 w 2480151"/>
                <a:gd name="connsiteY1" fmla="*/ 1152129 h 2668369"/>
                <a:gd name="connsiteX2" fmla="*/ 704428 w 2480151"/>
                <a:gd name="connsiteY2" fmla="*/ 1368153 h 2668369"/>
                <a:gd name="connsiteX3" fmla="*/ 344388 w 2480151"/>
                <a:gd name="connsiteY3" fmla="*/ 1368153 h 2668369"/>
                <a:gd name="connsiteX4" fmla="*/ 560412 w 2480151"/>
                <a:gd name="connsiteY4" fmla="*/ 2592289 h 2668369"/>
                <a:gd name="connsiteX5" fmla="*/ 56356 w 2480151"/>
                <a:gd name="connsiteY5" fmla="*/ 1512169 h 2668369"/>
                <a:gd name="connsiteX6" fmla="*/ 222279 w 2480151"/>
                <a:gd name="connsiteY6" fmla="*/ 683370 h 2668369"/>
                <a:gd name="connsiteX7" fmla="*/ 875114 w 2480151"/>
                <a:gd name="connsiteY7" fmla="*/ 73397 h 2668369"/>
                <a:gd name="connsiteX8" fmla="*/ 1595194 w 2480151"/>
                <a:gd name="connsiteY8" fmla="*/ 145405 h 2668369"/>
                <a:gd name="connsiteX9" fmla="*/ 2376264 w 2480151"/>
                <a:gd name="connsiteY9" fmla="*/ 1224136 h 2668369"/>
                <a:gd name="connsiteX10" fmla="*/ 1424508 w 2480151"/>
                <a:gd name="connsiteY10" fmla="*/ 2592289 h 2668369"/>
                <a:gd name="connsiteX11" fmla="*/ 1424508 w 2480151"/>
                <a:gd name="connsiteY11" fmla="*/ 648073 h 2668369"/>
                <a:gd name="connsiteX12" fmla="*/ 848444 w 2480151"/>
                <a:gd name="connsiteY12" fmla="*/ 1440161 h 2668369"/>
                <a:gd name="connsiteX0" fmla="*/ 848444 w 2461716"/>
                <a:gd name="connsiteY0" fmla="*/ 1440161 h 2616292"/>
                <a:gd name="connsiteX1" fmla="*/ 848444 w 2461716"/>
                <a:gd name="connsiteY1" fmla="*/ 1152129 h 2616292"/>
                <a:gd name="connsiteX2" fmla="*/ 704428 w 2461716"/>
                <a:gd name="connsiteY2" fmla="*/ 1368153 h 2616292"/>
                <a:gd name="connsiteX3" fmla="*/ 344388 w 2461716"/>
                <a:gd name="connsiteY3" fmla="*/ 1368153 h 2616292"/>
                <a:gd name="connsiteX4" fmla="*/ 560412 w 2461716"/>
                <a:gd name="connsiteY4" fmla="*/ 2592289 h 2616292"/>
                <a:gd name="connsiteX5" fmla="*/ 56356 w 2461716"/>
                <a:gd name="connsiteY5" fmla="*/ 1512169 h 2616292"/>
                <a:gd name="connsiteX6" fmla="*/ 222279 w 2461716"/>
                <a:gd name="connsiteY6" fmla="*/ 683370 h 2616292"/>
                <a:gd name="connsiteX7" fmla="*/ 875114 w 2461716"/>
                <a:gd name="connsiteY7" fmla="*/ 73397 h 2616292"/>
                <a:gd name="connsiteX8" fmla="*/ 1595194 w 2461716"/>
                <a:gd name="connsiteY8" fmla="*/ 145405 h 2616292"/>
                <a:gd name="connsiteX9" fmla="*/ 2376264 w 2461716"/>
                <a:gd name="connsiteY9" fmla="*/ 1224136 h 2616292"/>
                <a:gd name="connsiteX10" fmla="*/ 1368153 w 2461716"/>
                <a:gd name="connsiteY10" fmla="*/ 2520280 h 2616292"/>
                <a:gd name="connsiteX11" fmla="*/ 1424508 w 2461716"/>
                <a:gd name="connsiteY11" fmla="*/ 648073 h 2616292"/>
                <a:gd name="connsiteX12" fmla="*/ 848444 w 2461716"/>
                <a:gd name="connsiteY12" fmla="*/ 1440161 h 2616292"/>
                <a:gd name="connsiteX0" fmla="*/ 848444 w 2461716"/>
                <a:gd name="connsiteY0" fmla="*/ 1440161 h 2616292"/>
                <a:gd name="connsiteX1" fmla="*/ 848444 w 2461716"/>
                <a:gd name="connsiteY1" fmla="*/ 1152129 h 2616292"/>
                <a:gd name="connsiteX2" fmla="*/ 704428 w 2461716"/>
                <a:gd name="connsiteY2" fmla="*/ 1368153 h 2616292"/>
                <a:gd name="connsiteX3" fmla="*/ 344388 w 2461716"/>
                <a:gd name="connsiteY3" fmla="*/ 1368153 h 2616292"/>
                <a:gd name="connsiteX4" fmla="*/ 560412 w 2461716"/>
                <a:gd name="connsiteY4" fmla="*/ 2592289 h 2616292"/>
                <a:gd name="connsiteX5" fmla="*/ 56356 w 2461716"/>
                <a:gd name="connsiteY5" fmla="*/ 1512169 h 2616292"/>
                <a:gd name="connsiteX6" fmla="*/ 222279 w 2461716"/>
                <a:gd name="connsiteY6" fmla="*/ 683370 h 2616292"/>
                <a:gd name="connsiteX7" fmla="*/ 875114 w 2461716"/>
                <a:gd name="connsiteY7" fmla="*/ 73397 h 2616292"/>
                <a:gd name="connsiteX8" fmla="*/ 1595194 w 2461716"/>
                <a:gd name="connsiteY8" fmla="*/ 145405 h 2616292"/>
                <a:gd name="connsiteX9" fmla="*/ 2376264 w 2461716"/>
                <a:gd name="connsiteY9" fmla="*/ 1224136 h 2616292"/>
                <a:gd name="connsiteX10" fmla="*/ 1368153 w 2461716"/>
                <a:gd name="connsiteY10" fmla="*/ 2520280 h 2616292"/>
                <a:gd name="connsiteX11" fmla="*/ 1424508 w 2461716"/>
                <a:gd name="connsiteY11" fmla="*/ 648073 h 2616292"/>
                <a:gd name="connsiteX12" fmla="*/ 848444 w 2461716"/>
                <a:gd name="connsiteY12" fmla="*/ 1440161 h 2616292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369542 h 2525741"/>
                <a:gd name="connsiteX1" fmla="*/ 848444 w 2461716"/>
                <a:gd name="connsiteY1" fmla="*/ 1081510 h 2525741"/>
                <a:gd name="connsiteX2" fmla="*/ 704428 w 2461716"/>
                <a:gd name="connsiteY2" fmla="*/ 1297534 h 2525741"/>
                <a:gd name="connsiteX3" fmla="*/ 344388 w 2461716"/>
                <a:gd name="connsiteY3" fmla="*/ 1297534 h 2525741"/>
                <a:gd name="connsiteX4" fmla="*/ 720081 w 2461716"/>
                <a:gd name="connsiteY4" fmla="*/ 2449661 h 2525741"/>
                <a:gd name="connsiteX5" fmla="*/ 56356 w 2461716"/>
                <a:gd name="connsiteY5" fmla="*/ 1441550 h 2525741"/>
                <a:gd name="connsiteX6" fmla="*/ 222279 w 2461716"/>
                <a:gd name="connsiteY6" fmla="*/ 612751 h 2525741"/>
                <a:gd name="connsiteX7" fmla="*/ 864097 w 2461716"/>
                <a:gd name="connsiteY7" fmla="*/ 73397 h 2525741"/>
                <a:gd name="connsiteX8" fmla="*/ 1595194 w 2461716"/>
                <a:gd name="connsiteY8" fmla="*/ 74786 h 2525741"/>
                <a:gd name="connsiteX9" fmla="*/ 2376264 w 2461716"/>
                <a:gd name="connsiteY9" fmla="*/ 1153517 h 2525741"/>
                <a:gd name="connsiteX10" fmla="*/ 1368153 w 2461716"/>
                <a:gd name="connsiteY10" fmla="*/ 2449661 h 2525741"/>
                <a:gd name="connsiteX11" fmla="*/ 1424508 w 2461716"/>
                <a:gd name="connsiteY11" fmla="*/ 577454 h 2525741"/>
                <a:gd name="connsiteX12" fmla="*/ 848444 w 2461716"/>
                <a:gd name="connsiteY12" fmla="*/ 1369542 h 2525741"/>
                <a:gd name="connsiteX0" fmla="*/ 848444 w 2461716"/>
                <a:gd name="connsiteY0" fmla="*/ 1369542 h 2525741"/>
                <a:gd name="connsiteX1" fmla="*/ 848444 w 2461716"/>
                <a:gd name="connsiteY1" fmla="*/ 1081510 h 2525741"/>
                <a:gd name="connsiteX2" fmla="*/ 704428 w 2461716"/>
                <a:gd name="connsiteY2" fmla="*/ 1297534 h 2525741"/>
                <a:gd name="connsiteX3" fmla="*/ 344388 w 2461716"/>
                <a:gd name="connsiteY3" fmla="*/ 1297534 h 2525741"/>
                <a:gd name="connsiteX4" fmla="*/ 720081 w 2461716"/>
                <a:gd name="connsiteY4" fmla="*/ 2449661 h 2525741"/>
                <a:gd name="connsiteX5" fmla="*/ 56356 w 2461716"/>
                <a:gd name="connsiteY5" fmla="*/ 1441550 h 2525741"/>
                <a:gd name="connsiteX6" fmla="*/ 222279 w 2461716"/>
                <a:gd name="connsiteY6" fmla="*/ 612751 h 2525741"/>
                <a:gd name="connsiteX7" fmla="*/ 864097 w 2461716"/>
                <a:gd name="connsiteY7" fmla="*/ 73397 h 2525741"/>
                <a:gd name="connsiteX8" fmla="*/ 1595194 w 2461716"/>
                <a:gd name="connsiteY8" fmla="*/ 74786 h 2525741"/>
                <a:gd name="connsiteX9" fmla="*/ 2376264 w 2461716"/>
                <a:gd name="connsiteY9" fmla="*/ 1153517 h 2525741"/>
                <a:gd name="connsiteX10" fmla="*/ 1368153 w 2461716"/>
                <a:gd name="connsiteY10" fmla="*/ 2449661 h 2525741"/>
                <a:gd name="connsiteX11" fmla="*/ 1424508 w 2461716"/>
                <a:gd name="connsiteY11" fmla="*/ 577454 h 2525741"/>
                <a:gd name="connsiteX12" fmla="*/ 848444 w 2461716"/>
                <a:gd name="connsiteY12" fmla="*/ 1369542 h 2525741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792089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5952 h 2572151"/>
                <a:gd name="connsiteX1" fmla="*/ 864097 w 2461716"/>
                <a:gd name="connsiteY1" fmla="*/ 1055911 h 2572151"/>
                <a:gd name="connsiteX2" fmla="*/ 704428 w 2461716"/>
                <a:gd name="connsiteY2" fmla="*/ 1343944 h 2572151"/>
                <a:gd name="connsiteX3" fmla="*/ 344388 w 2461716"/>
                <a:gd name="connsiteY3" fmla="*/ 1343944 h 2572151"/>
                <a:gd name="connsiteX4" fmla="*/ 720081 w 2461716"/>
                <a:gd name="connsiteY4" fmla="*/ 2496071 h 2572151"/>
                <a:gd name="connsiteX5" fmla="*/ 56356 w 2461716"/>
                <a:gd name="connsiteY5" fmla="*/ 1487960 h 2572151"/>
                <a:gd name="connsiteX6" fmla="*/ 222279 w 2461716"/>
                <a:gd name="connsiteY6" fmla="*/ 659161 h 2572151"/>
                <a:gd name="connsiteX7" fmla="*/ 792089 w 2461716"/>
                <a:gd name="connsiteY7" fmla="*/ 119807 h 2572151"/>
                <a:gd name="connsiteX8" fmla="*/ 1595194 w 2461716"/>
                <a:gd name="connsiteY8" fmla="*/ 121196 h 2572151"/>
                <a:gd name="connsiteX9" fmla="*/ 2376264 w 2461716"/>
                <a:gd name="connsiteY9" fmla="*/ 1199927 h 2572151"/>
                <a:gd name="connsiteX10" fmla="*/ 1368153 w 2461716"/>
                <a:gd name="connsiteY10" fmla="*/ 2496071 h 2572151"/>
                <a:gd name="connsiteX11" fmla="*/ 1424508 w 2461716"/>
                <a:gd name="connsiteY11" fmla="*/ 623864 h 2572151"/>
                <a:gd name="connsiteX12" fmla="*/ 848444 w 2461716"/>
                <a:gd name="connsiteY12" fmla="*/ 1415952 h 2572151"/>
                <a:gd name="connsiteX0" fmla="*/ 848444 w 2461716"/>
                <a:gd name="connsiteY0" fmla="*/ 1415952 h 2572151"/>
                <a:gd name="connsiteX1" fmla="*/ 864097 w 2461716"/>
                <a:gd name="connsiteY1" fmla="*/ 1055911 h 2572151"/>
                <a:gd name="connsiteX2" fmla="*/ 704428 w 2461716"/>
                <a:gd name="connsiteY2" fmla="*/ 1343944 h 2572151"/>
                <a:gd name="connsiteX3" fmla="*/ 344388 w 2461716"/>
                <a:gd name="connsiteY3" fmla="*/ 1343944 h 2572151"/>
                <a:gd name="connsiteX4" fmla="*/ 720081 w 2461716"/>
                <a:gd name="connsiteY4" fmla="*/ 2496071 h 2572151"/>
                <a:gd name="connsiteX5" fmla="*/ 56356 w 2461716"/>
                <a:gd name="connsiteY5" fmla="*/ 1487960 h 2572151"/>
                <a:gd name="connsiteX6" fmla="*/ 222279 w 2461716"/>
                <a:gd name="connsiteY6" fmla="*/ 659161 h 2572151"/>
                <a:gd name="connsiteX7" fmla="*/ 792089 w 2461716"/>
                <a:gd name="connsiteY7" fmla="*/ 119807 h 2572151"/>
                <a:gd name="connsiteX8" fmla="*/ 1595194 w 2461716"/>
                <a:gd name="connsiteY8" fmla="*/ 121196 h 2572151"/>
                <a:gd name="connsiteX9" fmla="*/ 2376264 w 2461716"/>
                <a:gd name="connsiteY9" fmla="*/ 1199927 h 2572151"/>
                <a:gd name="connsiteX10" fmla="*/ 1368153 w 2461716"/>
                <a:gd name="connsiteY10" fmla="*/ 2496071 h 2572151"/>
                <a:gd name="connsiteX11" fmla="*/ 1424508 w 2461716"/>
                <a:gd name="connsiteY11" fmla="*/ 623864 h 2572151"/>
                <a:gd name="connsiteX12" fmla="*/ 848444 w 2461716"/>
                <a:gd name="connsiteY12" fmla="*/ 1415952 h 2572151"/>
                <a:gd name="connsiteX0" fmla="*/ 848444 w 2502475"/>
                <a:gd name="connsiteY0" fmla="*/ 1415952 h 2524352"/>
                <a:gd name="connsiteX1" fmla="*/ 864097 w 2502475"/>
                <a:gd name="connsiteY1" fmla="*/ 1055911 h 2524352"/>
                <a:gd name="connsiteX2" fmla="*/ 704428 w 2502475"/>
                <a:gd name="connsiteY2" fmla="*/ 1343944 h 2524352"/>
                <a:gd name="connsiteX3" fmla="*/ 344388 w 2502475"/>
                <a:gd name="connsiteY3" fmla="*/ 1343944 h 2524352"/>
                <a:gd name="connsiteX4" fmla="*/ 720081 w 2502475"/>
                <a:gd name="connsiteY4" fmla="*/ 2496071 h 2524352"/>
                <a:gd name="connsiteX5" fmla="*/ 56356 w 2502475"/>
                <a:gd name="connsiteY5" fmla="*/ 1487960 h 2524352"/>
                <a:gd name="connsiteX6" fmla="*/ 222279 w 2502475"/>
                <a:gd name="connsiteY6" fmla="*/ 659161 h 2524352"/>
                <a:gd name="connsiteX7" fmla="*/ 792089 w 2502475"/>
                <a:gd name="connsiteY7" fmla="*/ 119807 h 2524352"/>
                <a:gd name="connsiteX8" fmla="*/ 1595194 w 2502475"/>
                <a:gd name="connsiteY8" fmla="*/ 121196 h 2524352"/>
                <a:gd name="connsiteX9" fmla="*/ 2376264 w 2502475"/>
                <a:gd name="connsiteY9" fmla="*/ 1199927 h 2524352"/>
                <a:gd name="connsiteX10" fmla="*/ 1446832 w 2502475"/>
                <a:gd name="connsiteY10" fmla="*/ 2448272 h 2524352"/>
                <a:gd name="connsiteX11" fmla="*/ 1424508 w 2502475"/>
                <a:gd name="connsiteY11" fmla="*/ 623864 h 2524352"/>
                <a:gd name="connsiteX12" fmla="*/ 848444 w 2502475"/>
                <a:gd name="connsiteY12" fmla="*/ 1415952 h 2524352"/>
                <a:gd name="connsiteX0" fmla="*/ 848444 w 2461716"/>
                <a:gd name="connsiteY0" fmla="*/ 1415952 h 2524352"/>
                <a:gd name="connsiteX1" fmla="*/ 864097 w 2461716"/>
                <a:gd name="connsiteY1" fmla="*/ 1055911 h 2524352"/>
                <a:gd name="connsiteX2" fmla="*/ 704428 w 2461716"/>
                <a:gd name="connsiteY2" fmla="*/ 1343944 h 2524352"/>
                <a:gd name="connsiteX3" fmla="*/ 344388 w 2461716"/>
                <a:gd name="connsiteY3" fmla="*/ 1343944 h 2524352"/>
                <a:gd name="connsiteX4" fmla="*/ 720081 w 2461716"/>
                <a:gd name="connsiteY4" fmla="*/ 2496071 h 2524352"/>
                <a:gd name="connsiteX5" fmla="*/ 56356 w 2461716"/>
                <a:gd name="connsiteY5" fmla="*/ 1487960 h 2524352"/>
                <a:gd name="connsiteX6" fmla="*/ 222279 w 2461716"/>
                <a:gd name="connsiteY6" fmla="*/ 659161 h 2524352"/>
                <a:gd name="connsiteX7" fmla="*/ 792089 w 2461716"/>
                <a:gd name="connsiteY7" fmla="*/ 119807 h 2524352"/>
                <a:gd name="connsiteX8" fmla="*/ 1595194 w 2461716"/>
                <a:gd name="connsiteY8" fmla="*/ 121196 h 2524352"/>
                <a:gd name="connsiteX9" fmla="*/ 2376264 w 2461716"/>
                <a:gd name="connsiteY9" fmla="*/ 1199927 h 2524352"/>
                <a:gd name="connsiteX10" fmla="*/ 1446832 w 2461716"/>
                <a:gd name="connsiteY10" fmla="*/ 2448272 h 2524352"/>
                <a:gd name="connsiteX11" fmla="*/ 1424508 w 2461716"/>
                <a:gd name="connsiteY11" fmla="*/ 623864 h 2524352"/>
                <a:gd name="connsiteX12" fmla="*/ 848444 w 2461716"/>
                <a:gd name="connsiteY12" fmla="*/ 1415952 h 2524352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1446832 w 2461716"/>
                <a:gd name="connsiteY10" fmla="*/ 244827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376264 w 2732538"/>
                <a:gd name="connsiteY9" fmla="*/ 1199927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166912 w 2732538"/>
                <a:gd name="connsiteY9" fmla="*/ 1296144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238920 w 2732538"/>
                <a:gd name="connsiteY9" fmla="*/ 1224136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238920 w 2732538"/>
                <a:gd name="connsiteY9" fmla="*/ 1224136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948562"/>
                <a:gd name="connsiteY0" fmla="*/ 1415952 h 2520074"/>
                <a:gd name="connsiteX1" fmla="*/ 864097 w 2948562"/>
                <a:gd name="connsiteY1" fmla="*/ 1055911 h 2520074"/>
                <a:gd name="connsiteX2" fmla="*/ 704428 w 2948562"/>
                <a:gd name="connsiteY2" fmla="*/ 1343944 h 2520074"/>
                <a:gd name="connsiteX3" fmla="*/ 344388 w 2948562"/>
                <a:gd name="connsiteY3" fmla="*/ 1343944 h 2520074"/>
                <a:gd name="connsiteX4" fmla="*/ 720081 w 2948562"/>
                <a:gd name="connsiteY4" fmla="*/ 2496071 h 2520074"/>
                <a:gd name="connsiteX5" fmla="*/ 56356 w 2948562"/>
                <a:gd name="connsiteY5" fmla="*/ 1487960 h 2520074"/>
                <a:gd name="connsiteX6" fmla="*/ 222279 w 2948562"/>
                <a:gd name="connsiteY6" fmla="*/ 659161 h 2520074"/>
                <a:gd name="connsiteX7" fmla="*/ 792089 w 2948562"/>
                <a:gd name="connsiteY7" fmla="*/ 119807 h 2520074"/>
                <a:gd name="connsiteX8" fmla="*/ 1595194 w 2948562"/>
                <a:gd name="connsiteY8" fmla="*/ 121196 h 2520074"/>
                <a:gd name="connsiteX9" fmla="*/ 2238920 w 2948562"/>
                <a:gd name="connsiteY9" fmla="*/ 1224136 h 2520074"/>
                <a:gd name="connsiteX10" fmla="*/ 2670968 w 2948562"/>
                <a:gd name="connsiteY10" fmla="*/ 1944216 h 2520074"/>
                <a:gd name="connsiteX11" fmla="*/ 1424508 w 2948562"/>
                <a:gd name="connsiteY11" fmla="*/ 623864 h 2520074"/>
                <a:gd name="connsiteX12" fmla="*/ 848444 w 2948562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3078901"/>
                <a:gd name="connsiteY0" fmla="*/ 1415952 h 2520074"/>
                <a:gd name="connsiteX1" fmla="*/ 864097 w 3078901"/>
                <a:gd name="connsiteY1" fmla="*/ 1055911 h 2520074"/>
                <a:gd name="connsiteX2" fmla="*/ 704428 w 3078901"/>
                <a:gd name="connsiteY2" fmla="*/ 1343944 h 2520074"/>
                <a:gd name="connsiteX3" fmla="*/ 344388 w 3078901"/>
                <a:gd name="connsiteY3" fmla="*/ 1343944 h 2520074"/>
                <a:gd name="connsiteX4" fmla="*/ 720081 w 3078901"/>
                <a:gd name="connsiteY4" fmla="*/ 2496071 h 2520074"/>
                <a:gd name="connsiteX5" fmla="*/ 56356 w 3078901"/>
                <a:gd name="connsiteY5" fmla="*/ 1487960 h 2520074"/>
                <a:gd name="connsiteX6" fmla="*/ 222279 w 3078901"/>
                <a:gd name="connsiteY6" fmla="*/ 659161 h 2520074"/>
                <a:gd name="connsiteX7" fmla="*/ 792089 w 3078901"/>
                <a:gd name="connsiteY7" fmla="*/ 119807 h 2520074"/>
                <a:gd name="connsiteX8" fmla="*/ 1595194 w 3078901"/>
                <a:gd name="connsiteY8" fmla="*/ 121196 h 2520074"/>
                <a:gd name="connsiteX9" fmla="*/ 2238920 w 3078901"/>
                <a:gd name="connsiteY9" fmla="*/ 1224136 h 2520074"/>
                <a:gd name="connsiteX10" fmla="*/ 2670968 w 3078901"/>
                <a:gd name="connsiteY10" fmla="*/ 1800200 h 2520074"/>
                <a:gd name="connsiteX11" fmla="*/ 1424508 w 3078901"/>
                <a:gd name="connsiteY11" fmla="*/ 623864 h 2520074"/>
                <a:gd name="connsiteX12" fmla="*/ 848444 w 3078901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594768"/>
                <a:gd name="connsiteY0" fmla="*/ 1415952 h 2520074"/>
                <a:gd name="connsiteX1" fmla="*/ 864097 w 2594768"/>
                <a:gd name="connsiteY1" fmla="*/ 1055911 h 2520074"/>
                <a:gd name="connsiteX2" fmla="*/ 704428 w 2594768"/>
                <a:gd name="connsiteY2" fmla="*/ 1343944 h 2520074"/>
                <a:gd name="connsiteX3" fmla="*/ 344388 w 2594768"/>
                <a:gd name="connsiteY3" fmla="*/ 1343944 h 2520074"/>
                <a:gd name="connsiteX4" fmla="*/ 720081 w 2594768"/>
                <a:gd name="connsiteY4" fmla="*/ 2496071 h 2520074"/>
                <a:gd name="connsiteX5" fmla="*/ 56356 w 2594768"/>
                <a:gd name="connsiteY5" fmla="*/ 1487960 h 2520074"/>
                <a:gd name="connsiteX6" fmla="*/ 222279 w 2594768"/>
                <a:gd name="connsiteY6" fmla="*/ 659161 h 2520074"/>
                <a:gd name="connsiteX7" fmla="*/ 792089 w 2594768"/>
                <a:gd name="connsiteY7" fmla="*/ 119807 h 2520074"/>
                <a:gd name="connsiteX8" fmla="*/ 1595194 w 2594768"/>
                <a:gd name="connsiteY8" fmla="*/ 121196 h 2520074"/>
                <a:gd name="connsiteX9" fmla="*/ 2238920 w 2594768"/>
                <a:gd name="connsiteY9" fmla="*/ 1224136 h 2520074"/>
                <a:gd name="connsiteX10" fmla="*/ 2594768 w 2594768"/>
                <a:gd name="connsiteY10" fmla="*/ 1730350 h 2520074"/>
                <a:gd name="connsiteX11" fmla="*/ 1424508 w 2594768"/>
                <a:gd name="connsiteY11" fmla="*/ 623864 h 2520074"/>
                <a:gd name="connsiteX12" fmla="*/ 848444 w 2594768"/>
                <a:gd name="connsiteY12" fmla="*/ 1415952 h 2520074"/>
                <a:gd name="connsiteX0" fmla="*/ 848444 w 2526952"/>
                <a:gd name="connsiteY0" fmla="*/ 1415952 h 2520074"/>
                <a:gd name="connsiteX1" fmla="*/ 864097 w 2526952"/>
                <a:gd name="connsiteY1" fmla="*/ 1055911 h 2520074"/>
                <a:gd name="connsiteX2" fmla="*/ 704428 w 2526952"/>
                <a:gd name="connsiteY2" fmla="*/ 1343944 h 2520074"/>
                <a:gd name="connsiteX3" fmla="*/ 344388 w 2526952"/>
                <a:gd name="connsiteY3" fmla="*/ 1343944 h 2520074"/>
                <a:gd name="connsiteX4" fmla="*/ 720081 w 2526952"/>
                <a:gd name="connsiteY4" fmla="*/ 2496071 h 2520074"/>
                <a:gd name="connsiteX5" fmla="*/ 56356 w 2526952"/>
                <a:gd name="connsiteY5" fmla="*/ 1487960 h 2520074"/>
                <a:gd name="connsiteX6" fmla="*/ 222279 w 2526952"/>
                <a:gd name="connsiteY6" fmla="*/ 659161 h 2520074"/>
                <a:gd name="connsiteX7" fmla="*/ 792089 w 2526952"/>
                <a:gd name="connsiteY7" fmla="*/ 119807 h 2520074"/>
                <a:gd name="connsiteX8" fmla="*/ 1595194 w 2526952"/>
                <a:gd name="connsiteY8" fmla="*/ 121196 h 2520074"/>
                <a:gd name="connsiteX9" fmla="*/ 2238920 w 2526952"/>
                <a:gd name="connsiteY9" fmla="*/ 1224136 h 2520074"/>
                <a:gd name="connsiteX10" fmla="*/ 2526952 w 2526952"/>
                <a:gd name="connsiteY10" fmla="*/ 1656184 h 2520074"/>
                <a:gd name="connsiteX11" fmla="*/ 1424508 w 2526952"/>
                <a:gd name="connsiteY11" fmla="*/ 623864 h 2520074"/>
                <a:gd name="connsiteX12" fmla="*/ 848444 w 2526952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57081 w 2397241"/>
                <a:gd name="connsiteY0" fmla="*/ 1368152 h 2400267"/>
                <a:gd name="connsiteX1" fmla="*/ 878402 w 2397241"/>
                <a:gd name="connsiteY1" fmla="*/ 1055911 h 2400267"/>
                <a:gd name="connsiteX2" fmla="*/ 782233 w 2397241"/>
                <a:gd name="connsiteY2" fmla="*/ 1362994 h 2400267"/>
                <a:gd name="connsiteX3" fmla="*/ 358693 w 2397241"/>
                <a:gd name="connsiteY3" fmla="*/ 1343944 h 2400267"/>
                <a:gd name="connsiteX4" fmla="*/ 381017 w 2397241"/>
                <a:gd name="connsiteY4" fmla="*/ 2376264 h 2400267"/>
                <a:gd name="connsiteX5" fmla="*/ 70661 w 2397241"/>
                <a:gd name="connsiteY5" fmla="*/ 1487960 h 2400267"/>
                <a:gd name="connsiteX6" fmla="*/ 236584 w 2397241"/>
                <a:gd name="connsiteY6" fmla="*/ 659161 h 2400267"/>
                <a:gd name="connsiteX7" fmla="*/ 806394 w 2397241"/>
                <a:gd name="connsiteY7" fmla="*/ 119807 h 2400267"/>
                <a:gd name="connsiteX8" fmla="*/ 1609499 w 2397241"/>
                <a:gd name="connsiteY8" fmla="*/ 121196 h 2400267"/>
                <a:gd name="connsiteX9" fmla="*/ 2253225 w 2397241"/>
                <a:gd name="connsiteY9" fmla="*/ 1224136 h 2400267"/>
                <a:gd name="connsiteX10" fmla="*/ 2397241 w 2397241"/>
                <a:gd name="connsiteY10" fmla="*/ 1368152 h 2400267"/>
                <a:gd name="connsiteX11" fmla="*/ 1438813 w 2397241"/>
                <a:gd name="connsiteY11" fmla="*/ 623864 h 2400267"/>
                <a:gd name="connsiteX12" fmla="*/ 957081 w 2397241"/>
                <a:gd name="connsiteY12" fmla="*/ 1368152 h 2400267"/>
                <a:gd name="connsiteX0" fmla="*/ 957081 w 2397241"/>
                <a:gd name="connsiteY0" fmla="*/ 1368152 h 2376264"/>
                <a:gd name="connsiteX1" fmla="*/ 878402 w 2397241"/>
                <a:gd name="connsiteY1" fmla="*/ 1055911 h 2376264"/>
                <a:gd name="connsiteX2" fmla="*/ 782233 w 2397241"/>
                <a:gd name="connsiteY2" fmla="*/ 1362994 h 2376264"/>
                <a:gd name="connsiteX3" fmla="*/ 358693 w 2397241"/>
                <a:gd name="connsiteY3" fmla="*/ 1343944 h 2376264"/>
                <a:gd name="connsiteX4" fmla="*/ 381017 w 2397241"/>
                <a:gd name="connsiteY4" fmla="*/ 2376264 h 2376264"/>
                <a:gd name="connsiteX5" fmla="*/ 70661 w 2397241"/>
                <a:gd name="connsiteY5" fmla="*/ 1487960 h 2376264"/>
                <a:gd name="connsiteX6" fmla="*/ 236584 w 2397241"/>
                <a:gd name="connsiteY6" fmla="*/ 659161 h 2376264"/>
                <a:gd name="connsiteX7" fmla="*/ 806394 w 2397241"/>
                <a:gd name="connsiteY7" fmla="*/ 119807 h 2376264"/>
                <a:gd name="connsiteX8" fmla="*/ 1609499 w 2397241"/>
                <a:gd name="connsiteY8" fmla="*/ 121196 h 2376264"/>
                <a:gd name="connsiteX9" fmla="*/ 2253225 w 2397241"/>
                <a:gd name="connsiteY9" fmla="*/ 1224136 h 2376264"/>
                <a:gd name="connsiteX10" fmla="*/ 2397241 w 2397241"/>
                <a:gd name="connsiteY10" fmla="*/ 1368152 h 2376264"/>
                <a:gd name="connsiteX11" fmla="*/ 1438813 w 2397241"/>
                <a:gd name="connsiteY11" fmla="*/ 623864 h 2376264"/>
                <a:gd name="connsiteX12" fmla="*/ 957081 w 2397241"/>
                <a:gd name="connsiteY12" fmla="*/ 1368152 h 2376264"/>
                <a:gd name="connsiteX0" fmla="*/ 957081 w 2397241"/>
                <a:gd name="connsiteY0" fmla="*/ 1368152 h 2498873"/>
                <a:gd name="connsiteX1" fmla="*/ 878402 w 2397241"/>
                <a:gd name="connsiteY1" fmla="*/ 1055911 h 2498873"/>
                <a:gd name="connsiteX2" fmla="*/ 782233 w 2397241"/>
                <a:gd name="connsiteY2" fmla="*/ 1362994 h 2498873"/>
                <a:gd name="connsiteX3" fmla="*/ 358693 w 2397241"/>
                <a:gd name="connsiteY3" fmla="*/ 1343944 h 2498873"/>
                <a:gd name="connsiteX4" fmla="*/ 381017 w 2397241"/>
                <a:gd name="connsiteY4" fmla="*/ 2376264 h 2498873"/>
                <a:gd name="connsiteX5" fmla="*/ 164994 w 2397241"/>
                <a:gd name="connsiteY5" fmla="*/ 1872209 h 2498873"/>
                <a:gd name="connsiteX6" fmla="*/ 70661 w 2397241"/>
                <a:gd name="connsiteY6" fmla="*/ 1487960 h 2498873"/>
                <a:gd name="connsiteX7" fmla="*/ 236584 w 2397241"/>
                <a:gd name="connsiteY7" fmla="*/ 659161 h 2498873"/>
                <a:gd name="connsiteX8" fmla="*/ 806394 w 2397241"/>
                <a:gd name="connsiteY8" fmla="*/ 119807 h 2498873"/>
                <a:gd name="connsiteX9" fmla="*/ 1609499 w 2397241"/>
                <a:gd name="connsiteY9" fmla="*/ 121196 h 2498873"/>
                <a:gd name="connsiteX10" fmla="*/ 2253225 w 2397241"/>
                <a:gd name="connsiteY10" fmla="*/ 1224136 h 2498873"/>
                <a:gd name="connsiteX11" fmla="*/ 2397241 w 2397241"/>
                <a:gd name="connsiteY11" fmla="*/ 1368152 h 2498873"/>
                <a:gd name="connsiteX12" fmla="*/ 1438813 w 2397241"/>
                <a:gd name="connsiteY12" fmla="*/ 623864 h 2498873"/>
                <a:gd name="connsiteX13" fmla="*/ 957081 w 2397241"/>
                <a:gd name="connsiteY13" fmla="*/ 1368152 h 2498873"/>
                <a:gd name="connsiteX0" fmla="*/ 1101096 w 2541256"/>
                <a:gd name="connsiteY0" fmla="*/ 1368152 h 2210842"/>
                <a:gd name="connsiteX1" fmla="*/ 1022417 w 2541256"/>
                <a:gd name="connsiteY1" fmla="*/ 1055911 h 2210842"/>
                <a:gd name="connsiteX2" fmla="*/ 926248 w 2541256"/>
                <a:gd name="connsiteY2" fmla="*/ 1362994 h 2210842"/>
                <a:gd name="connsiteX3" fmla="*/ 502708 w 2541256"/>
                <a:gd name="connsiteY3" fmla="*/ 1343944 h 2210842"/>
                <a:gd name="connsiteX4" fmla="*/ 381017 w 2541256"/>
                <a:gd name="connsiteY4" fmla="*/ 2088233 h 2210842"/>
                <a:gd name="connsiteX5" fmla="*/ 309009 w 2541256"/>
                <a:gd name="connsiteY5" fmla="*/ 1872209 h 2210842"/>
                <a:gd name="connsiteX6" fmla="*/ 214676 w 2541256"/>
                <a:gd name="connsiteY6" fmla="*/ 1487960 h 2210842"/>
                <a:gd name="connsiteX7" fmla="*/ 380599 w 2541256"/>
                <a:gd name="connsiteY7" fmla="*/ 659161 h 2210842"/>
                <a:gd name="connsiteX8" fmla="*/ 950409 w 2541256"/>
                <a:gd name="connsiteY8" fmla="*/ 119807 h 2210842"/>
                <a:gd name="connsiteX9" fmla="*/ 1753514 w 2541256"/>
                <a:gd name="connsiteY9" fmla="*/ 121196 h 2210842"/>
                <a:gd name="connsiteX10" fmla="*/ 2397240 w 2541256"/>
                <a:gd name="connsiteY10" fmla="*/ 1224136 h 2210842"/>
                <a:gd name="connsiteX11" fmla="*/ 2541256 w 2541256"/>
                <a:gd name="connsiteY11" fmla="*/ 1368152 h 2210842"/>
                <a:gd name="connsiteX12" fmla="*/ 1582828 w 2541256"/>
                <a:gd name="connsiteY12" fmla="*/ 623864 h 2210842"/>
                <a:gd name="connsiteX13" fmla="*/ 1101096 w 2541256"/>
                <a:gd name="connsiteY13" fmla="*/ 1368152 h 2210842"/>
                <a:gd name="connsiteX0" fmla="*/ 1101096 w 2541256"/>
                <a:gd name="connsiteY0" fmla="*/ 1368152 h 1924249"/>
                <a:gd name="connsiteX1" fmla="*/ 1022417 w 2541256"/>
                <a:gd name="connsiteY1" fmla="*/ 1055911 h 1924249"/>
                <a:gd name="connsiteX2" fmla="*/ 926248 w 2541256"/>
                <a:gd name="connsiteY2" fmla="*/ 1362994 h 1924249"/>
                <a:gd name="connsiteX3" fmla="*/ 502708 w 2541256"/>
                <a:gd name="connsiteY3" fmla="*/ 1343944 h 1924249"/>
                <a:gd name="connsiteX4" fmla="*/ 381017 w 2541256"/>
                <a:gd name="connsiteY4" fmla="*/ 1800201 h 1924249"/>
                <a:gd name="connsiteX5" fmla="*/ 309009 w 2541256"/>
                <a:gd name="connsiteY5" fmla="*/ 1872209 h 1924249"/>
                <a:gd name="connsiteX6" fmla="*/ 214676 w 2541256"/>
                <a:gd name="connsiteY6" fmla="*/ 1487960 h 1924249"/>
                <a:gd name="connsiteX7" fmla="*/ 380599 w 2541256"/>
                <a:gd name="connsiteY7" fmla="*/ 659161 h 1924249"/>
                <a:gd name="connsiteX8" fmla="*/ 950409 w 2541256"/>
                <a:gd name="connsiteY8" fmla="*/ 119807 h 1924249"/>
                <a:gd name="connsiteX9" fmla="*/ 1753514 w 2541256"/>
                <a:gd name="connsiteY9" fmla="*/ 121196 h 1924249"/>
                <a:gd name="connsiteX10" fmla="*/ 2397240 w 2541256"/>
                <a:gd name="connsiteY10" fmla="*/ 1224136 h 1924249"/>
                <a:gd name="connsiteX11" fmla="*/ 2541256 w 2541256"/>
                <a:gd name="connsiteY11" fmla="*/ 1368152 h 1924249"/>
                <a:gd name="connsiteX12" fmla="*/ 1582828 w 2541256"/>
                <a:gd name="connsiteY12" fmla="*/ 623864 h 1924249"/>
                <a:gd name="connsiteX13" fmla="*/ 1101096 w 2541256"/>
                <a:gd name="connsiteY13" fmla="*/ 1368152 h 1924249"/>
                <a:gd name="connsiteX0" fmla="*/ 957080 w 2397240"/>
                <a:gd name="connsiteY0" fmla="*/ 1368152 h 2498875"/>
                <a:gd name="connsiteX1" fmla="*/ 878401 w 2397240"/>
                <a:gd name="connsiteY1" fmla="*/ 1055911 h 2498875"/>
                <a:gd name="connsiteX2" fmla="*/ 782232 w 2397240"/>
                <a:gd name="connsiteY2" fmla="*/ 1362994 h 2498875"/>
                <a:gd name="connsiteX3" fmla="*/ 358692 w 2397240"/>
                <a:gd name="connsiteY3" fmla="*/ 1343944 h 2498875"/>
                <a:gd name="connsiteX4" fmla="*/ 381017 w 2397240"/>
                <a:gd name="connsiteY4" fmla="*/ 2376266 h 2498875"/>
                <a:gd name="connsiteX5" fmla="*/ 164993 w 2397240"/>
                <a:gd name="connsiteY5" fmla="*/ 1872209 h 2498875"/>
                <a:gd name="connsiteX6" fmla="*/ 70660 w 2397240"/>
                <a:gd name="connsiteY6" fmla="*/ 1487960 h 2498875"/>
                <a:gd name="connsiteX7" fmla="*/ 236583 w 2397240"/>
                <a:gd name="connsiteY7" fmla="*/ 659161 h 2498875"/>
                <a:gd name="connsiteX8" fmla="*/ 806393 w 2397240"/>
                <a:gd name="connsiteY8" fmla="*/ 119807 h 2498875"/>
                <a:gd name="connsiteX9" fmla="*/ 1609498 w 2397240"/>
                <a:gd name="connsiteY9" fmla="*/ 121196 h 2498875"/>
                <a:gd name="connsiteX10" fmla="*/ 2253224 w 2397240"/>
                <a:gd name="connsiteY10" fmla="*/ 1224136 h 2498875"/>
                <a:gd name="connsiteX11" fmla="*/ 2397240 w 2397240"/>
                <a:gd name="connsiteY11" fmla="*/ 1368152 h 2498875"/>
                <a:gd name="connsiteX12" fmla="*/ 1438812 w 2397240"/>
                <a:gd name="connsiteY12" fmla="*/ 623864 h 2498875"/>
                <a:gd name="connsiteX13" fmla="*/ 957080 w 2397240"/>
                <a:gd name="connsiteY13" fmla="*/ 1368152 h 2498875"/>
                <a:gd name="connsiteX0" fmla="*/ 942776 w 2382936"/>
                <a:gd name="connsiteY0" fmla="*/ 1368152 h 2498875"/>
                <a:gd name="connsiteX1" fmla="*/ 864097 w 2382936"/>
                <a:gd name="connsiteY1" fmla="*/ 1055911 h 2498875"/>
                <a:gd name="connsiteX2" fmla="*/ 767928 w 2382936"/>
                <a:gd name="connsiteY2" fmla="*/ 1362994 h 2498875"/>
                <a:gd name="connsiteX3" fmla="*/ 344388 w 2382936"/>
                <a:gd name="connsiteY3" fmla="*/ 1343944 h 2498875"/>
                <a:gd name="connsiteX4" fmla="*/ 366713 w 2382936"/>
                <a:gd name="connsiteY4" fmla="*/ 2376266 h 2498875"/>
                <a:gd name="connsiteX5" fmla="*/ 150689 w 2382936"/>
                <a:gd name="connsiteY5" fmla="*/ 1872209 h 2498875"/>
                <a:gd name="connsiteX6" fmla="*/ 56356 w 2382936"/>
                <a:gd name="connsiteY6" fmla="*/ 1487960 h 2498875"/>
                <a:gd name="connsiteX7" fmla="*/ 222279 w 2382936"/>
                <a:gd name="connsiteY7" fmla="*/ 659161 h 2498875"/>
                <a:gd name="connsiteX8" fmla="*/ 792089 w 2382936"/>
                <a:gd name="connsiteY8" fmla="*/ 119807 h 2498875"/>
                <a:gd name="connsiteX9" fmla="*/ 1595194 w 2382936"/>
                <a:gd name="connsiteY9" fmla="*/ 121196 h 2498875"/>
                <a:gd name="connsiteX10" fmla="*/ 2238920 w 2382936"/>
                <a:gd name="connsiteY10" fmla="*/ 1224136 h 2498875"/>
                <a:gd name="connsiteX11" fmla="*/ 2382936 w 2382936"/>
                <a:gd name="connsiteY11" fmla="*/ 1368152 h 2498875"/>
                <a:gd name="connsiteX12" fmla="*/ 1424508 w 2382936"/>
                <a:gd name="connsiteY12" fmla="*/ 623864 h 2498875"/>
                <a:gd name="connsiteX13" fmla="*/ 942776 w 2382936"/>
                <a:gd name="connsiteY13" fmla="*/ 1368152 h 2498875"/>
                <a:gd name="connsiteX0" fmla="*/ 942776 w 2382936"/>
                <a:gd name="connsiteY0" fmla="*/ 1368152 h 2498875"/>
                <a:gd name="connsiteX1" fmla="*/ 864097 w 2382936"/>
                <a:gd name="connsiteY1" fmla="*/ 1055911 h 2498875"/>
                <a:gd name="connsiteX2" fmla="*/ 767928 w 2382936"/>
                <a:gd name="connsiteY2" fmla="*/ 1362994 h 2498875"/>
                <a:gd name="connsiteX3" fmla="*/ 344388 w 2382936"/>
                <a:gd name="connsiteY3" fmla="*/ 1343944 h 2498875"/>
                <a:gd name="connsiteX4" fmla="*/ 366713 w 2382936"/>
                <a:gd name="connsiteY4" fmla="*/ 2376266 h 2498875"/>
                <a:gd name="connsiteX5" fmla="*/ 78681 w 2382936"/>
                <a:gd name="connsiteY5" fmla="*/ 1944218 h 2498875"/>
                <a:gd name="connsiteX6" fmla="*/ 56356 w 2382936"/>
                <a:gd name="connsiteY6" fmla="*/ 1487960 h 2498875"/>
                <a:gd name="connsiteX7" fmla="*/ 222279 w 2382936"/>
                <a:gd name="connsiteY7" fmla="*/ 659161 h 2498875"/>
                <a:gd name="connsiteX8" fmla="*/ 792089 w 2382936"/>
                <a:gd name="connsiteY8" fmla="*/ 119807 h 2498875"/>
                <a:gd name="connsiteX9" fmla="*/ 1595194 w 2382936"/>
                <a:gd name="connsiteY9" fmla="*/ 121196 h 2498875"/>
                <a:gd name="connsiteX10" fmla="*/ 2238920 w 2382936"/>
                <a:gd name="connsiteY10" fmla="*/ 1224136 h 2498875"/>
                <a:gd name="connsiteX11" fmla="*/ 2382936 w 2382936"/>
                <a:gd name="connsiteY11" fmla="*/ 1368152 h 2498875"/>
                <a:gd name="connsiteX12" fmla="*/ 1424508 w 2382936"/>
                <a:gd name="connsiteY12" fmla="*/ 623864 h 2498875"/>
                <a:gd name="connsiteX13" fmla="*/ 942776 w 2382936"/>
                <a:gd name="connsiteY13" fmla="*/ 1368152 h 2498875"/>
                <a:gd name="connsiteX0" fmla="*/ 942776 w 2382936"/>
                <a:gd name="connsiteY0" fmla="*/ 1368152 h 1944218"/>
                <a:gd name="connsiteX1" fmla="*/ 864097 w 2382936"/>
                <a:gd name="connsiteY1" fmla="*/ 1055911 h 1944218"/>
                <a:gd name="connsiteX2" fmla="*/ 767928 w 2382936"/>
                <a:gd name="connsiteY2" fmla="*/ 1362994 h 1944218"/>
                <a:gd name="connsiteX3" fmla="*/ 344388 w 2382936"/>
                <a:gd name="connsiteY3" fmla="*/ 1343944 h 1944218"/>
                <a:gd name="connsiteX4" fmla="*/ 78681 w 2382936"/>
                <a:gd name="connsiteY4" fmla="*/ 1944218 h 1944218"/>
                <a:gd name="connsiteX5" fmla="*/ 56356 w 2382936"/>
                <a:gd name="connsiteY5" fmla="*/ 1487960 h 1944218"/>
                <a:gd name="connsiteX6" fmla="*/ 222279 w 2382936"/>
                <a:gd name="connsiteY6" fmla="*/ 659161 h 1944218"/>
                <a:gd name="connsiteX7" fmla="*/ 792089 w 2382936"/>
                <a:gd name="connsiteY7" fmla="*/ 119807 h 1944218"/>
                <a:gd name="connsiteX8" fmla="*/ 1595194 w 2382936"/>
                <a:gd name="connsiteY8" fmla="*/ 121196 h 1944218"/>
                <a:gd name="connsiteX9" fmla="*/ 2238920 w 2382936"/>
                <a:gd name="connsiteY9" fmla="*/ 1224136 h 1944218"/>
                <a:gd name="connsiteX10" fmla="*/ 2382936 w 2382936"/>
                <a:gd name="connsiteY10" fmla="*/ 1368152 h 1944218"/>
                <a:gd name="connsiteX11" fmla="*/ 1424508 w 2382936"/>
                <a:gd name="connsiteY11" fmla="*/ 623864 h 1944218"/>
                <a:gd name="connsiteX12" fmla="*/ 942776 w 2382936"/>
                <a:gd name="connsiteY12" fmla="*/ 1368152 h 1944218"/>
                <a:gd name="connsiteX0" fmla="*/ 942776 w 2382936"/>
                <a:gd name="connsiteY0" fmla="*/ 1368152 h 1602090"/>
                <a:gd name="connsiteX1" fmla="*/ 864097 w 2382936"/>
                <a:gd name="connsiteY1" fmla="*/ 1055911 h 1602090"/>
                <a:gd name="connsiteX2" fmla="*/ 767928 w 2382936"/>
                <a:gd name="connsiteY2" fmla="*/ 1362994 h 1602090"/>
                <a:gd name="connsiteX3" fmla="*/ 344388 w 2382936"/>
                <a:gd name="connsiteY3" fmla="*/ 1343944 h 1602090"/>
                <a:gd name="connsiteX4" fmla="*/ 56356 w 2382936"/>
                <a:gd name="connsiteY4" fmla="*/ 1487960 h 1602090"/>
                <a:gd name="connsiteX5" fmla="*/ 222279 w 2382936"/>
                <a:gd name="connsiteY5" fmla="*/ 659161 h 1602090"/>
                <a:gd name="connsiteX6" fmla="*/ 792089 w 2382936"/>
                <a:gd name="connsiteY6" fmla="*/ 119807 h 1602090"/>
                <a:gd name="connsiteX7" fmla="*/ 1595194 w 2382936"/>
                <a:gd name="connsiteY7" fmla="*/ 121196 h 1602090"/>
                <a:gd name="connsiteX8" fmla="*/ 2238920 w 2382936"/>
                <a:gd name="connsiteY8" fmla="*/ 1224136 h 1602090"/>
                <a:gd name="connsiteX9" fmla="*/ 2382936 w 2382936"/>
                <a:gd name="connsiteY9" fmla="*/ 1368152 h 1602090"/>
                <a:gd name="connsiteX10" fmla="*/ 1424508 w 2382936"/>
                <a:gd name="connsiteY10" fmla="*/ 623864 h 1602090"/>
                <a:gd name="connsiteX11" fmla="*/ 942776 w 2382936"/>
                <a:gd name="connsiteY11" fmla="*/ 1368152 h 1602090"/>
                <a:gd name="connsiteX0" fmla="*/ 942776 w 3576736"/>
                <a:gd name="connsiteY0" fmla="*/ 1368152 h 2261997"/>
                <a:gd name="connsiteX1" fmla="*/ 864097 w 3576736"/>
                <a:gd name="connsiteY1" fmla="*/ 1055911 h 2261997"/>
                <a:gd name="connsiteX2" fmla="*/ 767928 w 3576736"/>
                <a:gd name="connsiteY2" fmla="*/ 1362994 h 2261997"/>
                <a:gd name="connsiteX3" fmla="*/ 344388 w 3576736"/>
                <a:gd name="connsiteY3" fmla="*/ 1343944 h 2261997"/>
                <a:gd name="connsiteX4" fmla="*/ 56356 w 3576736"/>
                <a:gd name="connsiteY4" fmla="*/ 1487960 h 2261997"/>
                <a:gd name="connsiteX5" fmla="*/ 222279 w 3576736"/>
                <a:gd name="connsiteY5" fmla="*/ 659161 h 2261997"/>
                <a:gd name="connsiteX6" fmla="*/ 792089 w 3576736"/>
                <a:gd name="connsiteY6" fmla="*/ 119807 h 2261997"/>
                <a:gd name="connsiteX7" fmla="*/ 1595194 w 3576736"/>
                <a:gd name="connsiteY7" fmla="*/ 121196 h 2261997"/>
                <a:gd name="connsiteX8" fmla="*/ 2238920 w 3576736"/>
                <a:gd name="connsiteY8" fmla="*/ 1224136 h 2261997"/>
                <a:gd name="connsiteX9" fmla="*/ 3576736 w 3576736"/>
                <a:gd name="connsiteY9" fmla="*/ 2200002 h 2261997"/>
                <a:gd name="connsiteX10" fmla="*/ 1424508 w 3576736"/>
                <a:gd name="connsiteY10" fmla="*/ 623864 h 2261997"/>
                <a:gd name="connsiteX11" fmla="*/ 942776 w 3576736"/>
                <a:gd name="connsiteY11" fmla="*/ 1368152 h 2261997"/>
                <a:gd name="connsiteX0" fmla="*/ 942776 w 3576736"/>
                <a:gd name="connsiteY0" fmla="*/ 1368152 h 2261997"/>
                <a:gd name="connsiteX1" fmla="*/ 864097 w 3576736"/>
                <a:gd name="connsiteY1" fmla="*/ 1055911 h 2261997"/>
                <a:gd name="connsiteX2" fmla="*/ 767928 w 3576736"/>
                <a:gd name="connsiteY2" fmla="*/ 1362994 h 2261997"/>
                <a:gd name="connsiteX3" fmla="*/ 344388 w 3576736"/>
                <a:gd name="connsiteY3" fmla="*/ 1343944 h 2261997"/>
                <a:gd name="connsiteX4" fmla="*/ 56356 w 3576736"/>
                <a:gd name="connsiteY4" fmla="*/ 1487960 h 2261997"/>
                <a:gd name="connsiteX5" fmla="*/ 222279 w 3576736"/>
                <a:gd name="connsiteY5" fmla="*/ 659161 h 2261997"/>
                <a:gd name="connsiteX6" fmla="*/ 792089 w 3576736"/>
                <a:gd name="connsiteY6" fmla="*/ 119807 h 2261997"/>
                <a:gd name="connsiteX7" fmla="*/ 1595194 w 3576736"/>
                <a:gd name="connsiteY7" fmla="*/ 121196 h 2261997"/>
                <a:gd name="connsiteX8" fmla="*/ 2238921 w 3576736"/>
                <a:gd name="connsiteY8" fmla="*/ 1224138 h 2261997"/>
                <a:gd name="connsiteX9" fmla="*/ 3576736 w 3576736"/>
                <a:gd name="connsiteY9" fmla="*/ 2200002 h 2261997"/>
                <a:gd name="connsiteX10" fmla="*/ 1424508 w 3576736"/>
                <a:gd name="connsiteY10" fmla="*/ 623864 h 2261997"/>
                <a:gd name="connsiteX11" fmla="*/ 942776 w 3576736"/>
                <a:gd name="connsiteY11" fmla="*/ 1368152 h 2261997"/>
                <a:gd name="connsiteX0" fmla="*/ 942776 w 3605184"/>
                <a:gd name="connsiteY0" fmla="*/ 1368152 h 2261997"/>
                <a:gd name="connsiteX1" fmla="*/ 864097 w 3605184"/>
                <a:gd name="connsiteY1" fmla="*/ 1055911 h 2261997"/>
                <a:gd name="connsiteX2" fmla="*/ 767928 w 3605184"/>
                <a:gd name="connsiteY2" fmla="*/ 1362994 h 2261997"/>
                <a:gd name="connsiteX3" fmla="*/ 344388 w 3605184"/>
                <a:gd name="connsiteY3" fmla="*/ 1343944 h 2261997"/>
                <a:gd name="connsiteX4" fmla="*/ 56356 w 3605184"/>
                <a:gd name="connsiteY4" fmla="*/ 1487960 h 2261997"/>
                <a:gd name="connsiteX5" fmla="*/ 222279 w 3605184"/>
                <a:gd name="connsiteY5" fmla="*/ 659161 h 2261997"/>
                <a:gd name="connsiteX6" fmla="*/ 792089 w 3605184"/>
                <a:gd name="connsiteY6" fmla="*/ 119807 h 2261997"/>
                <a:gd name="connsiteX7" fmla="*/ 1595194 w 3605184"/>
                <a:gd name="connsiteY7" fmla="*/ 121196 h 2261997"/>
                <a:gd name="connsiteX8" fmla="*/ 3576736 w 3605184"/>
                <a:gd name="connsiteY8" fmla="*/ 2200002 h 2261997"/>
                <a:gd name="connsiteX9" fmla="*/ 1424508 w 3605184"/>
                <a:gd name="connsiteY9" fmla="*/ 623864 h 2261997"/>
                <a:gd name="connsiteX10" fmla="*/ 942776 w 3605184"/>
                <a:gd name="connsiteY10" fmla="*/ 1368152 h 2261997"/>
                <a:gd name="connsiteX0" fmla="*/ 942776 w 4121343"/>
                <a:gd name="connsiteY0" fmla="*/ 1368152 h 2261997"/>
                <a:gd name="connsiteX1" fmla="*/ 864097 w 4121343"/>
                <a:gd name="connsiteY1" fmla="*/ 1055911 h 2261997"/>
                <a:gd name="connsiteX2" fmla="*/ 767928 w 4121343"/>
                <a:gd name="connsiteY2" fmla="*/ 1362994 h 2261997"/>
                <a:gd name="connsiteX3" fmla="*/ 344388 w 4121343"/>
                <a:gd name="connsiteY3" fmla="*/ 1343944 h 2261997"/>
                <a:gd name="connsiteX4" fmla="*/ 56356 w 4121343"/>
                <a:gd name="connsiteY4" fmla="*/ 1487960 h 2261997"/>
                <a:gd name="connsiteX5" fmla="*/ 222279 w 4121343"/>
                <a:gd name="connsiteY5" fmla="*/ 659161 h 2261997"/>
                <a:gd name="connsiteX6" fmla="*/ 792089 w 4121343"/>
                <a:gd name="connsiteY6" fmla="*/ 119807 h 2261997"/>
                <a:gd name="connsiteX7" fmla="*/ 1595194 w 4121343"/>
                <a:gd name="connsiteY7" fmla="*/ 121196 h 2261997"/>
                <a:gd name="connsiteX8" fmla="*/ 3576736 w 4121343"/>
                <a:gd name="connsiteY8" fmla="*/ 2200002 h 2261997"/>
                <a:gd name="connsiteX9" fmla="*/ 1424508 w 4121343"/>
                <a:gd name="connsiteY9" fmla="*/ 623864 h 2261997"/>
                <a:gd name="connsiteX10" fmla="*/ 942776 w 4121343"/>
                <a:gd name="connsiteY10" fmla="*/ 1368152 h 2261997"/>
                <a:gd name="connsiteX0" fmla="*/ 942776 w 2876743"/>
                <a:gd name="connsiteY0" fmla="*/ 1368152 h 1602090"/>
                <a:gd name="connsiteX1" fmla="*/ 864097 w 2876743"/>
                <a:gd name="connsiteY1" fmla="*/ 1055911 h 1602090"/>
                <a:gd name="connsiteX2" fmla="*/ 767928 w 2876743"/>
                <a:gd name="connsiteY2" fmla="*/ 1362994 h 1602090"/>
                <a:gd name="connsiteX3" fmla="*/ 344388 w 2876743"/>
                <a:gd name="connsiteY3" fmla="*/ 1343944 h 1602090"/>
                <a:gd name="connsiteX4" fmla="*/ 56356 w 2876743"/>
                <a:gd name="connsiteY4" fmla="*/ 1487960 h 1602090"/>
                <a:gd name="connsiteX5" fmla="*/ 222279 w 2876743"/>
                <a:gd name="connsiteY5" fmla="*/ 659161 h 1602090"/>
                <a:gd name="connsiteX6" fmla="*/ 792089 w 2876743"/>
                <a:gd name="connsiteY6" fmla="*/ 119807 h 1602090"/>
                <a:gd name="connsiteX7" fmla="*/ 1595194 w 2876743"/>
                <a:gd name="connsiteY7" fmla="*/ 121196 h 1602090"/>
                <a:gd name="connsiteX8" fmla="*/ 2332136 w 2876743"/>
                <a:gd name="connsiteY8" fmla="*/ 1336402 h 1602090"/>
                <a:gd name="connsiteX9" fmla="*/ 1424508 w 2876743"/>
                <a:gd name="connsiteY9" fmla="*/ 623864 h 1602090"/>
                <a:gd name="connsiteX10" fmla="*/ 942776 w 2876743"/>
                <a:gd name="connsiteY10" fmla="*/ 1368152 h 1602090"/>
                <a:gd name="connsiteX0" fmla="*/ 942776 w 2832293"/>
                <a:gd name="connsiteY0" fmla="*/ 1368152 h 1602090"/>
                <a:gd name="connsiteX1" fmla="*/ 864097 w 2832293"/>
                <a:gd name="connsiteY1" fmla="*/ 1055911 h 1602090"/>
                <a:gd name="connsiteX2" fmla="*/ 767928 w 2832293"/>
                <a:gd name="connsiteY2" fmla="*/ 1362994 h 1602090"/>
                <a:gd name="connsiteX3" fmla="*/ 344388 w 2832293"/>
                <a:gd name="connsiteY3" fmla="*/ 1343944 h 1602090"/>
                <a:gd name="connsiteX4" fmla="*/ 56356 w 2832293"/>
                <a:gd name="connsiteY4" fmla="*/ 1487960 h 1602090"/>
                <a:gd name="connsiteX5" fmla="*/ 222279 w 2832293"/>
                <a:gd name="connsiteY5" fmla="*/ 659161 h 1602090"/>
                <a:gd name="connsiteX6" fmla="*/ 792089 w 2832293"/>
                <a:gd name="connsiteY6" fmla="*/ 119807 h 1602090"/>
                <a:gd name="connsiteX7" fmla="*/ 1595194 w 2832293"/>
                <a:gd name="connsiteY7" fmla="*/ 121196 h 1602090"/>
                <a:gd name="connsiteX8" fmla="*/ 2332136 w 2832293"/>
                <a:gd name="connsiteY8" fmla="*/ 1336402 h 1602090"/>
                <a:gd name="connsiteX9" fmla="*/ 1424508 w 2832293"/>
                <a:gd name="connsiteY9" fmla="*/ 623864 h 1602090"/>
                <a:gd name="connsiteX10" fmla="*/ 942776 w 2832293"/>
                <a:gd name="connsiteY10" fmla="*/ 1368152 h 1602090"/>
                <a:gd name="connsiteX0" fmla="*/ 942776 w 2646357"/>
                <a:gd name="connsiteY0" fmla="*/ 1368152 h 1602090"/>
                <a:gd name="connsiteX1" fmla="*/ 864097 w 2646357"/>
                <a:gd name="connsiteY1" fmla="*/ 1055911 h 1602090"/>
                <a:gd name="connsiteX2" fmla="*/ 767928 w 2646357"/>
                <a:gd name="connsiteY2" fmla="*/ 1362994 h 1602090"/>
                <a:gd name="connsiteX3" fmla="*/ 344388 w 2646357"/>
                <a:gd name="connsiteY3" fmla="*/ 1343944 h 1602090"/>
                <a:gd name="connsiteX4" fmla="*/ 56356 w 2646357"/>
                <a:gd name="connsiteY4" fmla="*/ 1487960 h 1602090"/>
                <a:gd name="connsiteX5" fmla="*/ 222279 w 2646357"/>
                <a:gd name="connsiteY5" fmla="*/ 659161 h 1602090"/>
                <a:gd name="connsiteX6" fmla="*/ 792089 w 2646357"/>
                <a:gd name="connsiteY6" fmla="*/ 119807 h 1602090"/>
                <a:gd name="connsiteX7" fmla="*/ 1595194 w 2646357"/>
                <a:gd name="connsiteY7" fmla="*/ 121196 h 1602090"/>
                <a:gd name="connsiteX8" fmla="*/ 2332136 w 2646357"/>
                <a:gd name="connsiteY8" fmla="*/ 1336402 h 1602090"/>
                <a:gd name="connsiteX9" fmla="*/ 1424508 w 2646357"/>
                <a:gd name="connsiteY9" fmla="*/ 623864 h 1602090"/>
                <a:gd name="connsiteX10" fmla="*/ 942776 w 2646357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1158801 w 2332136"/>
                <a:gd name="connsiteY10" fmla="*/ 1008114 h 1602090"/>
                <a:gd name="connsiteX11" fmla="*/ 942776 w 2332136"/>
                <a:gd name="connsiteY11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294705 w 2332136"/>
                <a:gd name="connsiteY3" fmla="*/ 1296146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316175"/>
                <a:gd name="connsiteY0" fmla="*/ 1368152 h 2493856"/>
                <a:gd name="connsiteX1" fmla="*/ 864097 w 2316175"/>
                <a:gd name="connsiteY1" fmla="*/ 1055911 h 2493856"/>
                <a:gd name="connsiteX2" fmla="*/ 767928 w 2316175"/>
                <a:gd name="connsiteY2" fmla="*/ 1362994 h 2493856"/>
                <a:gd name="connsiteX3" fmla="*/ 294705 w 2316175"/>
                <a:gd name="connsiteY3" fmla="*/ 1296146 h 2493856"/>
                <a:gd name="connsiteX4" fmla="*/ 56356 w 2316175"/>
                <a:gd name="connsiteY4" fmla="*/ 1487960 h 2493856"/>
                <a:gd name="connsiteX5" fmla="*/ 222279 w 2316175"/>
                <a:gd name="connsiteY5" fmla="*/ 659161 h 2493856"/>
                <a:gd name="connsiteX6" fmla="*/ 792089 w 2316175"/>
                <a:gd name="connsiteY6" fmla="*/ 119807 h 2493856"/>
                <a:gd name="connsiteX7" fmla="*/ 1595194 w 2316175"/>
                <a:gd name="connsiteY7" fmla="*/ 121196 h 2493856"/>
                <a:gd name="connsiteX8" fmla="*/ 1887706 w 2316175"/>
                <a:gd name="connsiteY8" fmla="*/ 2387163 h 2493856"/>
                <a:gd name="connsiteX9" fmla="*/ 1424508 w 2316175"/>
                <a:gd name="connsiteY9" fmla="*/ 623864 h 2493856"/>
                <a:gd name="connsiteX10" fmla="*/ 942776 w 2316175"/>
                <a:gd name="connsiteY10" fmla="*/ 1368152 h 2493856"/>
                <a:gd name="connsiteX0" fmla="*/ 942776 w 2671170"/>
                <a:gd name="connsiteY0" fmla="*/ 1368152 h 2556475"/>
                <a:gd name="connsiteX1" fmla="*/ 864097 w 2671170"/>
                <a:gd name="connsiteY1" fmla="*/ 1055911 h 2556475"/>
                <a:gd name="connsiteX2" fmla="*/ 767928 w 2671170"/>
                <a:gd name="connsiteY2" fmla="*/ 1362994 h 2556475"/>
                <a:gd name="connsiteX3" fmla="*/ 294705 w 2671170"/>
                <a:gd name="connsiteY3" fmla="*/ 1296146 h 2556475"/>
                <a:gd name="connsiteX4" fmla="*/ 56356 w 2671170"/>
                <a:gd name="connsiteY4" fmla="*/ 1487960 h 2556475"/>
                <a:gd name="connsiteX5" fmla="*/ 222279 w 2671170"/>
                <a:gd name="connsiteY5" fmla="*/ 659161 h 2556475"/>
                <a:gd name="connsiteX6" fmla="*/ 792089 w 2671170"/>
                <a:gd name="connsiteY6" fmla="*/ 119807 h 2556475"/>
                <a:gd name="connsiteX7" fmla="*/ 1595194 w 2671170"/>
                <a:gd name="connsiteY7" fmla="*/ 121196 h 2556475"/>
                <a:gd name="connsiteX8" fmla="*/ 2242701 w 2671170"/>
                <a:gd name="connsiteY8" fmla="*/ 2449782 h 2556475"/>
                <a:gd name="connsiteX9" fmla="*/ 1424508 w 2671170"/>
                <a:gd name="connsiteY9" fmla="*/ 623864 h 2556475"/>
                <a:gd name="connsiteX10" fmla="*/ 942776 w 2671170"/>
                <a:gd name="connsiteY10" fmla="*/ 1368152 h 2556475"/>
                <a:gd name="connsiteX0" fmla="*/ 942776 w 2671170"/>
                <a:gd name="connsiteY0" fmla="*/ 1368152 h 2449782"/>
                <a:gd name="connsiteX1" fmla="*/ 864097 w 2671170"/>
                <a:gd name="connsiteY1" fmla="*/ 1055911 h 2449782"/>
                <a:gd name="connsiteX2" fmla="*/ 767928 w 2671170"/>
                <a:gd name="connsiteY2" fmla="*/ 1362994 h 2449782"/>
                <a:gd name="connsiteX3" fmla="*/ 294705 w 2671170"/>
                <a:gd name="connsiteY3" fmla="*/ 1296146 h 2449782"/>
                <a:gd name="connsiteX4" fmla="*/ 56356 w 2671170"/>
                <a:gd name="connsiteY4" fmla="*/ 1487960 h 2449782"/>
                <a:gd name="connsiteX5" fmla="*/ 222279 w 2671170"/>
                <a:gd name="connsiteY5" fmla="*/ 659161 h 2449782"/>
                <a:gd name="connsiteX6" fmla="*/ 792089 w 2671170"/>
                <a:gd name="connsiteY6" fmla="*/ 119807 h 2449782"/>
                <a:gd name="connsiteX7" fmla="*/ 1595194 w 2671170"/>
                <a:gd name="connsiteY7" fmla="*/ 121196 h 2449782"/>
                <a:gd name="connsiteX8" fmla="*/ 2242701 w 2671170"/>
                <a:gd name="connsiteY8" fmla="*/ 2449782 h 2449782"/>
                <a:gd name="connsiteX9" fmla="*/ 1424508 w 2671170"/>
                <a:gd name="connsiteY9" fmla="*/ 623864 h 2449782"/>
                <a:gd name="connsiteX10" fmla="*/ 942776 w 2671170"/>
                <a:gd name="connsiteY10" fmla="*/ 1368152 h 2449782"/>
                <a:gd name="connsiteX0" fmla="*/ 942776 w 2277052"/>
                <a:gd name="connsiteY0" fmla="*/ 1368152 h 2481148"/>
                <a:gd name="connsiteX1" fmla="*/ 864097 w 2277052"/>
                <a:gd name="connsiteY1" fmla="*/ 1055911 h 2481148"/>
                <a:gd name="connsiteX2" fmla="*/ 767928 w 2277052"/>
                <a:gd name="connsiteY2" fmla="*/ 1362994 h 2481148"/>
                <a:gd name="connsiteX3" fmla="*/ 294705 w 2277052"/>
                <a:gd name="connsiteY3" fmla="*/ 1296146 h 2481148"/>
                <a:gd name="connsiteX4" fmla="*/ 56356 w 2277052"/>
                <a:gd name="connsiteY4" fmla="*/ 1487960 h 2481148"/>
                <a:gd name="connsiteX5" fmla="*/ 222279 w 2277052"/>
                <a:gd name="connsiteY5" fmla="*/ 659161 h 2481148"/>
                <a:gd name="connsiteX6" fmla="*/ 792089 w 2277052"/>
                <a:gd name="connsiteY6" fmla="*/ 119807 h 2481148"/>
                <a:gd name="connsiteX7" fmla="*/ 1595194 w 2277052"/>
                <a:gd name="connsiteY7" fmla="*/ 121196 h 2481148"/>
                <a:gd name="connsiteX8" fmla="*/ 1848583 w 2277052"/>
                <a:gd name="connsiteY8" fmla="*/ 2481148 h 2481148"/>
                <a:gd name="connsiteX9" fmla="*/ 1424508 w 2277052"/>
                <a:gd name="connsiteY9" fmla="*/ 623864 h 2481148"/>
                <a:gd name="connsiteX10" fmla="*/ 942776 w 2277052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281257"/>
                <a:gd name="connsiteY0" fmla="*/ 1368152 h 2672086"/>
                <a:gd name="connsiteX1" fmla="*/ 864097 w 2281257"/>
                <a:gd name="connsiteY1" fmla="*/ 1055911 h 2672086"/>
                <a:gd name="connsiteX2" fmla="*/ 767928 w 2281257"/>
                <a:gd name="connsiteY2" fmla="*/ 1362994 h 2672086"/>
                <a:gd name="connsiteX3" fmla="*/ 294705 w 2281257"/>
                <a:gd name="connsiteY3" fmla="*/ 1296146 h 2672086"/>
                <a:gd name="connsiteX4" fmla="*/ 56356 w 2281257"/>
                <a:gd name="connsiteY4" fmla="*/ 1487960 h 2672086"/>
                <a:gd name="connsiteX5" fmla="*/ 222279 w 2281257"/>
                <a:gd name="connsiteY5" fmla="*/ 659161 h 2672086"/>
                <a:gd name="connsiteX6" fmla="*/ 792089 w 2281257"/>
                <a:gd name="connsiteY6" fmla="*/ 119807 h 2672086"/>
                <a:gd name="connsiteX7" fmla="*/ 1595194 w 2281257"/>
                <a:gd name="connsiteY7" fmla="*/ 121196 h 2672086"/>
                <a:gd name="connsiteX8" fmla="*/ 1450285 w 2281257"/>
                <a:gd name="connsiteY8" fmla="*/ 2672086 h 2672086"/>
                <a:gd name="connsiteX9" fmla="*/ 1424508 w 2281257"/>
                <a:gd name="connsiteY9" fmla="*/ 623864 h 2672086"/>
                <a:gd name="connsiteX10" fmla="*/ 942776 w 2281257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009999 w 3428386"/>
                <a:gd name="connsiteY9" fmla="*/ 1139082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269903"/>
                <a:gd name="connsiteY0" fmla="*/ 1368152 h 2672085"/>
                <a:gd name="connsiteX1" fmla="*/ 864097 w 3269903"/>
                <a:gd name="connsiteY1" fmla="*/ 1055911 h 2672085"/>
                <a:gd name="connsiteX2" fmla="*/ 767928 w 3269903"/>
                <a:gd name="connsiteY2" fmla="*/ 1362994 h 2672085"/>
                <a:gd name="connsiteX3" fmla="*/ 294705 w 3269903"/>
                <a:gd name="connsiteY3" fmla="*/ 1296146 h 2672085"/>
                <a:gd name="connsiteX4" fmla="*/ 56356 w 3269903"/>
                <a:gd name="connsiteY4" fmla="*/ 1487960 h 2672085"/>
                <a:gd name="connsiteX5" fmla="*/ 222279 w 3269903"/>
                <a:gd name="connsiteY5" fmla="*/ 659161 h 2672085"/>
                <a:gd name="connsiteX6" fmla="*/ 792089 w 3269903"/>
                <a:gd name="connsiteY6" fmla="*/ 119807 h 2672085"/>
                <a:gd name="connsiteX7" fmla="*/ 1595194 w 3269903"/>
                <a:gd name="connsiteY7" fmla="*/ 121196 h 2672085"/>
                <a:gd name="connsiteX8" fmla="*/ 1291802 w 3269903"/>
                <a:gd name="connsiteY8" fmla="*/ 2672085 h 2672085"/>
                <a:gd name="connsiteX9" fmla="*/ 2110625 w 3269903"/>
                <a:gd name="connsiteY9" fmla="*/ 1146924 h 2672085"/>
                <a:gd name="connsiteX10" fmla="*/ 1424508 w 3269903"/>
                <a:gd name="connsiteY10" fmla="*/ 623864 h 2672085"/>
                <a:gd name="connsiteX11" fmla="*/ 942776 w 3269903"/>
                <a:gd name="connsiteY11" fmla="*/ 1368152 h 2672085"/>
                <a:gd name="connsiteX0" fmla="*/ 942776 w 3269903"/>
                <a:gd name="connsiteY0" fmla="*/ 1368152 h 2672085"/>
                <a:gd name="connsiteX1" fmla="*/ 864097 w 3269903"/>
                <a:gd name="connsiteY1" fmla="*/ 1055911 h 2672085"/>
                <a:gd name="connsiteX2" fmla="*/ 767928 w 3269903"/>
                <a:gd name="connsiteY2" fmla="*/ 1362994 h 2672085"/>
                <a:gd name="connsiteX3" fmla="*/ 294705 w 3269903"/>
                <a:gd name="connsiteY3" fmla="*/ 1296146 h 2672085"/>
                <a:gd name="connsiteX4" fmla="*/ 56356 w 3269903"/>
                <a:gd name="connsiteY4" fmla="*/ 1487960 h 2672085"/>
                <a:gd name="connsiteX5" fmla="*/ 222279 w 3269903"/>
                <a:gd name="connsiteY5" fmla="*/ 659161 h 2672085"/>
                <a:gd name="connsiteX6" fmla="*/ 792089 w 3269903"/>
                <a:gd name="connsiteY6" fmla="*/ 119807 h 2672085"/>
                <a:gd name="connsiteX7" fmla="*/ 1595194 w 3269903"/>
                <a:gd name="connsiteY7" fmla="*/ 121196 h 2672085"/>
                <a:gd name="connsiteX8" fmla="*/ 1291802 w 3269903"/>
                <a:gd name="connsiteY8" fmla="*/ 2672085 h 2672085"/>
                <a:gd name="connsiteX9" fmla="*/ 2110625 w 3269903"/>
                <a:gd name="connsiteY9" fmla="*/ 1146924 h 2672085"/>
                <a:gd name="connsiteX10" fmla="*/ 1424508 w 3269903"/>
                <a:gd name="connsiteY10" fmla="*/ 623864 h 2672085"/>
                <a:gd name="connsiteX11" fmla="*/ 942776 w 3269903"/>
                <a:gd name="connsiteY11" fmla="*/ 1368152 h 2672085"/>
                <a:gd name="connsiteX0" fmla="*/ 942776 w 2619199"/>
                <a:gd name="connsiteY0" fmla="*/ 1368152 h 2672085"/>
                <a:gd name="connsiteX1" fmla="*/ 864097 w 2619199"/>
                <a:gd name="connsiteY1" fmla="*/ 1055911 h 2672085"/>
                <a:gd name="connsiteX2" fmla="*/ 767928 w 2619199"/>
                <a:gd name="connsiteY2" fmla="*/ 1362994 h 2672085"/>
                <a:gd name="connsiteX3" fmla="*/ 294705 w 2619199"/>
                <a:gd name="connsiteY3" fmla="*/ 1296146 h 2672085"/>
                <a:gd name="connsiteX4" fmla="*/ 56356 w 2619199"/>
                <a:gd name="connsiteY4" fmla="*/ 1487960 h 2672085"/>
                <a:gd name="connsiteX5" fmla="*/ 222279 w 2619199"/>
                <a:gd name="connsiteY5" fmla="*/ 659161 h 2672085"/>
                <a:gd name="connsiteX6" fmla="*/ 792089 w 2619199"/>
                <a:gd name="connsiteY6" fmla="*/ 119807 h 2672085"/>
                <a:gd name="connsiteX7" fmla="*/ 1595194 w 2619199"/>
                <a:gd name="connsiteY7" fmla="*/ 121196 h 2672085"/>
                <a:gd name="connsiteX8" fmla="*/ 1291802 w 2619199"/>
                <a:gd name="connsiteY8" fmla="*/ 2672085 h 2672085"/>
                <a:gd name="connsiteX9" fmla="*/ 2110625 w 2619199"/>
                <a:gd name="connsiteY9" fmla="*/ 1146924 h 2672085"/>
                <a:gd name="connsiteX10" fmla="*/ 1424508 w 2619199"/>
                <a:gd name="connsiteY10" fmla="*/ 623864 h 2672085"/>
                <a:gd name="connsiteX11" fmla="*/ 942776 w 2619199"/>
                <a:gd name="connsiteY11" fmla="*/ 1368152 h 2672085"/>
                <a:gd name="connsiteX0" fmla="*/ 942776 w 2619199"/>
                <a:gd name="connsiteY0" fmla="*/ 1368152 h 2672085"/>
                <a:gd name="connsiteX1" fmla="*/ 864097 w 2619199"/>
                <a:gd name="connsiteY1" fmla="*/ 1055911 h 2672085"/>
                <a:gd name="connsiteX2" fmla="*/ 767928 w 2619199"/>
                <a:gd name="connsiteY2" fmla="*/ 1362994 h 2672085"/>
                <a:gd name="connsiteX3" fmla="*/ 294705 w 2619199"/>
                <a:gd name="connsiteY3" fmla="*/ 1296146 h 2672085"/>
                <a:gd name="connsiteX4" fmla="*/ 56356 w 2619199"/>
                <a:gd name="connsiteY4" fmla="*/ 1487960 h 2672085"/>
                <a:gd name="connsiteX5" fmla="*/ 222279 w 2619199"/>
                <a:gd name="connsiteY5" fmla="*/ 659161 h 2672085"/>
                <a:gd name="connsiteX6" fmla="*/ 792089 w 2619199"/>
                <a:gd name="connsiteY6" fmla="*/ 119807 h 2672085"/>
                <a:gd name="connsiteX7" fmla="*/ 1595194 w 2619199"/>
                <a:gd name="connsiteY7" fmla="*/ 121196 h 2672085"/>
                <a:gd name="connsiteX8" fmla="*/ 1291802 w 2619199"/>
                <a:gd name="connsiteY8" fmla="*/ 2672085 h 2672085"/>
                <a:gd name="connsiteX9" fmla="*/ 2186094 w 2619199"/>
                <a:gd name="connsiteY9" fmla="*/ 1123400 h 2672085"/>
                <a:gd name="connsiteX10" fmla="*/ 1424508 w 2619199"/>
                <a:gd name="connsiteY10" fmla="*/ 623864 h 2672085"/>
                <a:gd name="connsiteX11" fmla="*/ 942776 w 261919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86094 w 2788839"/>
                <a:gd name="connsiteY9" fmla="*/ 1123400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60312 w 2788839"/>
                <a:gd name="connsiteY9" fmla="*/ 89599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3762"/>
                <a:gd name="connsiteX1" fmla="*/ 752456 w 2677198"/>
                <a:gd name="connsiteY1" fmla="*/ 1055911 h 2673762"/>
                <a:gd name="connsiteX2" fmla="*/ 656287 w 2677198"/>
                <a:gd name="connsiteY2" fmla="*/ 1362994 h 2673762"/>
                <a:gd name="connsiteX3" fmla="*/ 183064 w 2677198"/>
                <a:gd name="connsiteY3" fmla="*/ 1296146 h 2673762"/>
                <a:gd name="connsiteX4" fmla="*/ 769288 w 2677198"/>
                <a:gd name="connsiteY4" fmla="*/ 2559632 h 2673762"/>
                <a:gd name="connsiteX5" fmla="*/ 110638 w 2677198"/>
                <a:gd name="connsiteY5" fmla="*/ 659161 h 2673762"/>
                <a:gd name="connsiteX6" fmla="*/ 680448 w 2677198"/>
                <a:gd name="connsiteY6" fmla="*/ 119807 h 2673762"/>
                <a:gd name="connsiteX7" fmla="*/ 1483553 w 2677198"/>
                <a:gd name="connsiteY7" fmla="*/ 121196 h 2673762"/>
                <a:gd name="connsiteX8" fmla="*/ 1180161 w 2677198"/>
                <a:gd name="connsiteY8" fmla="*/ 2672085 h 2673762"/>
                <a:gd name="connsiteX9" fmla="*/ 1937491 w 2677198"/>
                <a:gd name="connsiteY9" fmla="*/ 935205 h 2673762"/>
                <a:gd name="connsiteX10" fmla="*/ 1312867 w 2677198"/>
                <a:gd name="connsiteY10" fmla="*/ 623864 h 2673762"/>
                <a:gd name="connsiteX11" fmla="*/ 831135 w 2677198"/>
                <a:gd name="connsiteY11" fmla="*/ 1368152 h 2673762"/>
                <a:gd name="connsiteX0" fmla="*/ 831135 w 2677198"/>
                <a:gd name="connsiteY0" fmla="*/ 1368152 h 2673762"/>
                <a:gd name="connsiteX1" fmla="*/ 752456 w 2677198"/>
                <a:gd name="connsiteY1" fmla="*/ 1055911 h 2673762"/>
                <a:gd name="connsiteX2" fmla="*/ 656287 w 2677198"/>
                <a:gd name="connsiteY2" fmla="*/ 1362994 h 2673762"/>
                <a:gd name="connsiteX3" fmla="*/ 183064 w 2677198"/>
                <a:gd name="connsiteY3" fmla="*/ 1296146 h 2673762"/>
                <a:gd name="connsiteX4" fmla="*/ 769288 w 2677198"/>
                <a:gd name="connsiteY4" fmla="*/ 2559632 h 2673762"/>
                <a:gd name="connsiteX5" fmla="*/ 110638 w 2677198"/>
                <a:gd name="connsiteY5" fmla="*/ 659161 h 2673762"/>
                <a:gd name="connsiteX6" fmla="*/ 680448 w 2677198"/>
                <a:gd name="connsiteY6" fmla="*/ 119807 h 2673762"/>
                <a:gd name="connsiteX7" fmla="*/ 1483553 w 2677198"/>
                <a:gd name="connsiteY7" fmla="*/ 121196 h 2673762"/>
                <a:gd name="connsiteX8" fmla="*/ 1180161 w 2677198"/>
                <a:gd name="connsiteY8" fmla="*/ 2672085 h 2673762"/>
                <a:gd name="connsiteX9" fmla="*/ 1937491 w 2677198"/>
                <a:gd name="connsiteY9" fmla="*/ 935205 h 2673762"/>
                <a:gd name="connsiteX10" fmla="*/ 1312867 w 2677198"/>
                <a:gd name="connsiteY10" fmla="*/ 623864 h 2673762"/>
                <a:gd name="connsiteX11" fmla="*/ 831135 w 2677198"/>
                <a:gd name="connsiteY11" fmla="*/ 1368152 h 2673762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99320 w 2745383"/>
                <a:gd name="connsiteY0" fmla="*/ 1368152 h 2672085"/>
                <a:gd name="connsiteX1" fmla="*/ 820641 w 2745383"/>
                <a:gd name="connsiteY1" fmla="*/ 1055911 h 2672085"/>
                <a:gd name="connsiteX2" fmla="*/ 724472 w 2745383"/>
                <a:gd name="connsiteY2" fmla="*/ 1362994 h 2672085"/>
                <a:gd name="connsiteX3" fmla="*/ 251249 w 2745383"/>
                <a:gd name="connsiteY3" fmla="*/ 1296146 h 2672085"/>
                <a:gd name="connsiteX4" fmla="*/ 837473 w 2745383"/>
                <a:gd name="connsiteY4" fmla="*/ 2559632 h 2672085"/>
                <a:gd name="connsiteX5" fmla="*/ 178823 w 2745383"/>
                <a:gd name="connsiteY5" fmla="*/ 659161 h 2672085"/>
                <a:gd name="connsiteX6" fmla="*/ 748633 w 2745383"/>
                <a:gd name="connsiteY6" fmla="*/ 119807 h 2672085"/>
                <a:gd name="connsiteX7" fmla="*/ 1551738 w 2745383"/>
                <a:gd name="connsiteY7" fmla="*/ 121196 h 2672085"/>
                <a:gd name="connsiteX8" fmla="*/ 1248346 w 2745383"/>
                <a:gd name="connsiteY8" fmla="*/ 2672085 h 2672085"/>
                <a:gd name="connsiteX9" fmla="*/ 2005676 w 2745383"/>
                <a:gd name="connsiteY9" fmla="*/ 935205 h 2672085"/>
                <a:gd name="connsiteX10" fmla="*/ 1381052 w 2745383"/>
                <a:gd name="connsiteY10" fmla="*/ 623864 h 2672085"/>
                <a:gd name="connsiteX11" fmla="*/ 899320 w 2745383"/>
                <a:gd name="connsiteY11" fmla="*/ 1368152 h 2672085"/>
                <a:gd name="connsiteX0" fmla="*/ 899320 w 2745383"/>
                <a:gd name="connsiteY0" fmla="*/ 1368152 h 2672085"/>
                <a:gd name="connsiteX1" fmla="*/ 820641 w 2745383"/>
                <a:gd name="connsiteY1" fmla="*/ 1055911 h 2672085"/>
                <a:gd name="connsiteX2" fmla="*/ 724472 w 2745383"/>
                <a:gd name="connsiteY2" fmla="*/ 1362994 h 2672085"/>
                <a:gd name="connsiteX3" fmla="*/ 439923 w 2745383"/>
                <a:gd name="connsiteY3" fmla="*/ 1230800 h 2672085"/>
                <a:gd name="connsiteX4" fmla="*/ 837473 w 2745383"/>
                <a:gd name="connsiteY4" fmla="*/ 2559632 h 2672085"/>
                <a:gd name="connsiteX5" fmla="*/ 178823 w 2745383"/>
                <a:gd name="connsiteY5" fmla="*/ 659161 h 2672085"/>
                <a:gd name="connsiteX6" fmla="*/ 748633 w 2745383"/>
                <a:gd name="connsiteY6" fmla="*/ 119807 h 2672085"/>
                <a:gd name="connsiteX7" fmla="*/ 1551738 w 2745383"/>
                <a:gd name="connsiteY7" fmla="*/ 121196 h 2672085"/>
                <a:gd name="connsiteX8" fmla="*/ 1248346 w 2745383"/>
                <a:gd name="connsiteY8" fmla="*/ 2672085 h 2672085"/>
                <a:gd name="connsiteX9" fmla="*/ 2005676 w 2745383"/>
                <a:gd name="connsiteY9" fmla="*/ 935205 h 2672085"/>
                <a:gd name="connsiteX10" fmla="*/ 1381052 w 2745383"/>
                <a:gd name="connsiteY10" fmla="*/ 623864 h 2672085"/>
                <a:gd name="connsiteX11" fmla="*/ 899320 w 2745383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97332 w 2677198"/>
                <a:gd name="connsiteY1" fmla="*/ 102918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831135 w 2677198"/>
                <a:gd name="connsiteY10" fmla="*/ 1368152 h 2672085"/>
                <a:gd name="connsiteX0" fmla="*/ 1012821 w 2677198"/>
                <a:gd name="connsiteY0" fmla="*/ 1002215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1012821 w 2677198"/>
                <a:gd name="connsiteY10" fmla="*/ 1002215 h 2672085"/>
                <a:gd name="connsiteX0" fmla="*/ 1193540 w 2677198"/>
                <a:gd name="connsiteY0" fmla="*/ 1029181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1193540 w 2677198"/>
                <a:gd name="connsiteY10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123661 w 2677198"/>
                <a:gd name="connsiteY0" fmla="*/ 1022647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23661 w 2677198"/>
                <a:gd name="connsiteY9" fmla="*/ 1022647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76779 w 2677198"/>
                <a:gd name="connsiteY0" fmla="*/ 944232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76779 w 2677198"/>
                <a:gd name="connsiteY9" fmla="*/ 944232 h 2672085"/>
                <a:gd name="connsiteX0" fmla="*/ 969791 w 2677198"/>
                <a:gd name="connsiteY0" fmla="*/ 878887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69791 w 2677198"/>
                <a:gd name="connsiteY9" fmla="*/ 878887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242971 w 2049993"/>
                <a:gd name="connsiteY0" fmla="*/ 684551 h 2613785"/>
                <a:gd name="connsiteX1" fmla="*/ 301842 w 2049993"/>
                <a:gd name="connsiteY1" fmla="*/ 1291487 h 2613785"/>
                <a:gd name="connsiteX2" fmla="*/ 734331 w 2049993"/>
                <a:gd name="connsiteY2" fmla="*/ 2613785 h 2613785"/>
                <a:gd name="connsiteX3" fmla="*/ 40742 w 2049993"/>
                <a:gd name="connsiteY3" fmla="*/ 719848 h 2613785"/>
                <a:gd name="connsiteX4" fmla="*/ 610552 w 2049993"/>
                <a:gd name="connsiteY4" fmla="*/ 180494 h 2613785"/>
                <a:gd name="connsiteX5" fmla="*/ 1413657 w 2049993"/>
                <a:gd name="connsiteY5" fmla="*/ 181883 h 2613785"/>
                <a:gd name="connsiteX6" fmla="*/ 1480301 w 2049993"/>
                <a:gd name="connsiteY6" fmla="*/ 2220493 h 2613785"/>
                <a:gd name="connsiteX7" fmla="*/ 1916061 w 2049993"/>
                <a:gd name="connsiteY7" fmla="*/ 1163969 h 2613785"/>
                <a:gd name="connsiteX8" fmla="*/ 1242971 w 2049993"/>
                <a:gd name="connsiteY8" fmla="*/ 684551 h 2613785"/>
                <a:gd name="connsiteX0" fmla="*/ 1242971 w 2208459"/>
                <a:gd name="connsiteY0" fmla="*/ 591887 h 2521121"/>
                <a:gd name="connsiteX1" fmla="*/ 301842 w 2208459"/>
                <a:gd name="connsiteY1" fmla="*/ 1198823 h 2521121"/>
                <a:gd name="connsiteX2" fmla="*/ 734331 w 2208459"/>
                <a:gd name="connsiteY2" fmla="*/ 2521121 h 2521121"/>
                <a:gd name="connsiteX3" fmla="*/ 40742 w 2208459"/>
                <a:gd name="connsiteY3" fmla="*/ 627184 h 2521121"/>
                <a:gd name="connsiteX4" fmla="*/ 610552 w 2208459"/>
                <a:gd name="connsiteY4" fmla="*/ 87830 h 2521121"/>
                <a:gd name="connsiteX5" fmla="*/ 1413657 w 2208459"/>
                <a:gd name="connsiteY5" fmla="*/ 89219 h 2521121"/>
                <a:gd name="connsiteX6" fmla="*/ 1480301 w 2208459"/>
                <a:gd name="connsiteY6" fmla="*/ 2127829 h 2521121"/>
                <a:gd name="connsiteX7" fmla="*/ 1916061 w 2208459"/>
                <a:gd name="connsiteY7" fmla="*/ 1071305 h 2521121"/>
                <a:gd name="connsiteX8" fmla="*/ 1242971 w 2208459"/>
                <a:gd name="connsiteY8" fmla="*/ 591887 h 2521121"/>
                <a:gd name="connsiteX0" fmla="*/ 1242971 w 1916063"/>
                <a:gd name="connsiteY0" fmla="*/ 718168 h 2717596"/>
                <a:gd name="connsiteX1" fmla="*/ 301842 w 1916063"/>
                <a:gd name="connsiteY1" fmla="*/ 1325104 h 2717596"/>
                <a:gd name="connsiteX2" fmla="*/ 734331 w 1916063"/>
                <a:gd name="connsiteY2" fmla="*/ 2647402 h 2717596"/>
                <a:gd name="connsiteX3" fmla="*/ 40742 w 1916063"/>
                <a:gd name="connsiteY3" fmla="*/ 753465 h 2717596"/>
                <a:gd name="connsiteX4" fmla="*/ 610552 w 1916063"/>
                <a:gd name="connsiteY4" fmla="*/ 214111 h 2717596"/>
                <a:gd name="connsiteX5" fmla="*/ 1413657 w 1916063"/>
                <a:gd name="connsiteY5" fmla="*/ 215500 h 2717596"/>
                <a:gd name="connsiteX6" fmla="*/ 1199581 w 1916063"/>
                <a:gd name="connsiteY6" fmla="*/ 2717596 h 2717596"/>
                <a:gd name="connsiteX7" fmla="*/ 1916061 w 1916063"/>
                <a:gd name="connsiteY7" fmla="*/ 1197586 h 2717596"/>
                <a:gd name="connsiteX8" fmla="*/ 1242971 w 1916063"/>
                <a:gd name="connsiteY8" fmla="*/ 718168 h 2717596"/>
                <a:gd name="connsiteX0" fmla="*/ 1242971 w 2132685"/>
                <a:gd name="connsiteY0" fmla="*/ 623398 h 2622826"/>
                <a:gd name="connsiteX1" fmla="*/ 301842 w 2132685"/>
                <a:gd name="connsiteY1" fmla="*/ 1230334 h 2622826"/>
                <a:gd name="connsiteX2" fmla="*/ 734331 w 2132685"/>
                <a:gd name="connsiteY2" fmla="*/ 2552632 h 2622826"/>
                <a:gd name="connsiteX3" fmla="*/ 40742 w 2132685"/>
                <a:gd name="connsiteY3" fmla="*/ 658695 h 2622826"/>
                <a:gd name="connsiteX4" fmla="*/ 610552 w 2132685"/>
                <a:gd name="connsiteY4" fmla="*/ 119341 h 2622826"/>
                <a:gd name="connsiteX5" fmla="*/ 1413657 w 2132685"/>
                <a:gd name="connsiteY5" fmla="*/ 120730 h 2622826"/>
                <a:gd name="connsiteX6" fmla="*/ 1199581 w 2132685"/>
                <a:gd name="connsiteY6" fmla="*/ 2622826 h 2622826"/>
                <a:gd name="connsiteX7" fmla="*/ 1916061 w 2132685"/>
                <a:gd name="connsiteY7" fmla="*/ 1102816 h 2622826"/>
                <a:gd name="connsiteX8" fmla="*/ 1242971 w 2132685"/>
                <a:gd name="connsiteY8" fmla="*/ 623398 h 2622826"/>
                <a:gd name="connsiteX0" fmla="*/ 1242971 w 2157463"/>
                <a:gd name="connsiteY0" fmla="*/ 571849 h 2571277"/>
                <a:gd name="connsiteX1" fmla="*/ 301842 w 2157463"/>
                <a:gd name="connsiteY1" fmla="*/ 1178785 h 2571277"/>
                <a:gd name="connsiteX2" fmla="*/ 734331 w 2157463"/>
                <a:gd name="connsiteY2" fmla="*/ 2501083 h 2571277"/>
                <a:gd name="connsiteX3" fmla="*/ 40742 w 2157463"/>
                <a:gd name="connsiteY3" fmla="*/ 607146 h 2571277"/>
                <a:gd name="connsiteX4" fmla="*/ 610552 w 2157463"/>
                <a:gd name="connsiteY4" fmla="*/ 67792 h 2571277"/>
                <a:gd name="connsiteX5" fmla="*/ 1413657 w 2157463"/>
                <a:gd name="connsiteY5" fmla="*/ 69181 h 2571277"/>
                <a:gd name="connsiteX6" fmla="*/ 1199581 w 2157463"/>
                <a:gd name="connsiteY6" fmla="*/ 2571277 h 2571277"/>
                <a:gd name="connsiteX7" fmla="*/ 1916061 w 2157463"/>
                <a:gd name="connsiteY7" fmla="*/ 1051267 h 2571277"/>
                <a:gd name="connsiteX8" fmla="*/ 1242971 w 2157463"/>
                <a:gd name="connsiteY8" fmla="*/ 571849 h 2571277"/>
                <a:gd name="connsiteX0" fmla="*/ 1202584 w 2117076"/>
                <a:gd name="connsiteY0" fmla="*/ 571849 h 2571277"/>
                <a:gd name="connsiteX1" fmla="*/ 261455 w 2117076"/>
                <a:gd name="connsiteY1" fmla="*/ 1178785 h 2571277"/>
                <a:gd name="connsiteX2" fmla="*/ 630141 w 2117076"/>
                <a:gd name="connsiteY2" fmla="*/ 2488888 h 2571277"/>
                <a:gd name="connsiteX3" fmla="*/ 355 w 2117076"/>
                <a:gd name="connsiteY3" fmla="*/ 607146 h 2571277"/>
                <a:gd name="connsiteX4" fmla="*/ 570165 w 2117076"/>
                <a:gd name="connsiteY4" fmla="*/ 67792 h 2571277"/>
                <a:gd name="connsiteX5" fmla="*/ 1373270 w 2117076"/>
                <a:gd name="connsiteY5" fmla="*/ 69181 h 2571277"/>
                <a:gd name="connsiteX6" fmla="*/ 1159194 w 2117076"/>
                <a:gd name="connsiteY6" fmla="*/ 2571277 h 2571277"/>
                <a:gd name="connsiteX7" fmla="*/ 1875674 w 2117076"/>
                <a:gd name="connsiteY7" fmla="*/ 1051267 h 2571277"/>
                <a:gd name="connsiteX8" fmla="*/ 1202584 w 2117076"/>
                <a:gd name="connsiteY8" fmla="*/ 571849 h 257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7076" h="2571277">
                  <a:moveTo>
                    <a:pt x="1202584" y="571849"/>
                  </a:moveTo>
                  <a:cubicBezTo>
                    <a:pt x="940461" y="580818"/>
                    <a:pt x="346228" y="857246"/>
                    <a:pt x="261455" y="1178785"/>
                  </a:cubicBezTo>
                  <a:cubicBezTo>
                    <a:pt x="142860" y="1199613"/>
                    <a:pt x="-72919" y="1875076"/>
                    <a:pt x="630141" y="2488888"/>
                  </a:cubicBezTo>
                  <a:cubicBezTo>
                    <a:pt x="-95525" y="2076394"/>
                    <a:pt x="10351" y="1010662"/>
                    <a:pt x="355" y="607146"/>
                  </a:cubicBezTo>
                  <a:cubicBezTo>
                    <a:pt x="-9641" y="203630"/>
                    <a:pt x="405653" y="147837"/>
                    <a:pt x="570165" y="67792"/>
                  </a:cubicBezTo>
                  <a:cubicBezTo>
                    <a:pt x="853347" y="-52015"/>
                    <a:pt x="948450" y="12069"/>
                    <a:pt x="1373270" y="69181"/>
                  </a:cubicBezTo>
                  <a:cubicBezTo>
                    <a:pt x="2390154" y="205889"/>
                    <a:pt x="2406929" y="2155919"/>
                    <a:pt x="1159194" y="2571277"/>
                  </a:cubicBezTo>
                  <a:cubicBezTo>
                    <a:pt x="1972242" y="2270583"/>
                    <a:pt x="1801232" y="1445432"/>
                    <a:pt x="1875674" y="1051267"/>
                  </a:cubicBezTo>
                  <a:cubicBezTo>
                    <a:pt x="1514669" y="819352"/>
                    <a:pt x="1475615" y="950037"/>
                    <a:pt x="1202584" y="571849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0" name="Forma livre 69"/>
            <p:cNvSpPr/>
            <p:nvPr/>
          </p:nvSpPr>
          <p:spPr>
            <a:xfrm>
              <a:off x="6778537" y="2915032"/>
              <a:ext cx="397449" cy="367837"/>
            </a:xfrm>
            <a:custGeom>
              <a:avLst/>
              <a:gdLst>
                <a:gd name="connsiteX0" fmla="*/ 1536700 w 1816100"/>
                <a:gd name="connsiteY0" fmla="*/ 0 h 1308100"/>
                <a:gd name="connsiteX1" fmla="*/ 444500 w 1816100"/>
                <a:gd name="connsiteY1" fmla="*/ 304800 h 1308100"/>
                <a:gd name="connsiteX2" fmla="*/ 0 w 1816100"/>
                <a:gd name="connsiteY2" fmla="*/ 1079500 h 1308100"/>
                <a:gd name="connsiteX3" fmla="*/ 279400 w 1816100"/>
                <a:gd name="connsiteY3" fmla="*/ 1282700 h 1308100"/>
                <a:gd name="connsiteX4" fmla="*/ 1816100 w 1816100"/>
                <a:gd name="connsiteY4" fmla="*/ 1308100 h 1308100"/>
                <a:gd name="connsiteX5" fmla="*/ 1536700 w 1816100"/>
                <a:gd name="connsiteY5" fmla="*/ 0 h 1308100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63476 w 1816100"/>
                <a:gd name="connsiteY1" fmla="*/ 464254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64217 w 1843617"/>
                <a:gd name="connsiteY0" fmla="*/ 167217 h 1475317"/>
                <a:gd name="connsiteX1" fmla="*/ 490993 w 1843617"/>
                <a:gd name="connsiteY1" fmla="*/ 464254 h 1475317"/>
                <a:gd name="connsiteX2" fmla="*/ 27517 w 1843617"/>
                <a:gd name="connsiteY2" fmla="*/ 1246717 h 1475317"/>
                <a:gd name="connsiteX3" fmla="*/ 306917 w 1843617"/>
                <a:gd name="connsiteY3" fmla="*/ 1449917 h 1475317"/>
                <a:gd name="connsiteX4" fmla="*/ 1843617 w 1843617"/>
                <a:gd name="connsiteY4" fmla="*/ 1475317 h 1475317"/>
                <a:gd name="connsiteX5" fmla="*/ 1564217 w 1843617"/>
                <a:gd name="connsiteY5" fmla="*/ 167217 h 1475317"/>
                <a:gd name="connsiteX0" fmla="*/ 1559983 w 1839383"/>
                <a:gd name="connsiteY0" fmla="*/ 167217 h 1475317"/>
                <a:gd name="connsiteX1" fmla="*/ 486759 w 1839383"/>
                <a:gd name="connsiteY1" fmla="*/ 464254 h 1475317"/>
                <a:gd name="connsiteX2" fmla="*/ 23283 w 1839383"/>
                <a:gd name="connsiteY2" fmla="*/ 1246717 h 1475317"/>
                <a:gd name="connsiteX3" fmla="*/ 302683 w 1839383"/>
                <a:gd name="connsiteY3" fmla="*/ 1449917 h 1475317"/>
                <a:gd name="connsiteX4" fmla="*/ 1839383 w 1839383"/>
                <a:gd name="connsiteY4" fmla="*/ 1475317 h 1475317"/>
                <a:gd name="connsiteX5" fmla="*/ 1559983 w 1839383"/>
                <a:gd name="connsiteY5" fmla="*/ 167217 h 1475317"/>
                <a:gd name="connsiteX0" fmla="*/ 1559983 w 1839383"/>
                <a:gd name="connsiteY0" fmla="*/ 167217 h 1689100"/>
                <a:gd name="connsiteX1" fmla="*/ 486759 w 1839383"/>
                <a:gd name="connsiteY1" fmla="*/ 464254 h 1689100"/>
                <a:gd name="connsiteX2" fmla="*/ 23283 w 1839383"/>
                <a:gd name="connsiteY2" fmla="*/ 1246717 h 1689100"/>
                <a:gd name="connsiteX3" fmla="*/ 302683 w 1839383"/>
                <a:gd name="connsiteY3" fmla="*/ 1449917 h 1689100"/>
                <a:gd name="connsiteX4" fmla="*/ 1839383 w 1839383"/>
                <a:gd name="connsiteY4" fmla="*/ 1475317 h 1689100"/>
                <a:gd name="connsiteX5" fmla="*/ 1559983 w 1839383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319460 w 1816100"/>
                <a:gd name="connsiteY3" fmla="*/ 140035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55234"/>
                <a:gd name="connsiteX1" fmla="*/ 463476 w 1816100"/>
                <a:gd name="connsiteY1" fmla="*/ 464254 h 1655234"/>
                <a:gd name="connsiteX2" fmla="*/ 0 w 1816100"/>
                <a:gd name="connsiteY2" fmla="*/ 1246717 h 1655234"/>
                <a:gd name="connsiteX3" fmla="*/ 1816100 w 1816100"/>
                <a:gd name="connsiteY3" fmla="*/ 1475317 h 1655234"/>
                <a:gd name="connsiteX4" fmla="*/ 1536700 w 1816100"/>
                <a:gd name="connsiteY4" fmla="*/ 167217 h 1655234"/>
                <a:gd name="connsiteX0" fmla="*/ 1536700 w 1816100"/>
                <a:gd name="connsiteY0" fmla="*/ 167217 h 1669576"/>
                <a:gd name="connsiteX1" fmla="*/ 463476 w 1816100"/>
                <a:gd name="connsiteY1" fmla="*/ 464254 h 1669576"/>
                <a:gd name="connsiteX2" fmla="*/ 0 w 1816100"/>
                <a:gd name="connsiteY2" fmla="*/ 1246717 h 1669576"/>
                <a:gd name="connsiteX3" fmla="*/ 1816100 w 1816100"/>
                <a:gd name="connsiteY3" fmla="*/ 1475317 h 1669576"/>
                <a:gd name="connsiteX4" fmla="*/ 1536700 w 1816100"/>
                <a:gd name="connsiteY4" fmla="*/ 167217 h 1669576"/>
                <a:gd name="connsiteX0" fmla="*/ 1536700 w 2047652"/>
                <a:gd name="connsiteY0" fmla="*/ 167217 h 1669576"/>
                <a:gd name="connsiteX1" fmla="*/ 463476 w 2047652"/>
                <a:gd name="connsiteY1" fmla="*/ 464254 h 1669576"/>
                <a:gd name="connsiteX2" fmla="*/ 0 w 2047652"/>
                <a:gd name="connsiteY2" fmla="*/ 1246717 h 1669576"/>
                <a:gd name="connsiteX3" fmla="*/ 2047652 w 2047652"/>
                <a:gd name="connsiteY3" fmla="*/ 1472365 h 1669576"/>
                <a:gd name="connsiteX4" fmla="*/ 1536700 w 2047652"/>
                <a:gd name="connsiteY4" fmla="*/ 167217 h 1669576"/>
                <a:gd name="connsiteX0" fmla="*/ 1536700 w 2047652"/>
                <a:gd name="connsiteY0" fmla="*/ 167217 h 1669576"/>
                <a:gd name="connsiteX1" fmla="*/ 463476 w 2047652"/>
                <a:gd name="connsiteY1" fmla="*/ 464254 h 1669576"/>
                <a:gd name="connsiteX2" fmla="*/ 0 w 2047652"/>
                <a:gd name="connsiteY2" fmla="*/ 1246717 h 1669576"/>
                <a:gd name="connsiteX3" fmla="*/ 2047652 w 2047652"/>
                <a:gd name="connsiteY3" fmla="*/ 1472365 h 1669576"/>
                <a:gd name="connsiteX4" fmla="*/ 1536700 w 2047652"/>
                <a:gd name="connsiteY4" fmla="*/ 167217 h 1669576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669511 w 2047652"/>
                <a:gd name="connsiteY3" fmla="*/ 1379802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627338 w 2138290"/>
                <a:gd name="connsiteY0" fmla="*/ 0 h 1535115"/>
                <a:gd name="connsiteX1" fmla="*/ 554114 w 2138290"/>
                <a:gd name="connsiteY1" fmla="*/ 297037 h 1535115"/>
                <a:gd name="connsiteX2" fmla="*/ 90638 w 2138290"/>
                <a:gd name="connsiteY2" fmla="*/ 1079500 h 1535115"/>
                <a:gd name="connsiteX3" fmla="*/ 870156 w 2138290"/>
                <a:gd name="connsiteY3" fmla="*/ 1282880 h 1535115"/>
                <a:gd name="connsiteX4" fmla="*/ 2138290 w 2138290"/>
                <a:gd name="connsiteY4" fmla="*/ 1305148 h 1535115"/>
                <a:gd name="connsiteX5" fmla="*/ 1627338 w 2138290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278827"/>
                <a:gd name="connsiteY0" fmla="*/ 0 h 1780304"/>
                <a:gd name="connsiteX1" fmla="*/ 463476 w 2278827"/>
                <a:gd name="connsiteY1" fmla="*/ 297037 h 1780304"/>
                <a:gd name="connsiteX2" fmla="*/ 0 w 2278827"/>
                <a:gd name="connsiteY2" fmla="*/ 1079500 h 1780304"/>
                <a:gd name="connsiteX3" fmla="*/ 779518 w 2278827"/>
                <a:gd name="connsiteY3" fmla="*/ 1282880 h 1780304"/>
                <a:gd name="connsiteX4" fmla="*/ 2278827 w 2278827"/>
                <a:gd name="connsiteY4" fmla="*/ 1550338 h 1780304"/>
                <a:gd name="connsiteX5" fmla="*/ 1536700 w 2278827"/>
                <a:gd name="connsiteY5" fmla="*/ 0 h 1780304"/>
                <a:gd name="connsiteX0" fmla="*/ 1536700 w 2142526"/>
                <a:gd name="connsiteY0" fmla="*/ 0 h 1780302"/>
                <a:gd name="connsiteX1" fmla="*/ 463476 w 2142526"/>
                <a:gd name="connsiteY1" fmla="*/ 297037 h 1780302"/>
                <a:gd name="connsiteX2" fmla="*/ 0 w 2142526"/>
                <a:gd name="connsiteY2" fmla="*/ 1079500 h 1780302"/>
                <a:gd name="connsiteX3" fmla="*/ 779518 w 2142526"/>
                <a:gd name="connsiteY3" fmla="*/ 1282880 h 1780302"/>
                <a:gd name="connsiteX4" fmla="*/ 2142526 w 2142526"/>
                <a:gd name="connsiteY4" fmla="*/ 1550336 h 1780302"/>
                <a:gd name="connsiteX5" fmla="*/ 1536700 w 2142526"/>
                <a:gd name="connsiteY5" fmla="*/ 0 h 1780302"/>
                <a:gd name="connsiteX0" fmla="*/ 1536700 w 2278827"/>
                <a:gd name="connsiteY0" fmla="*/ 0 h 1780306"/>
                <a:gd name="connsiteX1" fmla="*/ 463476 w 2278827"/>
                <a:gd name="connsiteY1" fmla="*/ 297037 h 1780306"/>
                <a:gd name="connsiteX2" fmla="*/ 0 w 2278827"/>
                <a:gd name="connsiteY2" fmla="*/ 1079500 h 1780306"/>
                <a:gd name="connsiteX3" fmla="*/ 779518 w 2278827"/>
                <a:gd name="connsiteY3" fmla="*/ 1282880 h 1780306"/>
                <a:gd name="connsiteX4" fmla="*/ 2278827 w 2278827"/>
                <a:gd name="connsiteY4" fmla="*/ 1550338 h 1780306"/>
                <a:gd name="connsiteX5" fmla="*/ 1536700 w 2278827"/>
                <a:gd name="connsiteY5" fmla="*/ 0 h 1780306"/>
                <a:gd name="connsiteX0" fmla="*/ 1536700 w 2278827"/>
                <a:gd name="connsiteY0" fmla="*/ 0 h 1780304"/>
                <a:gd name="connsiteX1" fmla="*/ 463476 w 2278827"/>
                <a:gd name="connsiteY1" fmla="*/ 297037 h 1780304"/>
                <a:gd name="connsiteX2" fmla="*/ 0 w 2278827"/>
                <a:gd name="connsiteY2" fmla="*/ 1079500 h 1780304"/>
                <a:gd name="connsiteX3" fmla="*/ 779518 w 2278827"/>
                <a:gd name="connsiteY3" fmla="*/ 1282880 h 1780304"/>
                <a:gd name="connsiteX4" fmla="*/ 2278827 w 2278827"/>
                <a:gd name="connsiteY4" fmla="*/ 1550338 h 1780304"/>
                <a:gd name="connsiteX5" fmla="*/ 1536700 w 2278827"/>
                <a:gd name="connsiteY5" fmla="*/ 0 h 1780304"/>
                <a:gd name="connsiteX0" fmla="*/ 1536700 w 2296856"/>
                <a:gd name="connsiteY0" fmla="*/ 0 h 1895285"/>
                <a:gd name="connsiteX1" fmla="*/ 463476 w 2296856"/>
                <a:gd name="connsiteY1" fmla="*/ 297037 h 1895285"/>
                <a:gd name="connsiteX2" fmla="*/ 0 w 2296856"/>
                <a:gd name="connsiteY2" fmla="*/ 1079500 h 1895285"/>
                <a:gd name="connsiteX3" fmla="*/ 779518 w 2296856"/>
                <a:gd name="connsiteY3" fmla="*/ 1282880 h 1895285"/>
                <a:gd name="connsiteX4" fmla="*/ 2296856 w 2296856"/>
                <a:gd name="connsiteY4" fmla="*/ 1665319 h 1895285"/>
                <a:gd name="connsiteX5" fmla="*/ 1536700 w 2296856"/>
                <a:gd name="connsiteY5" fmla="*/ 0 h 1895285"/>
                <a:gd name="connsiteX0" fmla="*/ 1536700 w 2296856"/>
                <a:gd name="connsiteY0" fmla="*/ 0 h 1895287"/>
                <a:gd name="connsiteX1" fmla="*/ 463476 w 2296856"/>
                <a:gd name="connsiteY1" fmla="*/ 297037 h 1895287"/>
                <a:gd name="connsiteX2" fmla="*/ 0 w 2296856"/>
                <a:gd name="connsiteY2" fmla="*/ 1079500 h 1895287"/>
                <a:gd name="connsiteX3" fmla="*/ 779518 w 2296856"/>
                <a:gd name="connsiteY3" fmla="*/ 1282880 h 1895287"/>
                <a:gd name="connsiteX4" fmla="*/ 2296856 w 2296856"/>
                <a:gd name="connsiteY4" fmla="*/ 1665319 h 1895287"/>
                <a:gd name="connsiteX5" fmla="*/ 1536700 w 2296856"/>
                <a:gd name="connsiteY5" fmla="*/ 0 h 1895287"/>
                <a:gd name="connsiteX0" fmla="*/ 1536700 w 2296856"/>
                <a:gd name="connsiteY0" fmla="*/ 0 h 1739263"/>
                <a:gd name="connsiteX1" fmla="*/ 463476 w 2296856"/>
                <a:gd name="connsiteY1" fmla="*/ 297037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293301 w 2053457"/>
                <a:gd name="connsiteY0" fmla="*/ 0 h 1739263"/>
                <a:gd name="connsiteX1" fmla="*/ 292196 w 2053457"/>
                <a:gd name="connsiteY1" fmla="*/ 465086 h 1739263"/>
                <a:gd name="connsiteX2" fmla="*/ 0 w 2053457"/>
                <a:gd name="connsiteY2" fmla="*/ 1256393 h 1739263"/>
                <a:gd name="connsiteX3" fmla="*/ 536119 w 2053457"/>
                <a:gd name="connsiteY3" fmla="*/ 1282880 h 1739263"/>
                <a:gd name="connsiteX4" fmla="*/ 2053457 w 2053457"/>
                <a:gd name="connsiteY4" fmla="*/ 1665319 h 1739263"/>
                <a:gd name="connsiteX5" fmla="*/ 1293301 w 2053457"/>
                <a:gd name="connsiteY5" fmla="*/ 0 h 1739263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665319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665319 h 1850799"/>
                <a:gd name="connsiteX5" fmla="*/ 1293301 w 2053457"/>
                <a:gd name="connsiteY5" fmla="*/ 0 h 1850799"/>
                <a:gd name="connsiteX0" fmla="*/ 1293301 w 2053457"/>
                <a:gd name="connsiteY0" fmla="*/ 0 h 1898466"/>
                <a:gd name="connsiteX1" fmla="*/ 292196 w 2053457"/>
                <a:gd name="connsiteY1" fmla="*/ 465086 h 1898466"/>
                <a:gd name="connsiteX2" fmla="*/ 0 w 2053457"/>
                <a:gd name="connsiteY2" fmla="*/ 1256393 h 1898466"/>
                <a:gd name="connsiteX3" fmla="*/ 536119 w 2053457"/>
                <a:gd name="connsiteY3" fmla="*/ 1468618 h 1898466"/>
                <a:gd name="connsiteX4" fmla="*/ 2053457 w 2053457"/>
                <a:gd name="connsiteY4" fmla="*/ 1824522 h 1898466"/>
                <a:gd name="connsiteX5" fmla="*/ 1293301 w 2053457"/>
                <a:gd name="connsiteY5" fmla="*/ 0 h 1898466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24522"/>
                <a:gd name="connsiteX1" fmla="*/ 299781 w 2061042"/>
                <a:gd name="connsiteY1" fmla="*/ 465086 h 1824522"/>
                <a:gd name="connsiteX2" fmla="*/ 7585 w 2061042"/>
                <a:gd name="connsiteY2" fmla="*/ 1256393 h 1824522"/>
                <a:gd name="connsiteX3" fmla="*/ 543704 w 2061042"/>
                <a:gd name="connsiteY3" fmla="*/ 1468618 h 1824522"/>
                <a:gd name="connsiteX4" fmla="*/ 2061042 w 2061042"/>
                <a:gd name="connsiteY4" fmla="*/ 1824522 h 1824522"/>
                <a:gd name="connsiteX5" fmla="*/ 1300886 w 2061042"/>
                <a:gd name="connsiteY5" fmla="*/ 0 h 1824522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7585 w 2061042"/>
                <a:gd name="connsiteY2" fmla="*/ 1256393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0886 w 2061042"/>
                <a:gd name="connsiteY0" fmla="*/ 0 h 1837349"/>
                <a:gd name="connsiteX1" fmla="*/ 299781 w 2061042"/>
                <a:gd name="connsiteY1" fmla="*/ 465086 h 1837349"/>
                <a:gd name="connsiteX2" fmla="*/ 103742 w 2061042"/>
                <a:gd name="connsiteY2" fmla="*/ 1315357 h 1837349"/>
                <a:gd name="connsiteX3" fmla="*/ 639861 w 2061042"/>
                <a:gd name="connsiteY3" fmla="*/ 1509893 h 1837349"/>
                <a:gd name="connsiteX4" fmla="*/ 2061042 w 2061042"/>
                <a:gd name="connsiteY4" fmla="*/ 1824522 h 1837349"/>
                <a:gd name="connsiteX5" fmla="*/ 1300886 w 2061042"/>
                <a:gd name="connsiteY5" fmla="*/ 0 h 1837349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134802 w 2061042"/>
                <a:gd name="connsiteY2" fmla="*/ 1282879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2385 w 2062541"/>
                <a:gd name="connsiteY0" fmla="*/ 0 h 1837347"/>
                <a:gd name="connsiteX1" fmla="*/ 301280 w 2062541"/>
                <a:gd name="connsiteY1" fmla="*/ 465086 h 1837347"/>
                <a:gd name="connsiteX2" fmla="*/ 0 w 2062541"/>
                <a:gd name="connsiteY2" fmla="*/ 1282879 h 1837347"/>
                <a:gd name="connsiteX3" fmla="*/ 641360 w 2062541"/>
                <a:gd name="connsiteY3" fmla="*/ 1509893 h 1837347"/>
                <a:gd name="connsiteX4" fmla="*/ 2062541 w 2062541"/>
                <a:gd name="connsiteY4" fmla="*/ 1824522 h 1837347"/>
                <a:gd name="connsiteX5" fmla="*/ 1302385 w 2062541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134802 w 2061042"/>
                <a:gd name="connsiteY2" fmla="*/ 1282879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2385 w 2062541"/>
                <a:gd name="connsiteY0" fmla="*/ 0 h 1837347"/>
                <a:gd name="connsiteX1" fmla="*/ 301280 w 2062541"/>
                <a:gd name="connsiteY1" fmla="*/ 465086 h 1837347"/>
                <a:gd name="connsiteX2" fmla="*/ 0 w 2062541"/>
                <a:gd name="connsiteY2" fmla="*/ 1282879 h 1837347"/>
                <a:gd name="connsiteX3" fmla="*/ 641360 w 2062541"/>
                <a:gd name="connsiteY3" fmla="*/ 1509893 h 1837347"/>
                <a:gd name="connsiteX4" fmla="*/ 2062541 w 2062541"/>
                <a:gd name="connsiteY4" fmla="*/ 1824522 h 1837347"/>
                <a:gd name="connsiteX5" fmla="*/ 1302385 w 2062541"/>
                <a:gd name="connsiteY5" fmla="*/ 0 h 1837347"/>
                <a:gd name="connsiteX0" fmla="*/ 1300886 w 2061042"/>
                <a:gd name="connsiteY0" fmla="*/ 0 h 1837349"/>
                <a:gd name="connsiteX1" fmla="*/ 299781 w 2061042"/>
                <a:gd name="connsiteY1" fmla="*/ 465086 h 1837349"/>
                <a:gd name="connsiteX2" fmla="*/ 40570 w 2061042"/>
                <a:gd name="connsiteY2" fmla="*/ 1312361 h 1837349"/>
                <a:gd name="connsiteX3" fmla="*/ 639861 w 2061042"/>
                <a:gd name="connsiteY3" fmla="*/ 1509893 h 1837349"/>
                <a:gd name="connsiteX4" fmla="*/ 2061042 w 2061042"/>
                <a:gd name="connsiteY4" fmla="*/ 1824522 h 1837349"/>
                <a:gd name="connsiteX5" fmla="*/ 1300886 w 2061042"/>
                <a:gd name="connsiteY5" fmla="*/ 0 h 1837349"/>
                <a:gd name="connsiteX0" fmla="*/ 1260316 w 2020472"/>
                <a:gd name="connsiteY0" fmla="*/ 0 h 1837347"/>
                <a:gd name="connsiteX1" fmla="*/ 361378 w 2020472"/>
                <a:gd name="connsiteY1" fmla="*/ 382536 h 1837347"/>
                <a:gd name="connsiteX2" fmla="*/ 0 w 2020472"/>
                <a:gd name="connsiteY2" fmla="*/ 1312361 h 1837347"/>
                <a:gd name="connsiteX3" fmla="*/ 599291 w 2020472"/>
                <a:gd name="connsiteY3" fmla="*/ 1509893 h 1837347"/>
                <a:gd name="connsiteX4" fmla="*/ 2020472 w 2020472"/>
                <a:gd name="connsiteY4" fmla="*/ 1824522 h 1837347"/>
                <a:gd name="connsiteX5" fmla="*/ 1260316 w 2020472"/>
                <a:gd name="connsiteY5" fmla="*/ 0 h 1837347"/>
                <a:gd name="connsiteX0" fmla="*/ 1269428 w 2029584"/>
                <a:gd name="connsiteY0" fmla="*/ 0 h 1837349"/>
                <a:gd name="connsiteX1" fmla="*/ 370490 w 2029584"/>
                <a:gd name="connsiteY1" fmla="*/ 382536 h 1837349"/>
                <a:gd name="connsiteX2" fmla="*/ 9112 w 2029584"/>
                <a:gd name="connsiteY2" fmla="*/ 1312361 h 1837349"/>
                <a:gd name="connsiteX3" fmla="*/ 608403 w 2029584"/>
                <a:gd name="connsiteY3" fmla="*/ 1509893 h 1837349"/>
                <a:gd name="connsiteX4" fmla="*/ 2029584 w 2029584"/>
                <a:gd name="connsiteY4" fmla="*/ 1824522 h 1837349"/>
                <a:gd name="connsiteX5" fmla="*/ 1269428 w 2029584"/>
                <a:gd name="connsiteY5" fmla="*/ 0 h 1837349"/>
                <a:gd name="connsiteX0" fmla="*/ 1269428 w 2029584"/>
                <a:gd name="connsiteY0" fmla="*/ 0 h 1837347"/>
                <a:gd name="connsiteX1" fmla="*/ 370490 w 2029584"/>
                <a:gd name="connsiteY1" fmla="*/ 382536 h 1837347"/>
                <a:gd name="connsiteX2" fmla="*/ 9112 w 2029584"/>
                <a:gd name="connsiteY2" fmla="*/ 1312361 h 1837347"/>
                <a:gd name="connsiteX3" fmla="*/ 608403 w 2029584"/>
                <a:gd name="connsiteY3" fmla="*/ 1509893 h 1837347"/>
                <a:gd name="connsiteX4" fmla="*/ 2029584 w 2029584"/>
                <a:gd name="connsiteY4" fmla="*/ 1824522 h 1837347"/>
                <a:gd name="connsiteX5" fmla="*/ 1269428 w 2029584"/>
                <a:gd name="connsiteY5" fmla="*/ 0 h 1837347"/>
                <a:gd name="connsiteX0" fmla="*/ 1260316 w 2020472"/>
                <a:gd name="connsiteY0" fmla="*/ 0 h 1837349"/>
                <a:gd name="connsiteX1" fmla="*/ 361378 w 2020472"/>
                <a:gd name="connsiteY1" fmla="*/ 382536 h 1837349"/>
                <a:gd name="connsiteX2" fmla="*/ 0 w 2020472"/>
                <a:gd name="connsiteY2" fmla="*/ 1312361 h 1837349"/>
                <a:gd name="connsiteX3" fmla="*/ 599291 w 2020472"/>
                <a:gd name="connsiteY3" fmla="*/ 1509893 h 1837349"/>
                <a:gd name="connsiteX4" fmla="*/ 2020472 w 2020472"/>
                <a:gd name="connsiteY4" fmla="*/ 1824522 h 1837349"/>
                <a:gd name="connsiteX5" fmla="*/ 1260316 w 2020472"/>
                <a:gd name="connsiteY5" fmla="*/ 0 h 1837349"/>
                <a:gd name="connsiteX0" fmla="*/ 1260316 w 2020472"/>
                <a:gd name="connsiteY0" fmla="*/ 0 h 1837347"/>
                <a:gd name="connsiteX1" fmla="*/ 361378 w 2020472"/>
                <a:gd name="connsiteY1" fmla="*/ 382536 h 1837347"/>
                <a:gd name="connsiteX2" fmla="*/ 0 w 2020472"/>
                <a:gd name="connsiteY2" fmla="*/ 1312361 h 1837347"/>
                <a:gd name="connsiteX3" fmla="*/ 599291 w 2020472"/>
                <a:gd name="connsiteY3" fmla="*/ 1509893 h 1837347"/>
                <a:gd name="connsiteX4" fmla="*/ 2020472 w 2020472"/>
                <a:gd name="connsiteY4" fmla="*/ 1824522 h 1837347"/>
                <a:gd name="connsiteX5" fmla="*/ 1260316 w 2020472"/>
                <a:gd name="connsiteY5" fmla="*/ 0 h 1837347"/>
                <a:gd name="connsiteX0" fmla="*/ 1260316 w 2020472"/>
                <a:gd name="connsiteY0" fmla="*/ 0 h 1947722"/>
                <a:gd name="connsiteX1" fmla="*/ 361378 w 2020472"/>
                <a:gd name="connsiteY1" fmla="*/ 382536 h 1947722"/>
                <a:gd name="connsiteX2" fmla="*/ 0 w 2020472"/>
                <a:gd name="connsiteY2" fmla="*/ 1312361 h 1947722"/>
                <a:gd name="connsiteX3" fmla="*/ 599291 w 2020472"/>
                <a:gd name="connsiteY3" fmla="*/ 1509893 h 1947722"/>
                <a:gd name="connsiteX4" fmla="*/ 2020472 w 2020472"/>
                <a:gd name="connsiteY4" fmla="*/ 1824522 h 1947722"/>
                <a:gd name="connsiteX5" fmla="*/ 1260316 w 2020472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501" h="1947722">
                  <a:moveTo>
                    <a:pt x="1260316" y="0"/>
                  </a:moveTo>
                  <a:cubicBezTo>
                    <a:pt x="721975" y="94634"/>
                    <a:pt x="715943" y="114433"/>
                    <a:pt x="361378" y="382536"/>
                  </a:cubicBezTo>
                  <a:cubicBezTo>
                    <a:pt x="62489" y="707790"/>
                    <a:pt x="89704" y="799551"/>
                    <a:pt x="0" y="1312361"/>
                  </a:cubicBezTo>
                  <a:cubicBezTo>
                    <a:pt x="106785" y="1454956"/>
                    <a:pt x="426199" y="1510658"/>
                    <a:pt x="599291" y="1509893"/>
                  </a:cubicBezTo>
                  <a:cubicBezTo>
                    <a:pt x="1340876" y="1947722"/>
                    <a:pt x="1710060" y="1854245"/>
                    <a:pt x="2038501" y="1859902"/>
                  </a:cubicBezTo>
                  <a:cubicBezTo>
                    <a:pt x="1690588" y="885759"/>
                    <a:pt x="1293318" y="686278"/>
                    <a:pt x="126031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71" name="Forma livre 70"/>
            <p:cNvSpPr/>
            <p:nvPr/>
          </p:nvSpPr>
          <p:spPr>
            <a:xfrm>
              <a:off x="7148217" y="2875012"/>
              <a:ext cx="369724" cy="392628"/>
            </a:xfrm>
            <a:custGeom>
              <a:avLst/>
              <a:gdLst>
                <a:gd name="connsiteX0" fmla="*/ 393700 w 1968500"/>
                <a:gd name="connsiteY0" fmla="*/ 0 h 1320800"/>
                <a:gd name="connsiteX1" fmla="*/ 1498600 w 1968500"/>
                <a:gd name="connsiteY1" fmla="*/ 304800 h 1320800"/>
                <a:gd name="connsiteX2" fmla="*/ 1968500 w 1968500"/>
                <a:gd name="connsiteY2" fmla="*/ 1117600 h 1320800"/>
                <a:gd name="connsiteX3" fmla="*/ 1676400 w 1968500"/>
                <a:gd name="connsiteY3" fmla="*/ 1320800 h 1320800"/>
                <a:gd name="connsiteX4" fmla="*/ 0 w 1968500"/>
                <a:gd name="connsiteY4" fmla="*/ 1320800 h 1320800"/>
                <a:gd name="connsiteX5" fmla="*/ 393700 w 1968500"/>
                <a:gd name="connsiteY5" fmla="*/ 0 h 1320800"/>
                <a:gd name="connsiteX0" fmla="*/ 405532 w 1968500"/>
                <a:gd name="connsiteY0" fmla="*/ 0 h 1358404"/>
                <a:gd name="connsiteX1" fmla="*/ 1498600 w 1968500"/>
                <a:gd name="connsiteY1" fmla="*/ 342404 h 1358404"/>
                <a:gd name="connsiteX2" fmla="*/ 1968500 w 1968500"/>
                <a:gd name="connsiteY2" fmla="*/ 1155204 h 1358404"/>
                <a:gd name="connsiteX3" fmla="*/ 1676400 w 1968500"/>
                <a:gd name="connsiteY3" fmla="*/ 1358404 h 1358404"/>
                <a:gd name="connsiteX4" fmla="*/ 0 w 1968500"/>
                <a:gd name="connsiteY4" fmla="*/ 1358404 h 1358404"/>
                <a:gd name="connsiteX5" fmla="*/ 405532 w 1968500"/>
                <a:gd name="connsiteY5" fmla="*/ 0 h 1358404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0 w 1968500"/>
                <a:gd name="connsiteY3" fmla="*/ 1527737 h 1527737"/>
                <a:gd name="connsiteX4" fmla="*/ 405532 w 1968500"/>
                <a:gd name="connsiteY4" fmla="*/ 169333 h 1527737"/>
                <a:gd name="connsiteX0" fmla="*/ 405532 w 1998133"/>
                <a:gd name="connsiteY0" fmla="*/ 169333 h 1720271"/>
                <a:gd name="connsiteX1" fmla="*/ 1498600 w 1998133"/>
                <a:gd name="connsiteY1" fmla="*/ 511737 h 1720271"/>
                <a:gd name="connsiteX2" fmla="*/ 1968500 w 1998133"/>
                <a:gd name="connsiteY2" fmla="*/ 1324537 h 1720271"/>
                <a:gd name="connsiteX3" fmla="*/ 0 w 1998133"/>
                <a:gd name="connsiteY3" fmla="*/ 1527737 h 1720271"/>
                <a:gd name="connsiteX4" fmla="*/ 405532 w 1998133"/>
                <a:gd name="connsiteY4" fmla="*/ 169333 h 1720271"/>
                <a:gd name="connsiteX0" fmla="*/ 405532 w 1968500"/>
                <a:gd name="connsiteY0" fmla="*/ 169333 h 1720271"/>
                <a:gd name="connsiteX1" fmla="*/ 1498600 w 1968500"/>
                <a:gd name="connsiteY1" fmla="*/ 511737 h 1720271"/>
                <a:gd name="connsiteX2" fmla="*/ 1968500 w 1968500"/>
                <a:gd name="connsiteY2" fmla="*/ 1324537 h 1720271"/>
                <a:gd name="connsiteX3" fmla="*/ 0 w 1968500"/>
                <a:gd name="connsiteY3" fmla="*/ 1527737 h 1720271"/>
                <a:gd name="connsiteX4" fmla="*/ 405532 w 1968500"/>
                <a:gd name="connsiteY4" fmla="*/ 169333 h 1720271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908567 w 2471535"/>
                <a:gd name="connsiteY0" fmla="*/ 169333 h 1730020"/>
                <a:gd name="connsiteX1" fmla="*/ 2001635 w 2471535"/>
                <a:gd name="connsiteY1" fmla="*/ 511737 h 1730020"/>
                <a:gd name="connsiteX2" fmla="*/ 2471535 w 2471535"/>
                <a:gd name="connsiteY2" fmla="*/ 1324537 h 1730020"/>
                <a:gd name="connsiteX3" fmla="*/ 260495 w 2471535"/>
                <a:gd name="connsiteY3" fmla="*/ 1537486 h 1730020"/>
                <a:gd name="connsiteX4" fmla="*/ 908567 w 2471535"/>
                <a:gd name="connsiteY4" fmla="*/ 169333 h 1730020"/>
                <a:gd name="connsiteX0" fmla="*/ 908567 w 2471535"/>
                <a:gd name="connsiteY0" fmla="*/ 169333 h 1730020"/>
                <a:gd name="connsiteX1" fmla="*/ 2001635 w 2471535"/>
                <a:gd name="connsiteY1" fmla="*/ 511737 h 1730020"/>
                <a:gd name="connsiteX2" fmla="*/ 2471535 w 2471535"/>
                <a:gd name="connsiteY2" fmla="*/ 1324537 h 1730020"/>
                <a:gd name="connsiteX3" fmla="*/ 260495 w 2471535"/>
                <a:gd name="connsiteY3" fmla="*/ 1537486 h 1730020"/>
                <a:gd name="connsiteX4" fmla="*/ 908567 w 2471535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0 h 1560687"/>
                <a:gd name="connsiteX1" fmla="*/ 1741140 w 2211040"/>
                <a:gd name="connsiteY1" fmla="*/ 342404 h 1560687"/>
                <a:gd name="connsiteX2" fmla="*/ 2211040 w 2211040"/>
                <a:gd name="connsiteY2" fmla="*/ 1155204 h 1560687"/>
                <a:gd name="connsiteX3" fmla="*/ 0 w 2211040"/>
                <a:gd name="connsiteY3" fmla="*/ 1368153 h 1560687"/>
                <a:gd name="connsiteX4" fmla="*/ 648072 w 2211040"/>
                <a:gd name="connsiteY4" fmla="*/ 0 h 1560687"/>
                <a:gd name="connsiteX0" fmla="*/ 648072 w 2211040"/>
                <a:gd name="connsiteY0" fmla="*/ 0 h 1560687"/>
                <a:gd name="connsiteX1" fmla="*/ 1741140 w 2211040"/>
                <a:gd name="connsiteY1" fmla="*/ 342404 h 1560687"/>
                <a:gd name="connsiteX2" fmla="*/ 2211040 w 2211040"/>
                <a:gd name="connsiteY2" fmla="*/ 1155204 h 1560687"/>
                <a:gd name="connsiteX3" fmla="*/ 0 w 2211040"/>
                <a:gd name="connsiteY3" fmla="*/ 1368153 h 1560687"/>
                <a:gd name="connsiteX4" fmla="*/ 648072 w 2211040"/>
                <a:gd name="connsiteY4" fmla="*/ 0 h 1560687"/>
                <a:gd name="connsiteX0" fmla="*/ 681976 w 2244944"/>
                <a:gd name="connsiteY0" fmla="*/ 0 h 1674998"/>
                <a:gd name="connsiteX1" fmla="*/ 1775044 w 2244944"/>
                <a:gd name="connsiteY1" fmla="*/ 342404 h 1674998"/>
                <a:gd name="connsiteX2" fmla="*/ 2244944 w 2244944"/>
                <a:gd name="connsiteY2" fmla="*/ 1155204 h 1674998"/>
                <a:gd name="connsiteX3" fmla="*/ 0 w 2244944"/>
                <a:gd name="connsiteY3" fmla="*/ 1482464 h 1674998"/>
                <a:gd name="connsiteX4" fmla="*/ 681976 w 2244944"/>
                <a:gd name="connsiteY4" fmla="*/ 0 h 1674998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763368 w 2232248"/>
                <a:gd name="connsiteY3" fmla="*/ 1563851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8381"/>
                <a:gd name="connsiteY0" fmla="*/ 0 h 1743106"/>
                <a:gd name="connsiteX1" fmla="*/ 1775044 w 2238381"/>
                <a:gd name="connsiteY1" fmla="*/ 342404 h 1743106"/>
                <a:gd name="connsiteX2" fmla="*/ 2232248 w 2238381"/>
                <a:gd name="connsiteY2" fmla="*/ 1338447 h 1743106"/>
                <a:gd name="connsiteX3" fmla="*/ 1691251 w 2238381"/>
                <a:gd name="connsiteY3" fmla="*/ 1528472 h 1743106"/>
                <a:gd name="connsiteX4" fmla="*/ 0 w 2238381"/>
                <a:gd name="connsiteY4" fmla="*/ 1482464 h 1743106"/>
                <a:gd name="connsiteX5" fmla="*/ 681976 w 2238381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771911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35610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35610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86528"/>
                <a:gd name="connsiteX1" fmla="*/ 1775044 w 2232248"/>
                <a:gd name="connsiteY1" fmla="*/ 342404 h 1786528"/>
                <a:gd name="connsiteX2" fmla="*/ 2232248 w 2232248"/>
                <a:gd name="connsiteY2" fmla="*/ 1338447 h 1786528"/>
                <a:gd name="connsiteX3" fmla="*/ 1635610 w 2232248"/>
                <a:gd name="connsiteY3" fmla="*/ 1471020 h 1786528"/>
                <a:gd name="connsiteX4" fmla="*/ 0 w 2232248"/>
                <a:gd name="connsiteY4" fmla="*/ 1482464 h 1786528"/>
                <a:gd name="connsiteX5" fmla="*/ 681976 w 2232248"/>
                <a:gd name="connsiteY5" fmla="*/ 0 h 1786528"/>
                <a:gd name="connsiteX0" fmla="*/ 954578 w 2504850"/>
                <a:gd name="connsiteY0" fmla="*/ 0 h 1999121"/>
                <a:gd name="connsiteX1" fmla="*/ 2047646 w 2504850"/>
                <a:gd name="connsiteY1" fmla="*/ 342404 h 1999121"/>
                <a:gd name="connsiteX2" fmla="*/ 2504850 w 2504850"/>
                <a:gd name="connsiteY2" fmla="*/ 1338447 h 1999121"/>
                <a:gd name="connsiteX3" fmla="*/ 1908212 w 2504850"/>
                <a:gd name="connsiteY3" fmla="*/ 1471020 h 1999121"/>
                <a:gd name="connsiteX4" fmla="*/ 0 w 2504850"/>
                <a:gd name="connsiteY4" fmla="*/ 1738478 h 1999121"/>
                <a:gd name="connsiteX5" fmla="*/ 954578 w 2504850"/>
                <a:gd name="connsiteY5" fmla="*/ 0 h 1999121"/>
                <a:gd name="connsiteX0" fmla="*/ 954578 w 2504850"/>
                <a:gd name="connsiteY0" fmla="*/ 0 h 1985670"/>
                <a:gd name="connsiteX1" fmla="*/ 2047646 w 2504850"/>
                <a:gd name="connsiteY1" fmla="*/ 342404 h 1985670"/>
                <a:gd name="connsiteX2" fmla="*/ 2504850 w 2504850"/>
                <a:gd name="connsiteY2" fmla="*/ 1338447 h 1985670"/>
                <a:gd name="connsiteX3" fmla="*/ 1908212 w 2504850"/>
                <a:gd name="connsiteY3" fmla="*/ 1471020 h 1985670"/>
                <a:gd name="connsiteX4" fmla="*/ 0 w 2504850"/>
                <a:gd name="connsiteY4" fmla="*/ 1738478 h 1985670"/>
                <a:gd name="connsiteX5" fmla="*/ 954578 w 2504850"/>
                <a:gd name="connsiteY5" fmla="*/ 0 h 1985670"/>
                <a:gd name="connsiteX0" fmla="*/ 954578 w 2504850"/>
                <a:gd name="connsiteY0" fmla="*/ 0 h 1972219"/>
                <a:gd name="connsiteX1" fmla="*/ 2047646 w 2504850"/>
                <a:gd name="connsiteY1" fmla="*/ 342404 h 1972219"/>
                <a:gd name="connsiteX2" fmla="*/ 2504850 w 2504850"/>
                <a:gd name="connsiteY2" fmla="*/ 1338447 h 1972219"/>
                <a:gd name="connsiteX3" fmla="*/ 1908212 w 2504850"/>
                <a:gd name="connsiteY3" fmla="*/ 1471020 h 1972219"/>
                <a:gd name="connsiteX4" fmla="*/ 0 w 2504850"/>
                <a:gd name="connsiteY4" fmla="*/ 1738478 h 1972219"/>
                <a:gd name="connsiteX5" fmla="*/ 954578 w 2504850"/>
                <a:gd name="connsiteY5" fmla="*/ 0 h 1972219"/>
                <a:gd name="connsiteX0" fmla="*/ 954578 w 2504850"/>
                <a:gd name="connsiteY0" fmla="*/ 0 h 1981065"/>
                <a:gd name="connsiteX1" fmla="*/ 2047646 w 2504850"/>
                <a:gd name="connsiteY1" fmla="*/ 342404 h 1981065"/>
                <a:gd name="connsiteX2" fmla="*/ 2504850 w 2504850"/>
                <a:gd name="connsiteY2" fmla="*/ 1338447 h 1981065"/>
                <a:gd name="connsiteX3" fmla="*/ 1908212 w 2504850"/>
                <a:gd name="connsiteY3" fmla="*/ 1471020 h 1981065"/>
                <a:gd name="connsiteX4" fmla="*/ 0 w 2504850"/>
                <a:gd name="connsiteY4" fmla="*/ 1738478 h 1981065"/>
                <a:gd name="connsiteX5" fmla="*/ 954578 w 2504850"/>
                <a:gd name="connsiteY5" fmla="*/ 0 h 1981065"/>
                <a:gd name="connsiteX0" fmla="*/ 954578 w 2504850"/>
                <a:gd name="connsiteY0" fmla="*/ 0 h 1972219"/>
                <a:gd name="connsiteX1" fmla="*/ 2047646 w 2504850"/>
                <a:gd name="connsiteY1" fmla="*/ 342404 h 1972219"/>
                <a:gd name="connsiteX2" fmla="*/ 2504850 w 2504850"/>
                <a:gd name="connsiteY2" fmla="*/ 1338447 h 1972219"/>
                <a:gd name="connsiteX3" fmla="*/ 1908212 w 2504850"/>
                <a:gd name="connsiteY3" fmla="*/ 1471020 h 1972219"/>
                <a:gd name="connsiteX4" fmla="*/ 0 w 2504850"/>
                <a:gd name="connsiteY4" fmla="*/ 1738478 h 1972219"/>
                <a:gd name="connsiteX5" fmla="*/ 954578 w 2504850"/>
                <a:gd name="connsiteY5" fmla="*/ 0 h 1972219"/>
                <a:gd name="connsiteX0" fmla="*/ 1090879 w 2641151"/>
                <a:gd name="connsiteY0" fmla="*/ 0 h 1972221"/>
                <a:gd name="connsiteX1" fmla="*/ 2183947 w 2641151"/>
                <a:gd name="connsiteY1" fmla="*/ 342404 h 1972221"/>
                <a:gd name="connsiteX2" fmla="*/ 2641151 w 2641151"/>
                <a:gd name="connsiteY2" fmla="*/ 1338447 h 1972221"/>
                <a:gd name="connsiteX3" fmla="*/ 2044513 w 2641151"/>
                <a:gd name="connsiteY3" fmla="*/ 1471020 h 1972221"/>
                <a:gd name="connsiteX4" fmla="*/ 0 w 2641151"/>
                <a:gd name="connsiteY4" fmla="*/ 1738479 h 1972221"/>
                <a:gd name="connsiteX5" fmla="*/ 1090879 w 2641151"/>
                <a:gd name="connsiteY5" fmla="*/ 0 h 1972221"/>
                <a:gd name="connsiteX0" fmla="*/ 1162997 w 2713269"/>
                <a:gd name="connsiteY0" fmla="*/ 0 h 1981067"/>
                <a:gd name="connsiteX1" fmla="*/ 2256065 w 2713269"/>
                <a:gd name="connsiteY1" fmla="*/ 342404 h 1981067"/>
                <a:gd name="connsiteX2" fmla="*/ 2713269 w 2713269"/>
                <a:gd name="connsiteY2" fmla="*/ 1338447 h 1981067"/>
                <a:gd name="connsiteX3" fmla="*/ 2116631 w 2713269"/>
                <a:gd name="connsiteY3" fmla="*/ 1471020 h 1981067"/>
                <a:gd name="connsiteX4" fmla="*/ 0 w 2713269"/>
                <a:gd name="connsiteY4" fmla="*/ 1747325 h 1981067"/>
                <a:gd name="connsiteX5" fmla="*/ 1162997 w 2713269"/>
                <a:gd name="connsiteY5" fmla="*/ 0 h 1981067"/>
                <a:gd name="connsiteX0" fmla="*/ 1162997 w 2713269"/>
                <a:gd name="connsiteY0" fmla="*/ 0 h 2042980"/>
                <a:gd name="connsiteX1" fmla="*/ 2256065 w 2713269"/>
                <a:gd name="connsiteY1" fmla="*/ 342404 h 2042980"/>
                <a:gd name="connsiteX2" fmla="*/ 2713269 w 2713269"/>
                <a:gd name="connsiteY2" fmla="*/ 1338447 h 2042980"/>
                <a:gd name="connsiteX3" fmla="*/ 2116631 w 2713269"/>
                <a:gd name="connsiteY3" fmla="*/ 1471020 h 2042980"/>
                <a:gd name="connsiteX4" fmla="*/ 0 w 2713269"/>
                <a:gd name="connsiteY4" fmla="*/ 1747325 h 2042980"/>
                <a:gd name="connsiteX5" fmla="*/ 1162997 w 2713269"/>
                <a:gd name="connsiteY5" fmla="*/ 0 h 2042980"/>
                <a:gd name="connsiteX0" fmla="*/ 545676 w 2095948"/>
                <a:gd name="connsiteY0" fmla="*/ 0 h 2034133"/>
                <a:gd name="connsiteX1" fmla="*/ 1638744 w 2095948"/>
                <a:gd name="connsiteY1" fmla="*/ 342404 h 2034133"/>
                <a:gd name="connsiteX2" fmla="*/ 2095948 w 2095948"/>
                <a:gd name="connsiteY2" fmla="*/ 1338447 h 2034133"/>
                <a:gd name="connsiteX3" fmla="*/ 1499310 w 2095948"/>
                <a:gd name="connsiteY3" fmla="*/ 1471020 h 2034133"/>
                <a:gd name="connsiteX4" fmla="*/ 0 w 2095948"/>
                <a:gd name="connsiteY4" fmla="*/ 1738477 h 2034133"/>
                <a:gd name="connsiteX5" fmla="*/ 545676 w 2095948"/>
                <a:gd name="connsiteY5" fmla="*/ 0 h 2034133"/>
                <a:gd name="connsiteX0" fmla="*/ 545676 w 2095948"/>
                <a:gd name="connsiteY0" fmla="*/ 0 h 1896857"/>
                <a:gd name="connsiteX1" fmla="*/ 1638744 w 2095948"/>
                <a:gd name="connsiteY1" fmla="*/ 342404 h 1896857"/>
                <a:gd name="connsiteX2" fmla="*/ 2095948 w 2095948"/>
                <a:gd name="connsiteY2" fmla="*/ 1338447 h 1896857"/>
                <a:gd name="connsiteX3" fmla="*/ 1499310 w 2095948"/>
                <a:gd name="connsiteY3" fmla="*/ 1471020 h 1896857"/>
                <a:gd name="connsiteX4" fmla="*/ 0 w 2095948"/>
                <a:gd name="connsiteY4" fmla="*/ 1738477 h 1896857"/>
                <a:gd name="connsiteX5" fmla="*/ 545676 w 2095948"/>
                <a:gd name="connsiteY5" fmla="*/ 0 h 1896857"/>
                <a:gd name="connsiteX0" fmla="*/ 428485 w 1978757"/>
                <a:gd name="connsiteY0" fmla="*/ 0 h 2029528"/>
                <a:gd name="connsiteX1" fmla="*/ 1521553 w 1978757"/>
                <a:gd name="connsiteY1" fmla="*/ 342404 h 2029528"/>
                <a:gd name="connsiteX2" fmla="*/ 1978757 w 1978757"/>
                <a:gd name="connsiteY2" fmla="*/ 1338447 h 2029528"/>
                <a:gd name="connsiteX3" fmla="*/ 1382119 w 1978757"/>
                <a:gd name="connsiteY3" fmla="*/ 1471020 h 2029528"/>
                <a:gd name="connsiteX4" fmla="*/ 0 w 1978757"/>
                <a:gd name="connsiteY4" fmla="*/ 1871147 h 2029528"/>
                <a:gd name="connsiteX5" fmla="*/ 428485 w 1978757"/>
                <a:gd name="connsiteY5" fmla="*/ 0 h 2029528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09375 w 1959647"/>
                <a:gd name="connsiteY0" fmla="*/ 0 h 2005937"/>
                <a:gd name="connsiteX1" fmla="*/ 1502443 w 1959647"/>
                <a:gd name="connsiteY1" fmla="*/ 342404 h 2005937"/>
                <a:gd name="connsiteX2" fmla="*/ 1959647 w 1959647"/>
                <a:gd name="connsiteY2" fmla="*/ 1338447 h 2005937"/>
                <a:gd name="connsiteX3" fmla="*/ 1363009 w 1959647"/>
                <a:gd name="connsiteY3" fmla="*/ 1471020 h 2005937"/>
                <a:gd name="connsiteX4" fmla="*/ 0 w 1959647"/>
                <a:gd name="connsiteY4" fmla="*/ 2005937 h 2005937"/>
                <a:gd name="connsiteX5" fmla="*/ 409375 w 1959647"/>
                <a:gd name="connsiteY5" fmla="*/ 0 h 2005937"/>
                <a:gd name="connsiteX0" fmla="*/ 409375 w 1959647"/>
                <a:gd name="connsiteY0" fmla="*/ 0 h 2005937"/>
                <a:gd name="connsiteX1" fmla="*/ 1502443 w 1959647"/>
                <a:gd name="connsiteY1" fmla="*/ 342404 h 2005937"/>
                <a:gd name="connsiteX2" fmla="*/ 1959647 w 1959647"/>
                <a:gd name="connsiteY2" fmla="*/ 1338447 h 2005937"/>
                <a:gd name="connsiteX3" fmla="*/ 1090407 w 1959647"/>
                <a:gd name="connsiteY3" fmla="*/ 1604749 h 2005937"/>
                <a:gd name="connsiteX4" fmla="*/ 0 w 1959647"/>
                <a:gd name="connsiteY4" fmla="*/ 2005937 h 2005937"/>
                <a:gd name="connsiteX5" fmla="*/ 409375 w 1959647"/>
                <a:gd name="connsiteY5" fmla="*/ 0 h 2005937"/>
                <a:gd name="connsiteX0" fmla="*/ 409375 w 1878379"/>
                <a:gd name="connsiteY0" fmla="*/ 0 h 2005937"/>
                <a:gd name="connsiteX1" fmla="*/ 1502443 w 1878379"/>
                <a:gd name="connsiteY1" fmla="*/ 342404 h 2005937"/>
                <a:gd name="connsiteX2" fmla="*/ 1771911 w 1878379"/>
                <a:gd name="connsiteY2" fmla="*/ 1471020 h 2005937"/>
                <a:gd name="connsiteX3" fmla="*/ 1090407 w 1878379"/>
                <a:gd name="connsiteY3" fmla="*/ 1604749 h 2005937"/>
                <a:gd name="connsiteX4" fmla="*/ 0 w 1878379"/>
                <a:gd name="connsiteY4" fmla="*/ 2005937 h 2005937"/>
                <a:gd name="connsiteX5" fmla="*/ 409375 w 1878379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69189"/>
                <a:gd name="connsiteX1" fmla="*/ 1363009 w 1771911"/>
                <a:gd name="connsiteY1" fmla="*/ 534915 h 2069189"/>
                <a:gd name="connsiteX2" fmla="*/ 1771911 w 1771911"/>
                <a:gd name="connsiteY2" fmla="*/ 1471020 h 2069189"/>
                <a:gd name="connsiteX3" fmla="*/ 1090407 w 1771911"/>
                <a:gd name="connsiteY3" fmla="*/ 1738478 h 2069189"/>
                <a:gd name="connsiteX4" fmla="*/ 0 w 1771911"/>
                <a:gd name="connsiteY4" fmla="*/ 2005937 h 2069189"/>
                <a:gd name="connsiteX5" fmla="*/ 409375 w 1771911"/>
                <a:gd name="connsiteY5" fmla="*/ 0 h 2069189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545676 w 1908212"/>
                <a:gd name="connsiteY0" fmla="*/ 0 h 2005937"/>
                <a:gd name="connsiteX1" fmla="*/ 1499310 w 1908212"/>
                <a:gd name="connsiteY1" fmla="*/ 534915 h 2005937"/>
                <a:gd name="connsiteX2" fmla="*/ 1908212 w 1908212"/>
                <a:gd name="connsiteY2" fmla="*/ 1471020 h 2005937"/>
                <a:gd name="connsiteX3" fmla="*/ 1226708 w 1908212"/>
                <a:gd name="connsiteY3" fmla="*/ 1738478 h 2005937"/>
                <a:gd name="connsiteX4" fmla="*/ 0 w 1908212"/>
                <a:gd name="connsiteY4" fmla="*/ 2005937 h 2005937"/>
                <a:gd name="connsiteX5" fmla="*/ 545676 w 1908212"/>
                <a:gd name="connsiteY5" fmla="*/ 0 h 2005937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409375 w 1771911"/>
                <a:gd name="connsiteY0" fmla="*/ 0 h 2005936"/>
                <a:gd name="connsiteX1" fmla="*/ 1363009 w 1771911"/>
                <a:gd name="connsiteY1" fmla="*/ 534915 h 2005936"/>
                <a:gd name="connsiteX2" fmla="*/ 1771911 w 1771911"/>
                <a:gd name="connsiteY2" fmla="*/ 1471020 h 2005936"/>
                <a:gd name="connsiteX3" fmla="*/ 1090407 w 1771911"/>
                <a:gd name="connsiteY3" fmla="*/ 1738478 h 2005936"/>
                <a:gd name="connsiteX4" fmla="*/ 0 w 1771911"/>
                <a:gd name="connsiteY4" fmla="*/ 2005936 h 2005936"/>
                <a:gd name="connsiteX5" fmla="*/ 409375 w 1771911"/>
                <a:gd name="connsiteY5" fmla="*/ 0 h 2005936"/>
                <a:gd name="connsiteX0" fmla="*/ 400361 w 1762897"/>
                <a:gd name="connsiteY0" fmla="*/ 0 h 2014780"/>
                <a:gd name="connsiteX1" fmla="*/ 1353995 w 1762897"/>
                <a:gd name="connsiteY1" fmla="*/ 534915 h 2014780"/>
                <a:gd name="connsiteX2" fmla="*/ 1762897 w 1762897"/>
                <a:gd name="connsiteY2" fmla="*/ 1471020 h 2014780"/>
                <a:gd name="connsiteX3" fmla="*/ 1081393 w 1762897"/>
                <a:gd name="connsiteY3" fmla="*/ 1738478 h 2014780"/>
                <a:gd name="connsiteX4" fmla="*/ 0 w 1762897"/>
                <a:gd name="connsiteY4" fmla="*/ 2014780 h 2014780"/>
                <a:gd name="connsiteX5" fmla="*/ 400361 w 1762897"/>
                <a:gd name="connsiteY5" fmla="*/ 0 h 2014780"/>
                <a:gd name="connsiteX0" fmla="*/ 422898 w 1762897"/>
                <a:gd name="connsiteY0" fmla="*/ 0 h 2023626"/>
                <a:gd name="connsiteX1" fmla="*/ 1353995 w 1762897"/>
                <a:gd name="connsiteY1" fmla="*/ 543761 h 2023626"/>
                <a:gd name="connsiteX2" fmla="*/ 1762897 w 1762897"/>
                <a:gd name="connsiteY2" fmla="*/ 1479866 h 2023626"/>
                <a:gd name="connsiteX3" fmla="*/ 1081393 w 1762897"/>
                <a:gd name="connsiteY3" fmla="*/ 1747324 h 2023626"/>
                <a:gd name="connsiteX4" fmla="*/ 0 w 1762897"/>
                <a:gd name="connsiteY4" fmla="*/ 2023626 h 2023626"/>
                <a:gd name="connsiteX5" fmla="*/ 422898 w 1762897"/>
                <a:gd name="connsiteY5" fmla="*/ 0 h 2023626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081393 w 1762897"/>
                <a:gd name="connsiteY3" fmla="*/ 1747324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217694 w 1762897"/>
                <a:gd name="connsiteY3" fmla="*/ 1747326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217694 w 1762897"/>
                <a:gd name="connsiteY3" fmla="*/ 1747326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80926"/>
                <a:gd name="connsiteY0" fmla="*/ 0 h 2059005"/>
                <a:gd name="connsiteX1" fmla="*/ 1353995 w 1780926"/>
                <a:gd name="connsiteY1" fmla="*/ 543761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53995 w 1780926"/>
                <a:gd name="connsiteY1" fmla="*/ 543761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503162 w 1780926"/>
                <a:gd name="connsiteY0" fmla="*/ 0 h 2018474"/>
                <a:gd name="connsiteX1" fmla="*/ 1372026 w 1780926"/>
                <a:gd name="connsiteY1" fmla="*/ 479645 h 2018474"/>
                <a:gd name="connsiteX2" fmla="*/ 1780926 w 1780926"/>
                <a:gd name="connsiteY2" fmla="*/ 1486507 h 2018474"/>
                <a:gd name="connsiteX3" fmla="*/ 1217694 w 1780926"/>
                <a:gd name="connsiteY3" fmla="*/ 1706795 h 2018474"/>
                <a:gd name="connsiteX4" fmla="*/ 0 w 1780926"/>
                <a:gd name="connsiteY4" fmla="*/ 2018474 h 2018474"/>
                <a:gd name="connsiteX5" fmla="*/ 503162 w 1780926"/>
                <a:gd name="connsiteY5" fmla="*/ 0 h 2018474"/>
                <a:gd name="connsiteX0" fmla="*/ 491516 w 1780926"/>
                <a:gd name="connsiteY0" fmla="*/ 0 h 1997329"/>
                <a:gd name="connsiteX1" fmla="*/ 1372026 w 1780926"/>
                <a:gd name="connsiteY1" fmla="*/ 458500 h 1997329"/>
                <a:gd name="connsiteX2" fmla="*/ 1780926 w 1780926"/>
                <a:gd name="connsiteY2" fmla="*/ 1465362 h 1997329"/>
                <a:gd name="connsiteX3" fmla="*/ 1217694 w 1780926"/>
                <a:gd name="connsiteY3" fmla="*/ 1685650 h 1997329"/>
                <a:gd name="connsiteX4" fmla="*/ 0 w 1780926"/>
                <a:gd name="connsiteY4" fmla="*/ 1997329 h 1997329"/>
                <a:gd name="connsiteX5" fmla="*/ 491516 w 1780926"/>
                <a:gd name="connsiteY5" fmla="*/ 0 h 1997329"/>
                <a:gd name="connsiteX0" fmla="*/ 471450 w 1780926"/>
                <a:gd name="connsiteY0" fmla="*/ 0 h 1997329"/>
                <a:gd name="connsiteX1" fmla="*/ 1372026 w 1780926"/>
                <a:gd name="connsiteY1" fmla="*/ 458500 h 1997329"/>
                <a:gd name="connsiteX2" fmla="*/ 1780926 w 1780926"/>
                <a:gd name="connsiteY2" fmla="*/ 1465362 h 1997329"/>
                <a:gd name="connsiteX3" fmla="*/ 1217694 w 1780926"/>
                <a:gd name="connsiteY3" fmla="*/ 1685650 h 1997329"/>
                <a:gd name="connsiteX4" fmla="*/ 0 w 1780926"/>
                <a:gd name="connsiteY4" fmla="*/ 1997329 h 1997329"/>
                <a:gd name="connsiteX5" fmla="*/ 471450 w 1780926"/>
                <a:gd name="connsiteY5" fmla="*/ 0 h 1997329"/>
                <a:gd name="connsiteX0" fmla="*/ 491516 w 1780926"/>
                <a:gd name="connsiteY0" fmla="*/ 0 h 1997330"/>
                <a:gd name="connsiteX1" fmla="*/ 1372026 w 1780926"/>
                <a:gd name="connsiteY1" fmla="*/ 458501 h 1997330"/>
                <a:gd name="connsiteX2" fmla="*/ 1780926 w 1780926"/>
                <a:gd name="connsiteY2" fmla="*/ 1465363 h 1997330"/>
                <a:gd name="connsiteX3" fmla="*/ 1217694 w 1780926"/>
                <a:gd name="connsiteY3" fmla="*/ 1685651 h 1997330"/>
                <a:gd name="connsiteX4" fmla="*/ 0 w 1780926"/>
                <a:gd name="connsiteY4" fmla="*/ 1997330 h 1997330"/>
                <a:gd name="connsiteX5" fmla="*/ 491516 w 1780926"/>
                <a:gd name="connsiteY5" fmla="*/ 0 h 1997330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531046 w 1896304"/>
                <a:gd name="connsiteY0" fmla="*/ 0 h 2079000"/>
                <a:gd name="connsiteX1" fmla="*/ 1487404 w 1896304"/>
                <a:gd name="connsiteY1" fmla="*/ 535104 h 2079000"/>
                <a:gd name="connsiteX2" fmla="*/ 1896304 w 1896304"/>
                <a:gd name="connsiteY2" fmla="*/ 1541966 h 2079000"/>
                <a:gd name="connsiteX3" fmla="*/ 1333072 w 1896304"/>
                <a:gd name="connsiteY3" fmla="*/ 1762254 h 2079000"/>
                <a:gd name="connsiteX4" fmla="*/ 0 w 1896304"/>
                <a:gd name="connsiteY4" fmla="*/ 2079000 h 2079000"/>
                <a:gd name="connsiteX5" fmla="*/ 531046 w 1896304"/>
                <a:gd name="connsiteY5" fmla="*/ 0 h 207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304" h="2079000">
                  <a:moveTo>
                    <a:pt x="531046" y="0"/>
                  </a:moveTo>
                  <a:cubicBezTo>
                    <a:pt x="833945" y="225012"/>
                    <a:pt x="1100248" y="338107"/>
                    <a:pt x="1487404" y="535104"/>
                  </a:cubicBezTo>
                  <a:cubicBezTo>
                    <a:pt x="1863340" y="763853"/>
                    <a:pt x="1801869" y="840658"/>
                    <a:pt x="1896304" y="1541966"/>
                  </a:cubicBezTo>
                  <a:cubicBezTo>
                    <a:pt x="1674109" y="1679806"/>
                    <a:pt x="1750471" y="1672882"/>
                    <a:pt x="1333072" y="1762254"/>
                  </a:cubicBezTo>
                  <a:cubicBezTo>
                    <a:pt x="877505" y="1967482"/>
                    <a:pt x="598150" y="2058692"/>
                    <a:pt x="0" y="2079000"/>
                  </a:cubicBezTo>
                  <a:cubicBezTo>
                    <a:pt x="753856" y="1235183"/>
                    <a:pt x="574262" y="561827"/>
                    <a:pt x="53104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</p:grpSp>
      <p:sp>
        <p:nvSpPr>
          <p:cNvPr id="72" name="Retângulo 71"/>
          <p:cNvSpPr/>
          <p:nvPr/>
        </p:nvSpPr>
        <p:spPr bwMode="auto">
          <a:xfrm>
            <a:off x="5410696" y="2780928"/>
            <a:ext cx="261677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Valor 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inicial (13)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73" name="Grupo 72"/>
          <p:cNvGrpSpPr/>
          <p:nvPr/>
        </p:nvGrpSpPr>
        <p:grpSpPr>
          <a:xfrm>
            <a:off x="195150" y="3197007"/>
            <a:ext cx="7991974" cy="2060178"/>
            <a:chOff x="4364872" y="2899004"/>
            <a:chExt cx="4959656" cy="4003017"/>
          </a:xfrm>
        </p:grpSpPr>
        <p:cxnSp>
          <p:nvCxnSpPr>
            <p:cNvPr id="74" name="Conector reto 73"/>
            <p:cNvCxnSpPr/>
            <p:nvPr/>
          </p:nvCxnSpPr>
          <p:spPr>
            <a:xfrm>
              <a:off x="4364872" y="2899004"/>
              <a:ext cx="4959656" cy="0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5" name="Conector reto 74"/>
            <p:cNvCxnSpPr/>
            <p:nvPr/>
          </p:nvCxnSpPr>
          <p:spPr>
            <a:xfrm flipV="1">
              <a:off x="4364872" y="2912289"/>
              <a:ext cx="2657" cy="3989732"/>
            </a:xfrm>
            <a:prstGeom prst="line">
              <a:avLst/>
            </a:prstGeom>
            <a:ln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grpSp>
        <p:nvGrpSpPr>
          <p:cNvPr id="8" name="Grupo 7"/>
          <p:cNvGrpSpPr/>
          <p:nvPr/>
        </p:nvGrpSpPr>
        <p:grpSpPr>
          <a:xfrm>
            <a:off x="361905" y="3434125"/>
            <a:ext cx="1754006" cy="422821"/>
            <a:chOff x="1009977" y="3162062"/>
            <a:chExt cx="1754006" cy="422821"/>
          </a:xfrm>
        </p:grpSpPr>
        <p:sp>
          <p:nvSpPr>
            <p:cNvPr id="4" name="Retângulo de cantos arredondados 3"/>
            <p:cNvSpPr/>
            <p:nvPr/>
          </p:nvSpPr>
          <p:spPr>
            <a:xfrm>
              <a:off x="1041156" y="3165094"/>
              <a:ext cx="1675377" cy="4197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Retângulo 2"/>
            <p:cNvSpPr/>
            <p:nvPr/>
          </p:nvSpPr>
          <p:spPr>
            <a:xfrm>
              <a:off x="1009977" y="3162062"/>
              <a:ext cx="17540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chemeClr val="bg1"/>
                  </a:solidFill>
                  <a:cs typeface="Arial" pitchFamily="34" charset="0"/>
                </a:rPr>
                <a:t>Média(BC80</a:t>
              </a:r>
              <a:r>
                <a:rPr lang="pt-BR" sz="2000" b="1" dirty="0" smtClean="0">
                  <a:solidFill>
                    <a:schemeClr val="bg1"/>
                  </a:solidFill>
                  <a:cs typeface="Arial" pitchFamily="34" charset="0"/>
                </a:rPr>
                <a:t>%)</a:t>
              </a:r>
              <a:endParaRPr lang="pt-B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9" name="Grupo 8"/>
          <p:cNvGrpSpPr/>
          <p:nvPr/>
        </p:nvGrpSpPr>
        <p:grpSpPr>
          <a:xfrm>
            <a:off x="330726" y="3986635"/>
            <a:ext cx="1706556" cy="422821"/>
            <a:chOff x="978798" y="3714572"/>
            <a:chExt cx="1706556" cy="422821"/>
          </a:xfrm>
        </p:grpSpPr>
        <p:sp>
          <p:nvSpPr>
            <p:cNvPr id="76" name="Retângulo de cantos arredondados 75"/>
            <p:cNvSpPr/>
            <p:nvPr/>
          </p:nvSpPr>
          <p:spPr>
            <a:xfrm>
              <a:off x="1009977" y="3717604"/>
              <a:ext cx="1675377" cy="4197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7" name="Retângulo 76"/>
            <p:cNvSpPr/>
            <p:nvPr/>
          </p:nvSpPr>
          <p:spPr>
            <a:xfrm>
              <a:off x="978798" y="3714572"/>
              <a:ext cx="16753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000" b="1" dirty="0" smtClean="0">
                  <a:solidFill>
                    <a:schemeClr val="bg1"/>
                  </a:solidFill>
                  <a:cs typeface="Arial" pitchFamily="34" charset="0"/>
                </a:rPr>
                <a:t>RPPS</a:t>
              </a:r>
              <a:endParaRPr lang="pt-B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1" name="Grupo 10"/>
          <p:cNvGrpSpPr/>
          <p:nvPr/>
        </p:nvGrpSpPr>
        <p:grpSpPr>
          <a:xfrm>
            <a:off x="330726" y="4579188"/>
            <a:ext cx="1706556" cy="422821"/>
            <a:chOff x="978798" y="4307125"/>
            <a:chExt cx="1706556" cy="422821"/>
          </a:xfrm>
        </p:grpSpPr>
        <p:sp>
          <p:nvSpPr>
            <p:cNvPr id="78" name="Retângulo de cantos arredondados 77"/>
            <p:cNvSpPr/>
            <p:nvPr/>
          </p:nvSpPr>
          <p:spPr>
            <a:xfrm>
              <a:off x="1009977" y="4310157"/>
              <a:ext cx="1675377" cy="4197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9" name="Retângulo 78"/>
            <p:cNvSpPr/>
            <p:nvPr/>
          </p:nvSpPr>
          <p:spPr>
            <a:xfrm>
              <a:off x="978798" y="4307125"/>
              <a:ext cx="16753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r>
                <a:rPr lang="pt-BR" sz="2000" b="1" dirty="0" smtClean="0">
                  <a:solidFill>
                    <a:schemeClr val="bg1"/>
                  </a:solidFill>
                  <a:cs typeface="Arial" pitchFamily="34" charset="0"/>
                </a:rPr>
                <a:t>MC</a:t>
              </a:r>
              <a:endParaRPr lang="pt-B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3" name="Retângulo 33"/>
          <p:cNvSpPr>
            <a:spLocks noChangeArrowheads="1"/>
          </p:cNvSpPr>
          <p:nvPr/>
        </p:nvSpPr>
        <p:spPr bwMode="auto">
          <a:xfrm>
            <a:off x="3058942" y="5371991"/>
            <a:ext cx="249589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Média(BC80%)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2941340" y="5348216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[ </a:t>
            </a:r>
          </a:p>
        </p:txBody>
      </p:sp>
      <p:sp>
        <p:nvSpPr>
          <p:cNvPr id="84" name="Retângulo 83"/>
          <p:cNvSpPr/>
          <p:nvPr/>
        </p:nvSpPr>
        <p:spPr>
          <a:xfrm>
            <a:off x="5410696" y="5371991"/>
            <a:ext cx="52770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5" name="Retângulo 84"/>
          <p:cNvSpPr/>
          <p:nvPr/>
        </p:nvSpPr>
        <p:spPr>
          <a:xfrm>
            <a:off x="5686028" y="5371991"/>
            <a:ext cx="1019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RPPS 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6" name="Retângulo 85"/>
          <p:cNvSpPr/>
          <p:nvPr/>
        </p:nvSpPr>
        <p:spPr>
          <a:xfrm>
            <a:off x="6478116" y="5340393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] 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7" name="Retângulo 86"/>
          <p:cNvSpPr/>
          <p:nvPr/>
        </p:nvSpPr>
        <p:spPr>
          <a:xfrm>
            <a:off x="6670742" y="5344547"/>
            <a:ext cx="43152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>
                <a:solidFill>
                  <a:schemeClr val="accent5">
                    <a:lumMod val="75000"/>
                  </a:schemeClr>
                </a:solidFill>
              </a:rPr>
              <a:t>x</a:t>
            </a:r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88" name="Retângulo 87"/>
          <p:cNvSpPr/>
          <p:nvPr/>
        </p:nvSpPr>
        <p:spPr>
          <a:xfrm>
            <a:off x="6982172" y="5344547"/>
            <a:ext cx="10326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2800" b="1" dirty="0" smtClean="0">
                <a:solidFill>
                  <a:schemeClr val="accent5">
                    <a:lumMod val="75000"/>
                  </a:schemeClr>
                </a:solidFill>
              </a:rPr>
              <a:t>%MC </a:t>
            </a:r>
            <a:endParaRPr lang="pt-BR" sz="28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CaixaDeTexto 1"/>
          <p:cNvSpPr txBox="1"/>
          <p:nvPr/>
        </p:nvSpPr>
        <p:spPr>
          <a:xfrm>
            <a:off x="4346469" y="908720"/>
            <a:ext cx="3861497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Concessão AI no RPPS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Carência 12 meses, exceto se por acidente de trabalho</a:t>
            </a:r>
          </a:p>
          <a:p>
            <a:pPr marL="285750" indent="-285750">
              <a:buFont typeface="Arial" pitchFamily="34" charset="0"/>
              <a:buChar char="•"/>
            </a:pPr>
            <a:endParaRPr lang="pt-BR" sz="8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Não tem relação com a conta de aposentadoria (RAP)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51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1426" y="1116065"/>
            <a:ext cx="885043" cy="87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42" name="Grupo 41"/>
          <p:cNvGrpSpPr/>
          <p:nvPr/>
        </p:nvGrpSpPr>
        <p:grpSpPr>
          <a:xfrm>
            <a:off x="896214" y="5136805"/>
            <a:ext cx="753174" cy="422821"/>
            <a:chOff x="978798" y="4307125"/>
            <a:chExt cx="1706556" cy="422821"/>
          </a:xfrm>
        </p:grpSpPr>
        <p:sp>
          <p:nvSpPr>
            <p:cNvPr id="43" name="Retângulo de cantos arredondados 42"/>
            <p:cNvSpPr/>
            <p:nvPr/>
          </p:nvSpPr>
          <p:spPr>
            <a:xfrm>
              <a:off x="1009977" y="4310157"/>
              <a:ext cx="1675377" cy="4197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Retângulo 43"/>
            <p:cNvSpPr/>
            <p:nvPr/>
          </p:nvSpPr>
          <p:spPr>
            <a:xfrm>
              <a:off x="978798" y="4307125"/>
              <a:ext cx="16753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000" b="1" dirty="0" smtClean="0">
                  <a:solidFill>
                    <a:schemeClr val="bg1"/>
                  </a:solidFill>
                  <a:cs typeface="Arial" pitchFamily="34" charset="0"/>
                </a:rPr>
                <a:t>IPCA </a:t>
              </a:r>
              <a:endParaRPr lang="pt-B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cxnSp>
        <p:nvCxnSpPr>
          <p:cNvPr id="46" name="Conector reto 45"/>
          <p:cNvCxnSpPr/>
          <p:nvPr/>
        </p:nvCxnSpPr>
        <p:spPr>
          <a:xfrm>
            <a:off x="251520" y="692696"/>
            <a:ext cx="832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21211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3" name="Grupo 102"/>
          <p:cNvGrpSpPr/>
          <p:nvPr/>
        </p:nvGrpSpPr>
        <p:grpSpPr>
          <a:xfrm>
            <a:off x="72671" y="4149080"/>
            <a:ext cx="4787361" cy="1229655"/>
            <a:chOff x="865730" y="3871341"/>
            <a:chExt cx="2691556" cy="1453460"/>
          </a:xfrm>
        </p:grpSpPr>
        <p:cxnSp>
          <p:nvCxnSpPr>
            <p:cNvPr id="104" name="Conector reto 103"/>
            <p:cNvCxnSpPr/>
            <p:nvPr/>
          </p:nvCxnSpPr>
          <p:spPr>
            <a:xfrm>
              <a:off x="865730" y="3871341"/>
              <a:ext cx="2691556" cy="13285"/>
            </a:xfrm>
            <a:prstGeom prst="line">
              <a:avLst/>
            </a:prstGeom>
            <a:ln w="127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5" name="Conector reto 104"/>
            <p:cNvCxnSpPr/>
            <p:nvPr/>
          </p:nvCxnSpPr>
          <p:spPr>
            <a:xfrm flipV="1">
              <a:off x="865730" y="3884626"/>
              <a:ext cx="2657" cy="1440175"/>
            </a:xfrm>
            <a:prstGeom prst="line">
              <a:avLst/>
            </a:prstGeom>
            <a:ln w="12700"/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</p:grpSp>
      <p:sp>
        <p:nvSpPr>
          <p:cNvPr id="90" name="Retângulo 89"/>
          <p:cNvSpPr/>
          <p:nvPr/>
        </p:nvSpPr>
        <p:spPr bwMode="auto">
          <a:xfrm>
            <a:off x="5469472" y="2884874"/>
            <a:ext cx="268807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pt-BR" sz="20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Valor </a:t>
            </a: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inicial (13)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Título 1"/>
          <p:cNvSpPr txBox="1">
            <a:spLocks/>
          </p:cNvSpPr>
          <p:nvPr/>
        </p:nvSpPr>
        <p:spPr>
          <a:xfrm>
            <a:off x="1619672" y="0"/>
            <a:ext cx="42484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Pensão por Morte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1325207" y="2014857"/>
            <a:ext cx="3389575" cy="9694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Concessão pelo RPPS </a:t>
            </a:r>
          </a:p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1900" dirty="0">
                <a:solidFill>
                  <a:schemeClr val="accent5">
                    <a:lumMod val="75000"/>
                  </a:schemeClr>
                </a:solidFill>
              </a:rPr>
              <a:t>existência de </a:t>
            </a: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beneficiários</a:t>
            </a:r>
          </a:p>
          <a:p>
            <a:pPr marL="342900" lvl="1" indent="-342900" algn="just" defTabSz="7112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FontTx/>
              <a:buChar char="-"/>
            </a:pPr>
            <a:r>
              <a:rPr lang="pt-BR" sz="1900" dirty="0" smtClean="0">
                <a:solidFill>
                  <a:schemeClr val="accent5">
                    <a:lumMod val="75000"/>
                  </a:schemeClr>
                </a:solidFill>
              </a:rPr>
              <a:t>Não tem relação com a RAP</a:t>
            </a:r>
            <a:endParaRPr lang="pt-BR" sz="19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5" name="Retângulo 33"/>
          <p:cNvSpPr>
            <a:spLocks noChangeArrowheads="1"/>
          </p:cNvSpPr>
          <p:nvPr/>
        </p:nvSpPr>
        <p:spPr bwMode="auto">
          <a:xfrm>
            <a:off x="-65540" y="4667425"/>
            <a:ext cx="229225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200" b="1" dirty="0">
                <a:solidFill>
                  <a:schemeClr val="accent5">
                    <a:lumMod val="75000"/>
                  </a:schemeClr>
                </a:solidFill>
              </a:rPr>
              <a:t> [ Média(BC80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%)</a:t>
            </a:r>
            <a:endParaRPr lang="pt-BR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cxnSp>
        <p:nvCxnSpPr>
          <p:cNvPr id="38" name="Conector reto 37"/>
          <p:cNvCxnSpPr/>
          <p:nvPr/>
        </p:nvCxnSpPr>
        <p:spPr>
          <a:xfrm flipV="1">
            <a:off x="3375438" y="5091790"/>
            <a:ext cx="571311" cy="6522"/>
          </a:xfrm>
          <a:prstGeom prst="line">
            <a:avLst/>
          </a:prstGeom>
          <a:ln/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39" name="Retângulo 33"/>
          <p:cNvSpPr>
            <a:spLocks noChangeArrowheads="1"/>
          </p:cNvSpPr>
          <p:nvPr/>
        </p:nvSpPr>
        <p:spPr bwMode="auto">
          <a:xfrm>
            <a:off x="3251392" y="5123033"/>
            <a:ext cx="859343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/>
            <a:r>
              <a:rPr lang="pt-BR" sz="2200" b="1" dirty="0">
                <a:solidFill>
                  <a:schemeClr val="accent5">
                    <a:lumMod val="75000"/>
                  </a:schemeClr>
                </a:solidFill>
              </a:rPr>
              <a:t>8,5%</a:t>
            </a:r>
          </a:p>
        </p:txBody>
      </p:sp>
      <p:pic>
        <p:nvPicPr>
          <p:cNvPr id="28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7805" y="2014857"/>
            <a:ext cx="977403" cy="8965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2" name="Retângulo 31"/>
          <p:cNvSpPr/>
          <p:nvPr/>
        </p:nvSpPr>
        <p:spPr>
          <a:xfrm>
            <a:off x="5469472" y="1680665"/>
            <a:ext cx="1547664" cy="77298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57183" tIns="57183" rIns="57183" bIns="57183" numCol="1" spcCol="1270" anchor="ctr" anchorCtr="0">
            <a:noAutofit/>
          </a:bodyPr>
          <a:lstStyle/>
          <a:p>
            <a:pPr algn="ctr"/>
            <a:r>
              <a:rPr lang="pt-BR" b="1" dirty="0">
                <a:solidFill>
                  <a:schemeClr val="accent5">
                    <a:lumMod val="75000"/>
                  </a:schemeClr>
                </a:solidFill>
              </a:rPr>
              <a:t>Participante Ativo Normal</a:t>
            </a:r>
          </a:p>
        </p:txBody>
      </p:sp>
      <p:grpSp>
        <p:nvGrpSpPr>
          <p:cNvPr id="36" name="Grupo 35"/>
          <p:cNvGrpSpPr/>
          <p:nvPr/>
        </p:nvGrpSpPr>
        <p:grpSpPr>
          <a:xfrm>
            <a:off x="5581777" y="204323"/>
            <a:ext cx="1319165" cy="1548200"/>
            <a:chOff x="6778537" y="2368672"/>
            <a:chExt cx="739404" cy="914197"/>
          </a:xfrm>
        </p:grpSpPr>
        <p:sp>
          <p:nvSpPr>
            <p:cNvPr id="37" name="Forma livre 36"/>
            <p:cNvSpPr/>
            <p:nvPr/>
          </p:nvSpPr>
          <p:spPr>
            <a:xfrm>
              <a:off x="6865045" y="2368672"/>
              <a:ext cx="563165" cy="653017"/>
            </a:xfrm>
            <a:custGeom>
              <a:avLst/>
              <a:gdLst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67860 h 3402300"/>
                <a:gd name="connsiteX1" fmla="*/ 464820 w 3246120"/>
                <a:gd name="connsiteY1" fmla="*/ 2099280 h 3402300"/>
                <a:gd name="connsiteX2" fmla="*/ 678180 w 3246120"/>
                <a:gd name="connsiteY2" fmla="*/ 1931640 h 3402300"/>
                <a:gd name="connsiteX3" fmla="*/ 823352 w 3246120"/>
                <a:gd name="connsiteY3" fmla="*/ 1152128 h 3402300"/>
                <a:gd name="connsiteX4" fmla="*/ 1039376 w 3246120"/>
                <a:gd name="connsiteY4" fmla="*/ 432048 h 3402300"/>
                <a:gd name="connsiteX5" fmla="*/ 1615440 w 3246120"/>
                <a:gd name="connsiteY5" fmla="*/ 0 h 3402300"/>
                <a:gd name="connsiteX6" fmla="*/ 2156460 w 3246120"/>
                <a:gd name="connsiteY6" fmla="*/ 34260 h 3402300"/>
                <a:gd name="connsiteX7" fmla="*/ 2621280 w 3246120"/>
                <a:gd name="connsiteY7" fmla="*/ 232380 h 3402300"/>
                <a:gd name="connsiteX8" fmla="*/ 2933700 w 3246120"/>
                <a:gd name="connsiteY8" fmla="*/ 575280 h 3402300"/>
                <a:gd name="connsiteX9" fmla="*/ 3116580 w 3246120"/>
                <a:gd name="connsiteY9" fmla="*/ 986760 h 3402300"/>
                <a:gd name="connsiteX10" fmla="*/ 3208020 w 3246120"/>
                <a:gd name="connsiteY10" fmla="*/ 1428720 h 3402300"/>
                <a:gd name="connsiteX11" fmla="*/ 3246120 w 3246120"/>
                <a:gd name="connsiteY11" fmla="*/ 2327880 h 3402300"/>
                <a:gd name="connsiteX12" fmla="*/ 3040380 w 3246120"/>
                <a:gd name="connsiteY12" fmla="*/ 2983200 h 3402300"/>
                <a:gd name="connsiteX13" fmla="*/ 2705100 w 3246120"/>
                <a:gd name="connsiteY13" fmla="*/ 3234660 h 3402300"/>
                <a:gd name="connsiteX14" fmla="*/ 2529840 w 3246120"/>
                <a:gd name="connsiteY14" fmla="*/ 3310860 h 3402300"/>
                <a:gd name="connsiteX15" fmla="*/ 2095500 w 3246120"/>
                <a:gd name="connsiteY15" fmla="*/ 3402300 h 3402300"/>
                <a:gd name="connsiteX16" fmla="*/ 1485900 w 3246120"/>
                <a:gd name="connsiteY16" fmla="*/ 3310860 h 3402300"/>
                <a:gd name="connsiteX17" fmla="*/ 731520 w 3246120"/>
                <a:gd name="connsiteY17" fmla="*/ 3059400 h 3402300"/>
                <a:gd name="connsiteX18" fmla="*/ 396240 w 3246120"/>
                <a:gd name="connsiteY18" fmla="*/ 2807940 h 3402300"/>
                <a:gd name="connsiteX19" fmla="*/ 563880 w 3246120"/>
                <a:gd name="connsiteY19" fmla="*/ 2807940 h 3402300"/>
                <a:gd name="connsiteX20" fmla="*/ 662940 w 3246120"/>
                <a:gd name="connsiteY20" fmla="*/ 2754600 h 3402300"/>
                <a:gd name="connsiteX21" fmla="*/ 647700 w 3246120"/>
                <a:gd name="connsiteY21" fmla="*/ 2670780 h 3402300"/>
                <a:gd name="connsiteX22" fmla="*/ 388620 w 3246120"/>
                <a:gd name="connsiteY22" fmla="*/ 2655540 h 3402300"/>
                <a:gd name="connsiteX23" fmla="*/ 220980 w 3246120"/>
                <a:gd name="connsiteY23" fmla="*/ 2518380 h 3402300"/>
                <a:gd name="connsiteX24" fmla="*/ 167640 w 3246120"/>
                <a:gd name="connsiteY24" fmla="*/ 2343120 h 3402300"/>
                <a:gd name="connsiteX25" fmla="*/ 480060 w 3246120"/>
                <a:gd name="connsiteY25" fmla="*/ 2350740 h 3402300"/>
                <a:gd name="connsiteX26" fmla="*/ 617220 w 3246120"/>
                <a:gd name="connsiteY26" fmla="*/ 2221200 h 3402300"/>
                <a:gd name="connsiteX27" fmla="*/ 731520 w 3246120"/>
                <a:gd name="connsiteY27" fmla="*/ 2106900 h 3402300"/>
                <a:gd name="connsiteX28" fmla="*/ 571500 w 3246120"/>
                <a:gd name="connsiteY28" fmla="*/ 2274540 h 3402300"/>
                <a:gd name="connsiteX29" fmla="*/ 304800 w 3246120"/>
                <a:gd name="connsiteY29" fmla="*/ 2312640 h 3402300"/>
                <a:gd name="connsiteX30" fmla="*/ 53340 w 3246120"/>
                <a:gd name="connsiteY30" fmla="*/ 2198340 h 3402300"/>
                <a:gd name="connsiteX31" fmla="*/ 53340 w 3246120"/>
                <a:gd name="connsiteY31" fmla="*/ 2190720 h 3402300"/>
                <a:gd name="connsiteX32" fmla="*/ 0 w 3246120"/>
                <a:gd name="connsiteY32" fmla="*/ 2167860 h 3402300"/>
                <a:gd name="connsiteX0" fmla="*/ 0 w 3246120"/>
                <a:gd name="connsiteY0" fmla="*/ 2250410 h 3484850"/>
                <a:gd name="connsiteX1" fmla="*/ 464820 w 3246120"/>
                <a:gd name="connsiteY1" fmla="*/ 2181830 h 3484850"/>
                <a:gd name="connsiteX2" fmla="*/ 678180 w 3246120"/>
                <a:gd name="connsiteY2" fmla="*/ 2014190 h 3484850"/>
                <a:gd name="connsiteX3" fmla="*/ 823352 w 3246120"/>
                <a:gd name="connsiteY3" fmla="*/ 1234678 h 3484850"/>
                <a:gd name="connsiteX4" fmla="*/ 1039376 w 3246120"/>
                <a:gd name="connsiteY4" fmla="*/ 514598 h 3484850"/>
                <a:gd name="connsiteX5" fmla="*/ 1615440 w 3246120"/>
                <a:gd name="connsiteY5" fmla="*/ 82550 h 3484850"/>
                <a:gd name="connsiteX6" fmla="*/ 2156460 w 3246120"/>
                <a:gd name="connsiteY6" fmla="*/ 116810 h 3484850"/>
                <a:gd name="connsiteX7" fmla="*/ 2621280 w 3246120"/>
                <a:gd name="connsiteY7" fmla="*/ 314930 h 3484850"/>
                <a:gd name="connsiteX8" fmla="*/ 2933700 w 3246120"/>
                <a:gd name="connsiteY8" fmla="*/ 657830 h 3484850"/>
                <a:gd name="connsiteX9" fmla="*/ 3116580 w 3246120"/>
                <a:gd name="connsiteY9" fmla="*/ 1069310 h 3484850"/>
                <a:gd name="connsiteX10" fmla="*/ 3208020 w 3246120"/>
                <a:gd name="connsiteY10" fmla="*/ 1511270 h 3484850"/>
                <a:gd name="connsiteX11" fmla="*/ 3246120 w 3246120"/>
                <a:gd name="connsiteY11" fmla="*/ 2410430 h 3484850"/>
                <a:gd name="connsiteX12" fmla="*/ 3040380 w 3246120"/>
                <a:gd name="connsiteY12" fmla="*/ 3065750 h 3484850"/>
                <a:gd name="connsiteX13" fmla="*/ 2705100 w 3246120"/>
                <a:gd name="connsiteY13" fmla="*/ 3317210 h 3484850"/>
                <a:gd name="connsiteX14" fmla="*/ 2529840 w 3246120"/>
                <a:gd name="connsiteY14" fmla="*/ 3393410 h 3484850"/>
                <a:gd name="connsiteX15" fmla="*/ 2095500 w 3246120"/>
                <a:gd name="connsiteY15" fmla="*/ 3484850 h 3484850"/>
                <a:gd name="connsiteX16" fmla="*/ 1485900 w 3246120"/>
                <a:gd name="connsiteY16" fmla="*/ 3393410 h 3484850"/>
                <a:gd name="connsiteX17" fmla="*/ 731520 w 3246120"/>
                <a:gd name="connsiteY17" fmla="*/ 3141950 h 3484850"/>
                <a:gd name="connsiteX18" fmla="*/ 396240 w 3246120"/>
                <a:gd name="connsiteY18" fmla="*/ 2890490 h 3484850"/>
                <a:gd name="connsiteX19" fmla="*/ 563880 w 3246120"/>
                <a:gd name="connsiteY19" fmla="*/ 2890490 h 3484850"/>
                <a:gd name="connsiteX20" fmla="*/ 662940 w 3246120"/>
                <a:gd name="connsiteY20" fmla="*/ 2837150 h 3484850"/>
                <a:gd name="connsiteX21" fmla="*/ 647700 w 3246120"/>
                <a:gd name="connsiteY21" fmla="*/ 2753330 h 3484850"/>
                <a:gd name="connsiteX22" fmla="*/ 388620 w 3246120"/>
                <a:gd name="connsiteY22" fmla="*/ 2738090 h 3484850"/>
                <a:gd name="connsiteX23" fmla="*/ 220980 w 3246120"/>
                <a:gd name="connsiteY23" fmla="*/ 2600930 h 3484850"/>
                <a:gd name="connsiteX24" fmla="*/ 167640 w 3246120"/>
                <a:gd name="connsiteY24" fmla="*/ 2425670 h 3484850"/>
                <a:gd name="connsiteX25" fmla="*/ 480060 w 3246120"/>
                <a:gd name="connsiteY25" fmla="*/ 2433290 h 3484850"/>
                <a:gd name="connsiteX26" fmla="*/ 617220 w 3246120"/>
                <a:gd name="connsiteY26" fmla="*/ 2303750 h 3484850"/>
                <a:gd name="connsiteX27" fmla="*/ 731520 w 3246120"/>
                <a:gd name="connsiteY27" fmla="*/ 2189450 h 3484850"/>
                <a:gd name="connsiteX28" fmla="*/ 571500 w 3246120"/>
                <a:gd name="connsiteY28" fmla="*/ 2357090 h 3484850"/>
                <a:gd name="connsiteX29" fmla="*/ 304800 w 3246120"/>
                <a:gd name="connsiteY29" fmla="*/ 2395190 h 3484850"/>
                <a:gd name="connsiteX30" fmla="*/ 53340 w 3246120"/>
                <a:gd name="connsiteY30" fmla="*/ 2280890 h 3484850"/>
                <a:gd name="connsiteX31" fmla="*/ 53340 w 3246120"/>
                <a:gd name="connsiteY31" fmla="*/ 2273270 h 3484850"/>
                <a:gd name="connsiteX32" fmla="*/ 0 w 3246120"/>
                <a:gd name="connsiteY32" fmla="*/ 2250410 h 3484850"/>
                <a:gd name="connsiteX0" fmla="*/ 0 w 3246120"/>
                <a:gd name="connsiteY0" fmla="*/ 2199387 h 3433827"/>
                <a:gd name="connsiteX1" fmla="*/ 464820 w 3246120"/>
                <a:gd name="connsiteY1" fmla="*/ 2130807 h 3433827"/>
                <a:gd name="connsiteX2" fmla="*/ 678180 w 3246120"/>
                <a:gd name="connsiteY2" fmla="*/ 1963167 h 3433827"/>
                <a:gd name="connsiteX3" fmla="*/ 823352 w 3246120"/>
                <a:gd name="connsiteY3" fmla="*/ 1183655 h 3433827"/>
                <a:gd name="connsiteX4" fmla="*/ 1039376 w 3246120"/>
                <a:gd name="connsiteY4" fmla="*/ 463575 h 3433827"/>
                <a:gd name="connsiteX5" fmla="*/ 1615440 w 3246120"/>
                <a:gd name="connsiteY5" fmla="*/ 31527 h 3433827"/>
                <a:gd name="connsiteX6" fmla="*/ 2156460 w 3246120"/>
                <a:gd name="connsiteY6" fmla="*/ 65787 h 3433827"/>
                <a:gd name="connsiteX7" fmla="*/ 2621280 w 3246120"/>
                <a:gd name="connsiteY7" fmla="*/ 263907 h 3433827"/>
                <a:gd name="connsiteX8" fmla="*/ 2933700 w 3246120"/>
                <a:gd name="connsiteY8" fmla="*/ 606807 h 3433827"/>
                <a:gd name="connsiteX9" fmla="*/ 3116580 w 3246120"/>
                <a:gd name="connsiteY9" fmla="*/ 1018287 h 3433827"/>
                <a:gd name="connsiteX10" fmla="*/ 3208020 w 3246120"/>
                <a:gd name="connsiteY10" fmla="*/ 1460247 h 3433827"/>
                <a:gd name="connsiteX11" fmla="*/ 3246120 w 3246120"/>
                <a:gd name="connsiteY11" fmla="*/ 2359407 h 3433827"/>
                <a:gd name="connsiteX12" fmla="*/ 3040380 w 3246120"/>
                <a:gd name="connsiteY12" fmla="*/ 3014727 h 3433827"/>
                <a:gd name="connsiteX13" fmla="*/ 2705100 w 3246120"/>
                <a:gd name="connsiteY13" fmla="*/ 3266187 h 3433827"/>
                <a:gd name="connsiteX14" fmla="*/ 2529840 w 3246120"/>
                <a:gd name="connsiteY14" fmla="*/ 3342387 h 3433827"/>
                <a:gd name="connsiteX15" fmla="*/ 2095500 w 3246120"/>
                <a:gd name="connsiteY15" fmla="*/ 3433827 h 3433827"/>
                <a:gd name="connsiteX16" fmla="*/ 1485900 w 3246120"/>
                <a:gd name="connsiteY16" fmla="*/ 3342387 h 3433827"/>
                <a:gd name="connsiteX17" fmla="*/ 731520 w 3246120"/>
                <a:gd name="connsiteY17" fmla="*/ 3090927 h 3433827"/>
                <a:gd name="connsiteX18" fmla="*/ 396240 w 3246120"/>
                <a:gd name="connsiteY18" fmla="*/ 2839467 h 3433827"/>
                <a:gd name="connsiteX19" fmla="*/ 563880 w 3246120"/>
                <a:gd name="connsiteY19" fmla="*/ 2839467 h 3433827"/>
                <a:gd name="connsiteX20" fmla="*/ 662940 w 3246120"/>
                <a:gd name="connsiteY20" fmla="*/ 2786127 h 3433827"/>
                <a:gd name="connsiteX21" fmla="*/ 647700 w 3246120"/>
                <a:gd name="connsiteY21" fmla="*/ 2702307 h 3433827"/>
                <a:gd name="connsiteX22" fmla="*/ 388620 w 3246120"/>
                <a:gd name="connsiteY22" fmla="*/ 2687067 h 3433827"/>
                <a:gd name="connsiteX23" fmla="*/ 220980 w 3246120"/>
                <a:gd name="connsiteY23" fmla="*/ 2549907 h 3433827"/>
                <a:gd name="connsiteX24" fmla="*/ 167640 w 3246120"/>
                <a:gd name="connsiteY24" fmla="*/ 2374647 h 3433827"/>
                <a:gd name="connsiteX25" fmla="*/ 480060 w 3246120"/>
                <a:gd name="connsiteY25" fmla="*/ 2382267 h 3433827"/>
                <a:gd name="connsiteX26" fmla="*/ 617220 w 3246120"/>
                <a:gd name="connsiteY26" fmla="*/ 2252727 h 3433827"/>
                <a:gd name="connsiteX27" fmla="*/ 731520 w 3246120"/>
                <a:gd name="connsiteY27" fmla="*/ 2138427 h 3433827"/>
                <a:gd name="connsiteX28" fmla="*/ 571500 w 3246120"/>
                <a:gd name="connsiteY28" fmla="*/ 2306067 h 3433827"/>
                <a:gd name="connsiteX29" fmla="*/ 304800 w 3246120"/>
                <a:gd name="connsiteY29" fmla="*/ 2344167 h 3433827"/>
                <a:gd name="connsiteX30" fmla="*/ 53340 w 3246120"/>
                <a:gd name="connsiteY30" fmla="*/ 2229867 h 3433827"/>
                <a:gd name="connsiteX31" fmla="*/ 53340 w 3246120"/>
                <a:gd name="connsiteY31" fmla="*/ 2222247 h 3433827"/>
                <a:gd name="connsiteX32" fmla="*/ 0 w 3246120"/>
                <a:gd name="connsiteY32" fmla="*/ 2199387 h 3433827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97142 h 3531582"/>
                <a:gd name="connsiteX1" fmla="*/ 464820 w 3246120"/>
                <a:gd name="connsiteY1" fmla="*/ 2228562 h 3531582"/>
                <a:gd name="connsiteX2" fmla="*/ 678180 w 3246120"/>
                <a:gd name="connsiteY2" fmla="*/ 2060922 h 3531582"/>
                <a:gd name="connsiteX3" fmla="*/ 823352 w 3246120"/>
                <a:gd name="connsiteY3" fmla="*/ 1281410 h 3531582"/>
                <a:gd name="connsiteX4" fmla="*/ 1039376 w 3246120"/>
                <a:gd name="connsiteY4" fmla="*/ 561330 h 3531582"/>
                <a:gd name="connsiteX5" fmla="*/ 1543432 w 3246120"/>
                <a:gd name="connsiteY5" fmla="*/ 57274 h 3531582"/>
                <a:gd name="connsiteX6" fmla="*/ 2156460 w 3246120"/>
                <a:gd name="connsiteY6" fmla="*/ 163542 h 3531582"/>
                <a:gd name="connsiteX7" fmla="*/ 2621280 w 3246120"/>
                <a:gd name="connsiteY7" fmla="*/ 361662 h 3531582"/>
                <a:gd name="connsiteX8" fmla="*/ 2933700 w 3246120"/>
                <a:gd name="connsiteY8" fmla="*/ 704562 h 3531582"/>
                <a:gd name="connsiteX9" fmla="*/ 3116580 w 3246120"/>
                <a:gd name="connsiteY9" fmla="*/ 1116042 h 3531582"/>
                <a:gd name="connsiteX10" fmla="*/ 3208020 w 3246120"/>
                <a:gd name="connsiteY10" fmla="*/ 1558002 h 3531582"/>
                <a:gd name="connsiteX11" fmla="*/ 3246120 w 3246120"/>
                <a:gd name="connsiteY11" fmla="*/ 2457162 h 3531582"/>
                <a:gd name="connsiteX12" fmla="*/ 3040380 w 3246120"/>
                <a:gd name="connsiteY12" fmla="*/ 3112482 h 3531582"/>
                <a:gd name="connsiteX13" fmla="*/ 2705100 w 3246120"/>
                <a:gd name="connsiteY13" fmla="*/ 3363942 h 3531582"/>
                <a:gd name="connsiteX14" fmla="*/ 2529840 w 3246120"/>
                <a:gd name="connsiteY14" fmla="*/ 3440142 h 3531582"/>
                <a:gd name="connsiteX15" fmla="*/ 2095500 w 3246120"/>
                <a:gd name="connsiteY15" fmla="*/ 3531582 h 3531582"/>
                <a:gd name="connsiteX16" fmla="*/ 1485900 w 3246120"/>
                <a:gd name="connsiteY16" fmla="*/ 3440142 h 3531582"/>
                <a:gd name="connsiteX17" fmla="*/ 731520 w 3246120"/>
                <a:gd name="connsiteY17" fmla="*/ 3188682 h 3531582"/>
                <a:gd name="connsiteX18" fmla="*/ 396240 w 3246120"/>
                <a:gd name="connsiteY18" fmla="*/ 2937222 h 3531582"/>
                <a:gd name="connsiteX19" fmla="*/ 563880 w 3246120"/>
                <a:gd name="connsiteY19" fmla="*/ 2937222 h 3531582"/>
                <a:gd name="connsiteX20" fmla="*/ 662940 w 3246120"/>
                <a:gd name="connsiteY20" fmla="*/ 2883882 h 3531582"/>
                <a:gd name="connsiteX21" fmla="*/ 647700 w 3246120"/>
                <a:gd name="connsiteY21" fmla="*/ 2800062 h 3531582"/>
                <a:gd name="connsiteX22" fmla="*/ 388620 w 3246120"/>
                <a:gd name="connsiteY22" fmla="*/ 2784822 h 3531582"/>
                <a:gd name="connsiteX23" fmla="*/ 220980 w 3246120"/>
                <a:gd name="connsiteY23" fmla="*/ 2647662 h 3531582"/>
                <a:gd name="connsiteX24" fmla="*/ 167640 w 3246120"/>
                <a:gd name="connsiteY24" fmla="*/ 2472402 h 3531582"/>
                <a:gd name="connsiteX25" fmla="*/ 480060 w 3246120"/>
                <a:gd name="connsiteY25" fmla="*/ 2480022 h 3531582"/>
                <a:gd name="connsiteX26" fmla="*/ 617220 w 3246120"/>
                <a:gd name="connsiteY26" fmla="*/ 2350482 h 3531582"/>
                <a:gd name="connsiteX27" fmla="*/ 731520 w 3246120"/>
                <a:gd name="connsiteY27" fmla="*/ 2236182 h 3531582"/>
                <a:gd name="connsiteX28" fmla="*/ 571500 w 3246120"/>
                <a:gd name="connsiteY28" fmla="*/ 2403822 h 3531582"/>
                <a:gd name="connsiteX29" fmla="*/ 304800 w 3246120"/>
                <a:gd name="connsiteY29" fmla="*/ 2441922 h 3531582"/>
                <a:gd name="connsiteX30" fmla="*/ 53340 w 3246120"/>
                <a:gd name="connsiteY30" fmla="*/ 2327622 h 3531582"/>
                <a:gd name="connsiteX31" fmla="*/ 53340 w 3246120"/>
                <a:gd name="connsiteY31" fmla="*/ 2320002 h 3531582"/>
                <a:gd name="connsiteX32" fmla="*/ 0 w 3246120"/>
                <a:gd name="connsiteY32" fmla="*/ 2297142 h 3531582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767568 w 3246120"/>
                <a:gd name="connsiteY7" fmla="*/ 41731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208020 w 3246120"/>
                <a:gd name="connsiteY8" fmla="*/ 1485994 h 3459574"/>
                <a:gd name="connsiteX9" fmla="*/ 3246120 w 3246120"/>
                <a:gd name="connsiteY9" fmla="*/ 2385154 h 3459574"/>
                <a:gd name="connsiteX10" fmla="*/ 3040380 w 3246120"/>
                <a:gd name="connsiteY10" fmla="*/ 3040474 h 3459574"/>
                <a:gd name="connsiteX11" fmla="*/ 2705100 w 3246120"/>
                <a:gd name="connsiteY11" fmla="*/ 3291934 h 3459574"/>
                <a:gd name="connsiteX12" fmla="*/ 2529840 w 3246120"/>
                <a:gd name="connsiteY12" fmla="*/ 3368134 h 3459574"/>
                <a:gd name="connsiteX13" fmla="*/ 2095500 w 3246120"/>
                <a:gd name="connsiteY13" fmla="*/ 3459574 h 3459574"/>
                <a:gd name="connsiteX14" fmla="*/ 1485900 w 3246120"/>
                <a:gd name="connsiteY14" fmla="*/ 3368134 h 3459574"/>
                <a:gd name="connsiteX15" fmla="*/ 731520 w 3246120"/>
                <a:gd name="connsiteY15" fmla="*/ 3116674 h 3459574"/>
                <a:gd name="connsiteX16" fmla="*/ 396240 w 3246120"/>
                <a:gd name="connsiteY16" fmla="*/ 2865214 h 3459574"/>
                <a:gd name="connsiteX17" fmla="*/ 563880 w 3246120"/>
                <a:gd name="connsiteY17" fmla="*/ 2865214 h 3459574"/>
                <a:gd name="connsiteX18" fmla="*/ 662940 w 3246120"/>
                <a:gd name="connsiteY18" fmla="*/ 2811874 h 3459574"/>
                <a:gd name="connsiteX19" fmla="*/ 647700 w 3246120"/>
                <a:gd name="connsiteY19" fmla="*/ 2728054 h 3459574"/>
                <a:gd name="connsiteX20" fmla="*/ 388620 w 3246120"/>
                <a:gd name="connsiteY20" fmla="*/ 2712814 h 3459574"/>
                <a:gd name="connsiteX21" fmla="*/ 220980 w 3246120"/>
                <a:gd name="connsiteY21" fmla="*/ 2575654 h 3459574"/>
                <a:gd name="connsiteX22" fmla="*/ 167640 w 3246120"/>
                <a:gd name="connsiteY22" fmla="*/ 2400394 h 3459574"/>
                <a:gd name="connsiteX23" fmla="*/ 480060 w 3246120"/>
                <a:gd name="connsiteY23" fmla="*/ 2408014 h 3459574"/>
                <a:gd name="connsiteX24" fmla="*/ 617220 w 3246120"/>
                <a:gd name="connsiteY24" fmla="*/ 2278474 h 3459574"/>
                <a:gd name="connsiteX25" fmla="*/ 731520 w 3246120"/>
                <a:gd name="connsiteY25" fmla="*/ 2164174 h 3459574"/>
                <a:gd name="connsiteX26" fmla="*/ 571500 w 3246120"/>
                <a:gd name="connsiteY26" fmla="*/ 2331814 h 3459574"/>
                <a:gd name="connsiteX27" fmla="*/ 304800 w 3246120"/>
                <a:gd name="connsiteY27" fmla="*/ 2369914 h 3459574"/>
                <a:gd name="connsiteX28" fmla="*/ 53340 w 3246120"/>
                <a:gd name="connsiteY28" fmla="*/ 2255614 h 3459574"/>
                <a:gd name="connsiteX29" fmla="*/ 53340 w 3246120"/>
                <a:gd name="connsiteY29" fmla="*/ 2247994 h 3459574"/>
                <a:gd name="connsiteX30" fmla="*/ 0 w 3246120"/>
                <a:gd name="connsiteY30" fmla="*/ 2225134 h 3459574"/>
                <a:gd name="connsiteX0" fmla="*/ 0 w 3274060"/>
                <a:gd name="connsiteY0" fmla="*/ 2225134 h 3459574"/>
                <a:gd name="connsiteX1" fmla="*/ 464820 w 3274060"/>
                <a:gd name="connsiteY1" fmla="*/ 2156554 h 3459574"/>
                <a:gd name="connsiteX2" fmla="*/ 678180 w 3274060"/>
                <a:gd name="connsiteY2" fmla="*/ 1988914 h 3459574"/>
                <a:gd name="connsiteX3" fmla="*/ 823352 w 3274060"/>
                <a:gd name="connsiteY3" fmla="*/ 1209402 h 3459574"/>
                <a:gd name="connsiteX4" fmla="*/ 1039376 w 3274060"/>
                <a:gd name="connsiteY4" fmla="*/ 489322 h 3459574"/>
                <a:gd name="connsiteX5" fmla="*/ 1543432 w 3274060"/>
                <a:gd name="connsiteY5" fmla="*/ 57274 h 3459574"/>
                <a:gd name="connsiteX6" fmla="*/ 2191504 w 3274060"/>
                <a:gd name="connsiteY6" fmla="*/ 57274 h 3459574"/>
                <a:gd name="connsiteX7" fmla="*/ 2911584 w 3274060"/>
                <a:gd name="connsiteY7" fmla="*/ 633338 h 3459574"/>
                <a:gd name="connsiteX8" fmla="*/ 3208020 w 3274060"/>
                <a:gd name="connsiteY8" fmla="*/ 1485994 h 3459574"/>
                <a:gd name="connsiteX9" fmla="*/ 3246120 w 3274060"/>
                <a:gd name="connsiteY9" fmla="*/ 2385154 h 3459574"/>
                <a:gd name="connsiteX10" fmla="*/ 3040380 w 3274060"/>
                <a:gd name="connsiteY10" fmla="*/ 3040474 h 3459574"/>
                <a:gd name="connsiteX11" fmla="*/ 2705100 w 3274060"/>
                <a:gd name="connsiteY11" fmla="*/ 3291934 h 3459574"/>
                <a:gd name="connsiteX12" fmla="*/ 2529840 w 3274060"/>
                <a:gd name="connsiteY12" fmla="*/ 3368134 h 3459574"/>
                <a:gd name="connsiteX13" fmla="*/ 2095500 w 3274060"/>
                <a:gd name="connsiteY13" fmla="*/ 3459574 h 3459574"/>
                <a:gd name="connsiteX14" fmla="*/ 1485900 w 3274060"/>
                <a:gd name="connsiteY14" fmla="*/ 3368134 h 3459574"/>
                <a:gd name="connsiteX15" fmla="*/ 731520 w 3274060"/>
                <a:gd name="connsiteY15" fmla="*/ 3116674 h 3459574"/>
                <a:gd name="connsiteX16" fmla="*/ 396240 w 3274060"/>
                <a:gd name="connsiteY16" fmla="*/ 2865214 h 3459574"/>
                <a:gd name="connsiteX17" fmla="*/ 563880 w 3274060"/>
                <a:gd name="connsiteY17" fmla="*/ 2865214 h 3459574"/>
                <a:gd name="connsiteX18" fmla="*/ 662940 w 3274060"/>
                <a:gd name="connsiteY18" fmla="*/ 2811874 h 3459574"/>
                <a:gd name="connsiteX19" fmla="*/ 647700 w 3274060"/>
                <a:gd name="connsiteY19" fmla="*/ 2728054 h 3459574"/>
                <a:gd name="connsiteX20" fmla="*/ 388620 w 3274060"/>
                <a:gd name="connsiteY20" fmla="*/ 2712814 h 3459574"/>
                <a:gd name="connsiteX21" fmla="*/ 220980 w 3274060"/>
                <a:gd name="connsiteY21" fmla="*/ 2575654 h 3459574"/>
                <a:gd name="connsiteX22" fmla="*/ 167640 w 3274060"/>
                <a:gd name="connsiteY22" fmla="*/ 2400394 h 3459574"/>
                <a:gd name="connsiteX23" fmla="*/ 480060 w 3274060"/>
                <a:gd name="connsiteY23" fmla="*/ 2408014 h 3459574"/>
                <a:gd name="connsiteX24" fmla="*/ 617220 w 3274060"/>
                <a:gd name="connsiteY24" fmla="*/ 2278474 h 3459574"/>
                <a:gd name="connsiteX25" fmla="*/ 731520 w 3274060"/>
                <a:gd name="connsiteY25" fmla="*/ 2164174 h 3459574"/>
                <a:gd name="connsiteX26" fmla="*/ 571500 w 3274060"/>
                <a:gd name="connsiteY26" fmla="*/ 2331814 h 3459574"/>
                <a:gd name="connsiteX27" fmla="*/ 304800 w 3274060"/>
                <a:gd name="connsiteY27" fmla="*/ 2369914 h 3459574"/>
                <a:gd name="connsiteX28" fmla="*/ 53340 w 3274060"/>
                <a:gd name="connsiteY28" fmla="*/ 2255614 h 3459574"/>
                <a:gd name="connsiteX29" fmla="*/ 53340 w 3274060"/>
                <a:gd name="connsiteY29" fmla="*/ 2247994 h 3459574"/>
                <a:gd name="connsiteX30" fmla="*/ 0 w 327406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705100 w 3415640"/>
                <a:gd name="connsiteY11" fmla="*/ 3291934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479536 w 3415640"/>
                <a:gd name="connsiteY12" fmla="*/ 3369642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095500 w 3415640"/>
                <a:gd name="connsiteY12" fmla="*/ 3459574 h 3459574"/>
                <a:gd name="connsiteX13" fmla="*/ 1485900 w 3415640"/>
                <a:gd name="connsiteY13" fmla="*/ 3368134 h 3459574"/>
                <a:gd name="connsiteX14" fmla="*/ 731520 w 3415640"/>
                <a:gd name="connsiteY14" fmla="*/ 3116674 h 3459574"/>
                <a:gd name="connsiteX15" fmla="*/ 396240 w 3415640"/>
                <a:gd name="connsiteY15" fmla="*/ 2865214 h 3459574"/>
                <a:gd name="connsiteX16" fmla="*/ 563880 w 3415640"/>
                <a:gd name="connsiteY16" fmla="*/ 2865214 h 3459574"/>
                <a:gd name="connsiteX17" fmla="*/ 662940 w 3415640"/>
                <a:gd name="connsiteY17" fmla="*/ 2811874 h 3459574"/>
                <a:gd name="connsiteX18" fmla="*/ 647700 w 3415640"/>
                <a:gd name="connsiteY18" fmla="*/ 2728054 h 3459574"/>
                <a:gd name="connsiteX19" fmla="*/ 388620 w 3415640"/>
                <a:gd name="connsiteY19" fmla="*/ 2712814 h 3459574"/>
                <a:gd name="connsiteX20" fmla="*/ 220980 w 3415640"/>
                <a:gd name="connsiteY20" fmla="*/ 2575654 h 3459574"/>
                <a:gd name="connsiteX21" fmla="*/ 167640 w 3415640"/>
                <a:gd name="connsiteY21" fmla="*/ 2400394 h 3459574"/>
                <a:gd name="connsiteX22" fmla="*/ 480060 w 3415640"/>
                <a:gd name="connsiteY22" fmla="*/ 2408014 h 3459574"/>
                <a:gd name="connsiteX23" fmla="*/ 617220 w 3415640"/>
                <a:gd name="connsiteY23" fmla="*/ 2278474 h 3459574"/>
                <a:gd name="connsiteX24" fmla="*/ 731520 w 3415640"/>
                <a:gd name="connsiteY24" fmla="*/ 2164174 h 3459574"/>
                <a:gd name="connsiteX25" fmla="*/ 571500 w 3415640"/>
                <a:gd name="connsiteY25" fmla="*/ 2331814 h 3459574"/>
                <a:gd name="connsiteX26" fmla="*/ 304800 w 3415640"/>
                <a:gd name="connsiteY26" fmla="*/ 2369914 h 3459574"/>
                <a:gd name="connsiteX27" fmla="*/ 53340 w 3415640"/>
                <a:gd name="connsiteY27" fmla="*/ 2255614 h 3459574"/>
                <a:gd name="connsiteX28" fmla="*/ 53340 w 3415640"/>
                <a:gd name="connsiteY28" fmla="*/ 2247994 h 3459574"/>
                <a:gd name="connsiteX29" fmla="*/ 0 w 3415640"/>
                <a:gd name="connsiteY29" fmla="*/ 2225134 h 3459574"/>
                <a:gd name="connsiteX0" fmla="*/ 0 w 3415640"/>
                <a:gd name="connsiteY0" fmla="*/ 2225134 h 3368134"/>
                <a:gd name="connsiteX1" fmla="*/ 464820 w 3415640"/>
                <a:gd name="connsiteY1" fmla="*/ 2156554 h 3368134"/>
                <a:gd name="connsiteX2" fmla="*/ 678180 w 3415640"/>
                <a:gd name="connsiteY2" fmla="*/ 1988914 h 3368134"/>
                <a:gd name="connsiteX3" fmla="*/ 823352 w 3415640"/>
                <a:gd name="connsiteY3" fmla="*/ 1209402 h 3368134"/>
                <a:gd name="connsiteX4" fmla="*/ 1039376 w 3415640"/>
                <a:gd name="connsiteY4" fmla="*/ 489322 h 3368134"/>
                <a:gd name="connsiteX5" fmla="*/ 1543432 w 3415640"/>
                <a:gd name="connsiteY5" fmla="*/ 57274 h 3368134"/>
                <a:gd name="connsiteX6" fmla="*/ 2191504 w 3415640"/>
                <a:gd name="connsiteY6" fmla="*/ 57274 h 3368134"/>
                <a:gd name="connsiteX7" fmla="*/ 2911584 w 3415640"/>
                <a:gd name="connsiteY7" fmla="*/ 633338 h 3368134"/>
                <a:gd name="connsiteX8" fmla="*/ 3208020 w 3415640"/>
                <a:gd name="connsiteY8" fmla="*/ 1485994 h 3368134"/>
                <a:gd name="connsiteX9" fmla="*/ 3415640 w 3415640"/>
                <a:gd name="connsiteY9" fmla="*/ 2505546 h 3368134"/>
                <a:gd name="connsiteX10" fmla="*/ 2983592 w 3415640"/>
                <a:gd name="connsiteY10" fmla="*/ 3009602 h 3368134"/>
                <a:gd name="connsiteX11" fmla="*/ 2623552 w 3415640"/>
                <a:gd name="connsiteY11" fmla="*/ 3225626 h 3368134"/>
                <a:gd name="connsiteX12" fmla="*/ 1485900 w 3415640"/>
                <a:gd name="connsiteY12" fmla="*/ 3368134 h 3368134"/>
                <a:gd name="connsiteX13" fmla="*/ 731520 w 3415640"/>
                <a:gd name="connsiteY13" fmla="*/ 3116674 h 3368134"/>
                <a:gd name="connsiteX14" fmla="*/ 396240 w 3415640"/>
                <a:gd name="connsiteY14" fmla="*/ 2865214 h 3368134"/>
                <a:gd name="connsiteX15" fmla="*/ 563880 w 3415640"/>
                <a:gd name="connsiteY15" fmla="*/ 2865214 h 3368134"/>
                <a:gd name="connsiteX16" fmla="*/ 662940 w 3415640"/>
                <a:gd name="connsiteY16" fmla="*/ 2811874 h 3368134"/>
                <a:gd name="connsiteX17" fmla="*/ 647700 w 3415640"/>
                <a:gd name="connsiteY17" fmla="*/ 2728054 h 3368134"/>
                <a:gd name="connsiteX18" fmla="*/ 388620 w 3415640"/>
                <a:gd name="connsiteY18" fmla="*/ 2712814 h 3368134"/>
                <a:gd name="connsiteX19" fmla="*/ 220980 w 3415640"/>
                <a:gd name="connsiteY19" fmla="*/ 2575654 h 3368134"/>
                <a:gd name="connsiteX20" fmla="*/ 167640 w 3415640"/>
                <a:gd name="connsiteY20" fmla="*/ 2400394 h 3368134"/>
                <a:gd name="connsiteX21" fmla="*/ 480060 w 3415640"/>
                <a:gd name="connsiteY21" fmla="*/ 2408014 h 3368134"/>
                <a:gd name="connsiteX22" fmla="*/ 617220 w 3415640"/>
                <a:gd name="connsiteY22" fmla="*/ 2278474 h 3368134"/>
                <a:gd name="connsiteX23" fmla="*/ 731520 w 3415640"/>
                <a:gd name="connsiteY23" fmla="*/ 2164174 h 3368134"/>
                <a:gd name="connsiteX24" fmla="*/ 571500 w 3415640"/>
                <a:gd name="connsiteY24" fmla="*/ 2331814 h 3368134"/>
                <a:gd name="connsiteX25" fmla="*/ 304800 w 3415640"/>
                <a:gd name="connsiteY25" fmla="*/ 2369914 h 3368134"/>
                <a:gd name="connsiteX26" fmla="*/ 53340 w 3415640"/>
                <a:gd name="connsiteY26" fmla="*/ 2255614 h 3368134"/>
                <a:gd name="connsiteX27" fmla="*/ 53340 w 3415640"/>
                <a:gd name="connsiteY27" fmla="*/ 2247994 h 3368134"/>
                <a:gd name="connsiteX28" fmla="*/ 0 w 3415640"/>
                <a:gd name="connsiteY28" fmla="*/ 2225134 h 3368134"/>
                <a:gd name="connsiteX0" fmla="*/ 0 w 3415640"/>
                <a:gd name="connsiteY0" fmla="*/ 2225134 h 3225626"/>
                <a:gd name="connsiteX1" fmla="*/ 464820 w 3415640"/>
                <a:gd name="connsiteY1" fmla="*/ 2156554 h 3225626"/>
                <a:gd name="connsiteX2" fmla="*/ 678180 w 3415640"/>
                <a:gd name="connsiteY2" fmla="*/ 1988914 h 3225626"/>
                <a:gd name="connsiteX3" fmla="*/ 823352 w 3415640"/>
                <a:gd name="connsiteY3" fmla="*/ 1209402 h 3225626"/>
                <a:gd name="connsiteX4" fmla="*/ 1039376 w 3415640"/>
                <a:gd name="connsiteY4" fmla="*/ 489322 h 3225626"/>
                <a:gd name="connsiteX5" fmla="*/ 1543432 w 3415640"/>
                <a:gd name="connsiteY5" fmla="*/ 57274 h 3225626"/>
                <a:gd name="connsiteX6" fmla="*/ 2191504 w 3415640"/>
                <a:gd name="connsiteY6" fmla="*/ 57274 h 3225626"/>
                <a:gd name="connsiteX7" fmla="*/ 2911584 w 3415640"/>
                <a:gd name="connsiteY7" fmla="*/ 633338 h 3225626"/>
                <a:gd name="connsiteX8" fmla="*/ 3208020 w 3415640"/>
                <a:gd name="connsiteY8" fmla="*/ 1485994 h 3225626"/>
                <a:gd name="connsiteX9" fmla="*/ 3415640 w 3415640"/>
                <a:gd name="connsiteY9" fmla="*/ 2505546 h 3225626"/>
                <a:gd name="connsiteX10" fmla="*/ 2983592 w 3415640"/>
                <a:gd name="connsiteY10" fmla="*/ 3009602 h 3225626"/>
                <a:gd name="connsiteX11" fmla="*/ 2623552 w 3415640"/>
                <a:gd name="connsiteY11" fmla="*/ 3225626 h 3225626"/>
                <a:gd name="connsiteX12" fmla="*/ 731520 w 3415640"/>
                <a:gd name="connsiteY12" fmla="*/ 3116674 h 3225626"/>
                <a:gd name="connsiteX13" fmla="*/ 396240 w 3415640"/>
                <a:gd name="connsiteY13" fmla="*/ 2865214 h 3225626"/>
                <a:gd name="connsiteX14" fmla="*/ 563880 w 3415640"/>
                <a:gd name="connsiteY14" fmla="*/ 2865214 h 3225626"/>
                <a:gd name="connsiteX15" fmla="*/ 662940 w 3415640"/>
                <a:gd name="connsiteY15" fmla="*/ 2811874 h 3225626"/>
                <a:gd name="connsiteX16" fmla="*/ 647700 w 3415640"/>
                <a:gd name="connsiteY16" fmla="*/ 2728054 h 3225626"/>
                <a:gd name="connsiteX17" fmla="*/ 388620 w 3415640"/>
                <a:gd name="connsiteY17" fmla="*/ 2712814 h 3225626"/>
                <a:gd name="connsiteX18" fmla="*/ 220980 w 3415640"/>
                <a:gd name="connsiteY18" fmla="*/ 2575654 h 3225626"/>
                <a:gd name="connsiteX19" fmla="*/ 167640 w 3415640"/>
                <a:gd name="connsiteY19" fmla="*/ 2400394 h 3225626"/>
                <a:gd name="connsiteX20" fmla="*/ 480060 w 3415640"/>
                <a:gd name="connsiteY20" fmla="*/ 2408014 h 3225626"/>
                <a:gd name="connsiteX21" fmla="*/ 617220 w 3415640"/>
                <a:gd name="connsiteY21" fmla="*/ 2278474 h 3225626"/>
                <a:gd name="connsiteX22" fmla="*/ 731520 w 3415640"/>
                <a:gd name="connsiteY22" fmla="*/ 2164174 h 3225626"/>
                <a:gd name="connsiteX23" fmla="*/ 571500 w 3415640"/>
                <a:gd name="connsiteY23" fmla="*/ 2331814 h 3225626"/>
                <a:gd name="connsiteX24" fmla="*/ 304800 w 3415640"/>
                <a:gd name="connsiteY24" fmla="*/ 2369914 h 3225626"/>
                <a:gd name="connsiteX25" fmla="*/ 53340 w 3415640"/>
                <a:gd name="connsiteY25" fmla="*/ 2255614 h 3225626"/>
                <a:gd name="connsiteX26" fmla="*/ 53340 w 3415640"/>
                <a:gd name="connsiteY26" fmla="*/ 2247994 h 3225626"/>
                <a:gd name="connsiteX27" fmla="*/ 0 w 3415640"/>
                <a:gd name="connsiteY27" fmla="*/ 2225134 h 3225626"/>
                <a:gd name="connsiteX0" fmla="*/ 0 w 3415640"/>
                <a:gd name="connsiteY0" fmla="*/ 2225134 h 3280236"/>
                <a:gd name="connsiteX1" fmla="*/ 464820 w 3415640"/>
                <a:gd name="connsiteY1" fmla="*/ 2156554 h 3280236"/>
                <a:gd name="connsiteX2" fmla="*/ 678180 w 3415640"/>
                <a:gd name="connsiteY2" fmla="*/ 1988914 h 3280236"/>
                <a:gd name="connsiteX3" fmla="*/ 823352 w 3415640"/>
                <a:gd name="connsiteY3" fmla="*/ 1209402 h 3280236"/>
                <a:gd name="connsiteX4" fmla="*/ 1039376 w 3415640"/>
                <a:gd name="connsiteY4" fmla="*/ 489322 h 3280236"/>
                <a:gd name="connsiteX5" fmla="*/ 1543432 w 3415640"/>
                <a:gd name="connsiteY5" fmla="*/ 57274 h 3280236"/>
                <a:gd name="connsiteX6" fmla="*/ 2191504 w 3415640"/>
                <a:gd name="connsiteY6" fmla="*/ 57274 h 3280236"/>
                <a:gd name="connsiteX7" fmla="*/ 2911584 w 3415640"/>
                <a:gd name="connsiteY7" fmla="*/ 633338 h 3280236"/>
                <a:gd name="connsiteX8" fmla="*/ 3208020 w 3415640"/>
                <a:gd name="connsiteY8" fmla="*/ 1485994 h 3280236"/>
                <a:gd name="connsiteX9" fmla="*/ 3415640 w 3415640"/>
                <a:gd name="connsiteY9" fmla="*/ 2505546 h 3280236"/>
                <a:gd name="connsiteX10" fmla="*/ 2983592 w 3415640"/>
                <a:gd name="connsiteY10" fmla="*/ 3009602 h 3280236"/>
                <a:gd name="connsiteX11" fmla="*/ 2623552 w 3415640"/>
                <a:gd name="connsiteY11" fmla="*/ 3225626 h 3280236"/>
                <a:gd name="connsiteX12" fmla="*/ 731520 w 3415640"/>
                <a:gd name="connsiteY12" fmla="*/ 3116674 h 3280236"/>
                <a:gd name="connsiteX13" fmla="*/ 396240 w 3415640"/>
                <a:gd name="connsiteY13" fmla="*/ 2865214 h 3280236"/>
                <a:gd name="connsiteX14" fmla="*/ 563880 w 3415640"/>
                <a:gd name="connsiteY14" fmla="*/ 2865214 h 3280236"/>
                <a:gd name="connsiteX15" fmla="*/ 662940 w 3415640"/>
                <a:gd name="connsiteY15" fmla="*/ 2811874 h 3280236"/>
                <a:gd name="connsiteX16" fmla="*/ 647700 w 3415640"/>
                <a:gd name="connsiteY16" fmla="*/ 2728054 h 3280236"/>
                <a:gd name="connsiteX17" fmla="*/ 388620 w 3415640"/>
                <a:gd name="connsiteY17" fmla="*/ 2712814 h 3280236"/>
                <a:gd name="connsiteX18" fmla="*/ 220980 w 3415640"/>
                <a:gd name="connsiteY18" fmla="*/ 2575654 h 3280236"/>
                <a:gd name="connsiteX19" fmla="*/ 167640 w 3415640"/>
                <a:gd name="connsiteY19" fmla="*/ 2400394 h 3280236"/>
                <a:gd name="connsiteX20" fmla="*/ 480060 w 3415640"/>
                <a:gd name="connsiteY20" fmla="*/ 2408014 h 3280236"/>
                <a:gd name="connsiteX21" fmla="*/ 617220 w 3415640"/>
                <a:gd name="connsiteY21" fmla="*/ 2278474 h 3280236"/>
                <a:gd name="connsiteX22" fmla="*/ 731520 w 3415640"/>
                <a:gd name="connsiteY22" fmla="*/ 2164174 h 3280236"/>
                <a:gd name="connsiteX23" fmla="*/ 571500 w 3415640"/>
                <a:gd name="connsiteY23" fmla="*/ 2331814 h 3280236"/>
                <a:gd name="connsiteX24" fmla="*/ 304800 w 3415640"/>
                <a:gd name="connsiteY24" fmla="*/ 2369914 h 3280236"/>
                <a:gd name="connsiteX25" fmla="*/ 53340 w 3415640"/>
                <a:gd name="connsiteY25" fmla="*/ 2255614 h 3280236"/>
                <a:gd name="connsiteX26" fmla="*/ 53340 w 3415640"/>
                <a:gd name="connsiteY26" fmla="*/ 2247994 h 3280236"/>
                <a:gd name="connsiteX27" fmla="*/ 0 w 3415640"/>
                <a:gd name="connsiteY27" fmla="*/ 2225134 h 3280236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14541"/>
                <a:gd name="connsiteX1" fmla="*/ 464820 w 3415640"/>
                <a:gd name="connsiteY1" fmla="*/ 2156554 h 3314541"/>
                <a:gd name="connsiteX2" fmla="*/ 678180 w 3415640"/>
                <a:gd name="connsiteY2" fmla="*/ 1988914 h 3314541"/>
                <a:gd name="connsiteX3" fmla="*/ 823352 w 3415640"/>
                <a:gd name="connsiteY3" fmla="*/ 1209402 h 3314541"/>
                <a:gd name="connsiteX4" fmla="*/ 1039376 w 3415640"/>
                <a:gd name="connsiteY4" fmla="*/ 489322 h 3314541"/>
                <a:gd name="connsiteX5" fmla="*/ 1543432 w 3415640"/>
                <a:gd name="connsiteY5" fmla="*/ 57274 h 3314541"/>
                <a:gd name="connsiteX6" fmla="*/ 2191504 w 3415640"/>
                <a:gd name="connsiteY6" fmla="*/ 57274 h 3314541"/>
                <a:gd name="connsiteX7" fmla="*/ 2911584 w 3415640"/>
                <a:gd name="connsiteY7" fmla="*/ 633338 h 3314541"/>
                <a:gd name="connsiteX8" fmla="*/ 3208020 w 3415640"/>
                <a:gd name="connsiteY8" fmla="*/ 1485994 h 3314541"/>
                <a:gd name="connsiteX9" fmla="*/ 3415640 w 3415640"/>
                <a:gd name="connsiteY9" fmla="*/ 2505546 h 3314541"/>
                <a:gd name="connsiteX10" fmla="*/ 2983592 w 3415640"/>
                <a:gd name="connsiteY10" fmla="*/ 3009602 h 3314541"/>
                <a:gd name="connsiteX11" fmla="*/ 1975480 w 3415640"/>
                <a:gd name="connsiteY11" fmla="*/ 3297634 h 3314541"/>
                <a:gd name="connsiteX12" fmla="*/ 731520 w 3415640"/>
                <a:gd name="connsiteY12" fmla="*/ 3116674 h 3314541"/>
                <a:gd name="connsiteX13" fmla="*/ 396240 w 3415640"/>
                <a:gd name="connsiteY13" fmla="*/ 2865214 h 3314541"/>
                <a:gd name="connsiteX14" fmla="*/ 563880 w 3415640"/>
                <a:gd name="connsiteY14" fmla="*/ 2865214 h 3314541"/>
                <a:gd name="connsiteX15" fmla="*/ 662940 w 3415640"/>
                <a:gd name="connsiteY15" fmla="*/ 2811874 h 3314541"/>
                <a:gd name="connsiteX16" fmla="*/ 647700 w 3415640"/>
                <a:gd name="connsiteY16" fmla="*/ 2728054 h 3314541"/>
                <a:gd name="connsiteX17" fmla="*/ 388620 w 3415640"/>
                <a:gd name="connsiteY17" fmla="*/ 2712814 h 3314541"/>
                <a:gd name="connsiteX18" fmla="*/ 220980 w 3415640"/>
                <a:gd name="connsiteY18" fmla="*/ 2575654 h 3314541"/>
                <a:gd name="connsiteX19" fmla="*/ 167640 w 3415640"/>
                <a:gd name="connsiteY19" fmla="*/ 2400394 h 3314541"/>
                <a:gd name="connsiteX20" fmla="*/ 480060 w 3415640"/>
                <a:gd name="connsiteY20" fmla="*/ 2408014 h 3314541"/>
                <a:gd name="connsiteX21" fmla="*/ 617220 w 3415640"/>
                <a:gd name="connsiteY21" fmla="*/ 2278474 h 3314541"/>
                <a:gd name="connsiteX22" fmla="*/ 731520 w 3415640"/>
                <a:gd name="connsiteY22" fmla="*/ 2164174 h 3314541"/>
                <a:gd name="connsiteX23" fmla="*/ 571500 w 3415640"/>
                <a:gd name="connsiteY23" fmla="*/ 2331814 h 3314541"/>
                <a:gd name="connsiteX24" fmla="*/ 304800 w 3415640"/>
                <a:gd name="connsiteY24" fmla="*/ 2369914 h 3314541"/>
                <a:gd name="connsiteX25" fmla="*/ 53340 w 3415640"/>
                <a:gd name="connsiteY25" fmla="*/ 2255614 h 3314541"/>
                <a:gd name="connsiteX26" fmla="*/ 53340 w 3415640"/>
                <a:gd name="connsiteY26" fmla="*/ 2247994 h 3314541"/>
                <a:gd name="connsiteX27" fmla="*/ 0 w 3415640"/>
                <a:gd name="connsiteY27" fmla="*/ 2225134 h 3314541"/>
                <a:gd name="connsiteX0" fmla="*/ 0 w 3415640"/>
                <a:gd name="connsiteY0" fmla="*/ 2225134 h 3297634"/>
                <a:gd name="connsiteX1" fmla="*/ 464820 w 3415640"/>
                <a:gd name="connsiteY1" fmla="*/ 2156554 h 3297634"/>
                <a:gd name="connsiteX2" fmla="*/ 678180 w 3415640"/>
                <a:gd name="connsiteY2" fmla="*/ 1988914 h 3297634"/>
                <a:gd name="connsiteX3" fmla="*/ 823352 w 3415640"/>
                <a:gd name="connsiteY3" fmla="*/ 1209402 h 3297634"/>
                <a:gd name="connsiteX4" fmla="*/ 1039376 w 3415640"/>
                <a:gd name="connsiteY4" fmla="*/ 489322 h 3297634"/>
                <a:gd name="connsiteX5" fmla="*/ 1543432 w 3415640"/>
                <a:gd name="connsiteY5" fmla="*/ 57274 h 3297634"/>
                <a:gd name="connsiteX6" fmla="*/ 2191504 w 3415640"/>
                <a:gd name="connsiteY6" fmla="*/ 57274 h 3297634"/>
                <a:gd name="connsiteX7" fmla="*/ 2911584 w 3415640"/>
                <a:gd name="connsiteY7" fmla="*/ 633338 h 3297634"/>
                <a:gd name="connsiteX8" fmla="*/ 3208020 w 3415640"/>
                <a:gd name="connsiteY8" fmla="*/ 1485994 h 3297634"/>
                <a:gd name="connsiteX9" fmla="*/ 3415640 w 3415640"/>
                <a:gd name="connsiteY9" fmla="*/ 2505546 h 3297634"/>
                <a:gd name="connsiteX10" fmla="*/ 2983592 w 3415640"/>
                <a:gd name="connsiteY10" fmla="*/ 3009602 h 3297634"/>
                <a:gd name="connsiteX11" fmla="*/ 1975480 w 3415640"/>
                <a:gd name="connsiteY11" fmla="*/ 3297634 h 3297634"/>
                <a:gd name="connsiteX12" fmla="*/ 731520 w 3415640"/>
                <a:gd name="connsiteY12" fmla="*/ 3116674 h 3297634"/>
                <a:gd name="connsiteX13" fmla="*/ 396240 w 3415640"/>
                <a:gd name="connsiteY13" fmla="*/ 2865214 h 3297634"/>
                <a:gd name="connsiteX14" fmla="*/ 563880 w 3415640"/>
                <a:gd name="connsiteY14" fmla="*/ 2865214 h 3297634"/>
                <a:gd name="connsiteX15" fmla="*/ 662940 w 3415640"/>
                <a:gd name="connsiteY15" fmla="*/ 2811874 h 3297634"/>
                <a:gd name="connsiteX16" fmla="*/ 647700 w 3415640"/>
                <a:gd name="connsiteY16" fmla="*/ 2728054 h 3297634"/>
                <a:gd name="connsiteX17" fmla="*/ 388620 w 3415640"/>
                <a:gd name="connsiteY17" fmla="*/ 2712814 h 3297634"/>
                <a:gd name="connsiteX18" fmla="*/ 220980 w 3415640"/>
                <a:gd name="connsiteY18" fmla="*/ 2575654 h 3297634"/>
                <a:gd name="connsiteX19" fmla="*/ 167640 w 3415640"/>
                <a:gd name="connsiteY19" fmla="*/ 2400394 h 3297634"/>
                <a:gd name="connsiteX20" fmla="*/ 480060 w 3415640"/>
                <a:gd name="connsiteY20" fmla="*/ 2408014 h 3297634"/>
                <a:gd name="connsiteX21" fmla="*/ 617220 w 3415640"/>
                <a:gd name="connsiteY21" fmla="*/ 2278474 h 3297634"/>
                <a:gd name="connsiteX22" fmla="*/ 731520 w 3415640"/>
                <a:gd name="connsiteY22" fmla="*/ 2164174 h 3297634"/>
                <a:gd name="connsiteX23" fmla="*/ 571500 w 3415640"/>
                <a:gd name="connsiteY23" fmla="*/ 2331814 h 3297634"/>
                <a:gd name="connsiteX24" fmla="*/ 304800 w 3415640"/>
                <a:gd name="connsiteY24" fmla="*/ 2369914 h 3297634"/>
                <a:gd name="connsiteX25" fmla="*/ 53340 w 3415640"/>
                <a:gd name="connsiteY25" fmla="*/ 2255614 h 3297634"/>
                <a:gd name="connsiteX26" fmla="*/ 53340 w 3415640"/>
                <a:gd name="connsiteY26" fmla="*/ 2247994 h 3297634"/>
                <a:gd name="connsiteX27" fmla="*/ 0 w 3415640"/>
                <a:gd name="connsiteY27" fmla="*/ 2225134 h 3297634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731520 w 3415640"/>
                <a:gd name="connsiteY12" fmla="*/ 3116674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3 h 3441650"/>
                <a:gd name="connsiteX1" fmla="*/ 464820 w 3415640"/>
                <a:gd name="connsiteY1" fmla="*/ 2156553 h 3441650"/>
                <a:gd name="connsiteX2" fmla="*/ 678180 w 3415640"/>
                <a:gd name="connsiteY2" fmla="*/ 1988913 h 3441650"/>
                <a:gd name="connsiteX3" fmla="*/ 823352 w 3415640"/>
                <a:gd name="connsiteY3" fmla="*/ 1209401 h 3441650"/>
                <a:gd name="connsiteX4" fmla="*/ 1039376 w 3415640"/>
                <a:gd name="connsiteY4" fmla="*/ 489321 h 3441650"/>
                <a:gd name="connsiteX5" fmla="*/ 1543432 w 3415640"/>
                <a:gd name="connsiteY5" fmla="*/ 57274 h 3441650"/>
                <a:gd name="connsiteX6" fmla="*/ 2191504 w 3415640"/>
                <a:gd name="connsiteY6" fmla="*/ 57273 h 3441650"/>
                <a:gd name="connsiteX7" fmla="*/ 2911584 w 3415640"/>
                <a:gd name="connsiteY7" fmla="*/ 633337 h 3441650"/>
                <a:gd name="connsiteX8" fmla="*/ 3208020 w 3415640"/>
                <a:gd name="connsiteY8" fmla="*/ 1485993 h 3441650"/>
                <a:gd name="connsiteX9" fmla="*/ 3415640 w 3415640"/>
                <a:gd name="connsiteY9" fmla="*/ 2505545 h 3441650"/>
                <a:gd name="connsiteX10" fmla="*/ 2983592 w 3415640"/>
                <a:gd name="connsiteY10" fmla="*/ 3009601 h 3441650"/>
                <a:gd name="connsiteX11" fmla="*/ 1975480 w 3415640"/>
                <a:gd name="connsiteY11" fmla="*/ 3441650 h 3441650"/>
                <a:gd name="connsiteX12" fmla="*/ 823352 w 3415640"/>
                <a:gd name="connsiteY12" fmla="*/ 3153618 h 3441650"/>
                <a:gd name="connsiteX13" fmla="*/ 396240 w 3415640"/>
                <a:gd name="connsiteY13" fmla="*/ 2865213 h 3441650"/>
                <a:gd name="connsiteX14" fmla="*/ 535320 w 3415640"/>
                <a:gd name="connsiteY14" fmla="*/ 2865586 h 3441650"/>
                <a:gd name="connsiteX15" fmla="*/ 662940 w 3415640"/>
                <a:gd name="connsiteY15" fmla="*/ 2811873 h 3441650"/>
                <a:gd name="connsiteX16" fmla="*/ 647700 w 3415640"/>
                <a:gd name="connsiteY16" fmla="*/ 2728053 h 3441650"/>
                <a:gd name="connsiteX17" fmla="*/ 388620 w 3415640"/>
                <a:gd name="connsiteY17" fmla="*/ 2712813 h 3441650"/>
                <a:gd name="connsiteX18" fmla="*/ 220980 w 3415640"/>
                <a:gd name="connsiteY18" fmla="*/ 2575653 h 3441650"/>
                <a:gd name="connsiteX19" fmla="*/ 167640 w 3415640"/>
                <a:gd name="connsiteY19" fmla="*/ 2400393 h 3441650"/>
                <a:gd name="connsiteX20" fmla="*/ 480060 w 3415640"/>
                <a:gd name="connsiteY20" fmla="*/ 2408013 h 3441650"/>
                <a:gd name="connsiteX21" fmla="*/ 617220 w 3415640"/>
                <a:gd name="connsiteY21" fmla="*/ 2278473 h 3441650"/>
                <a:gd name="connsiteX22" fmla="*/ 731520 w 3415640"/>
                <a:gd name="connsiteY22" fmla="*/ 2164173 h 3441650"/>
                <a:gd name="connsiteX23" fmla="*/ 571500 w 3415640"/>
                <a:gd name="connsiteY23" fmla="*/ 2331813 h 3441650"/>
                <a:gd name="connsiteX24" fmla="*/ 304800 w 3415640"/>
                <a:gd name="connsiteY24" fmla="*/ 2369913 h 3441650"/>
                <a:gd name="connsiteX25" fmla="*/ 53340 w 3415640"/>
                <a:gd name="connsiteY25" fmla="*/ 2255613 h 3441650"/>
                <a:gd name="connsiteX26" fmla="*/ 53340 w 3415640"/>
                <a:gd name="connsiteY26" fmla="*/ 2247993 h 3441650"/>
                <a:gd name="connsiteX27" fmla="*/ 0 w 3415640"/>
                <a:gd name="connsiteY27" fmla="*/ 2225133 h 3441650"/>
                <a:gd name="connsiteX0" fmla="*/ 0 w 3415640"/>
                <a:gd name="connsiteY0" fmla="*/ 2226497 h 3443014"/>
                <a:gd name="connsiteX1" fmla="*/ 464820 w 3415640"/>
                <a:gd name="connsiteY1" fmla="*/ 2157917 h 3443014"/>
                <a:gd name="connsiteX2" fmla="*/ 678180 w 3415640"/>
                <a:gd name="connsiteY2" fmla="*/ 1990277 h 3443014"/>
                <a:gd name="connsiteX3" fmla="*/ 823352 w 3415640"/>
                <a:gd name="connsiteY3" fmla="*/ 1210765 h 3443014"/>
                <a:gd name="connsiteX4" fmla="*/ 1039376 w 3415640"/>
                <a:gd name="connsiteY4" fmla="*/ 490685 h 3443014"/>
                <a:gd name="connsiteX5" fmla="*/ 1543432 w 3415640"/>
                <a:gd name="connsiteY5" fmla="*/ 58638 h 3443014"/>
                <a:gd name="connsiteX6" fmla="*/ 2191504 w 3415640"/>
                <a:gd name="connsiteY6" fmla="*/ 58637 h 3443014"/>
                <a:gd name="connsiteX7" fmla="*/ 2911584 w 3415640"/>
                <a:gd name="connsiteY7" fmla="*/ 634701 h 3443014"/>
                <a:gd name="connsiteX8" fmla="*/ 3208020 w 3415640"/>
                <a:gd name="connsiteY8" fmla="*/ 1487357 h 3443014"/>
                <a:gd name="connsiteX9" fmla="*/ 3415640 w 3415640"/>
                <a:gd name="connsiteY9" fmla="*/ 2506909 h 3443014"/>
                <a:gd name="connsiteX10" fmla="*/ 2983592 w 3415640"/>
                <a:gd name="connsiteY10" fmla="*/ 3010965 h 3443014"/>
                <a:gd name="connsiteX11" fmla="*/ 1975480 w 3415640"/>
                <a:gd name="connsiteY11" fmla="*/ 3443014 h 3443014"/>
                <a:gd name="connsiteX12" fmla="*/ 823352 w 3415640"/>
                <a:gd name="connsiteY12" fmla="*/ 3154982 h 3443014"/>
                <a:gd name="connsiteX13" fmla="*/ 396240 w 3415640"/>
                <a:gd name="connsiteY13" fmla="*/ 2866577 h 3443014"/>
                <a:gd name="connsiteX14" fmla="*/ 535320 w 3415640"/>
                <a:gd name="connsiteY14" fmla="*/ 2866950 h 3443014"/>
                <a:gd name="connsiteX15" fmla="*/ 662940 w 3415640"/>
                <a:gd name="connsiteY15" fmla="*/ 2813237 h 3443014"/>
                <a:gd name="connsiteX16" fmla="*/ 647700 w 3415640"/>
                <a:gd name="connsiteY16" fmla="*/ 2729417 h 3443014"/>
                <a:gd name="connsiteX17" fmla="*/ 388620 w 3415640"/>
                <a:gd name="connsiteY17" fmla="*/ 2714177 h 3443014"/>
                <a:gd name="connsiteX18" fmla="*/ 220980 w 3415640"/>
                <a:gd name="connsiteY18" fmla="*/ 2577017 h 3443014"/>
                <a:gd name="connsiteX19" fmla="*/ 167640 w 3415640"/>
                <a:gd name="connsiteY19" fmla="*/ 2401757 h 3443014"/>
                <a:gd name="connsiteX20" fmla="*/ 480060 w 3415640"/>
                <a:gd name="connsiteY20" fmla="*/ 2409377 h 3443014"/>
                <a:gd name="connsiteX21" fmla="*/ 617220 w 3415640"/>
                <a:gd name="connsiteY21" fmla="*/ 2279837 h 3443014"/>
                <a:gd name="connsiteX22" fmla="*/ 731520 w 3415640"/>
                <a:gd name="connsiteY22" fmla="*/ 2165537 h 3443014"/>
                <a:gd name="connsiteX23" fmla="*/ 571500 w 3415640"/>
                <a:gd name="connsiteY23" fmla="*/ 2333177 h 3443014"/>
                <a:gd name="connsiteX24" fmla="*/ 304800 w 3415640"/>
                <a:gd name="connsiteY24" fmla="*/ 2371277 h 3443014"/>
                <a:gd name="connsiteX25" fmla="*/ 53340 w 3415640"/>
                <a:gd name="connsiteY25" fmla="*/ 2256977 h 3443014"/>
                <a:gd name="connsiteX26" fmla="*/ 53340 w 3415640"/>
                <a:gd name="connsiteY26" fmla="*/ 2249357 h 3443014"/>
                <a:gd name="connsiteX27" fmla="*/ 0 w 3415640"/>
                <a:gd name="connsiteY27" fmla="*/ 2226497 h 3443014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7368 w 3415640"/>
                <a:gd name="connsiteY4" fmla="*/ 7067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2605 w 3415640"/>
                <a:gd name="connsiteY4" fmla="*/ 6686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89 h 3423106"/>
                <a:gd name="connsiteX1" fmla="*/ 464820 w 3415640"/>
                <a:gd name="connsiteY1" fmla="*/ 2138009 h 3423106"/>
                <a:gd name="connsiteX2" fmla="*/ 678180 w 3415640"/>
                <a:gd name="connsiteY2" fmla="*/ 1970369 h 3423106"/>
                <a:gd name="connsiteX3" fmla="*/ 823352 w 3415640"/>
                <a:gd name="connsiteY3" fmla="*/ 1190857 h 3423106"/>
                <a:gd name="connsiteX4" fmla="*/ 962605 w 3415640"/>
                <a:gd name="connsiteY4" fmla="*/ 648702 h 3423106"/>
                <a:gd name="connsiteX5" fmla="*/ 1471424 w 3415640"/>
                <a:gd name="connsiteY5" fmla="*/ 110738 h 3423106"/>
                <a:gd name="connsiteX6" fmla="*/ 2047488 w 3415640"/>
                <a:gd name="connsiteY6" fmla="*/ 38730 h 3423106"/>
                <a:gd name="connsiteX7" fmla="*/ 2911584 w 3415640"/>
                <a:gd name="connsiteY7" fmla="*/ 614793 h 3423106"/>
                <a:gd name="connsiteX8" fmla="*/ 3208020 w 3415640"/>
                <a:gd name="connsiteY8" fmla="*/ 1467449 h 3423106"/>
                <a:gd name="connsiteX9" fmla="*/ 3415640 w 3415640"/>
                <a:gd name="connsiteY9" fmla="*/ 2487001 h 3423106"/>
                <a:gd name="connsiteX10" fmla="*/ 2983592 w 3415640"/>
                <a:gd name="connsiteY10" fmla="*/ 2991057 h 3423106"/>
                <a:gd name="connsiteX11" fmla="*/ 1975480 w 3415640"/>
                <a:gd name="connsiteY11" fmla="*/ 3423106 h 3423106"/>
                <a:gd name="connsiteX12" fmla="*/ 823352 w 3415640"/>
                <a:gd name="connsiteY12" fmla="*/ 3135074 h 3423106"/>
                <a:gd name="connsiteX13" fmla="*/ 396240 w 3415640"/>
                <a:gd name="connsiteY13" fmla="*/ 2846669 h 3423106"/>
                <a:gd name="connsiteX14" fmla="*/ 535320 w 3415640"/>
                <a:gd name="connsiteY14" fmla="*/ 2847042 h 3423106"/>
                <a:gd name="connsiteX15" fmla="*/ 662940 w 3415640"/>
                <a:gd name="connsiteY15" fmla="*/ 2793329 h 3423106"/>
                <a:gd name="connsiteX16" fmla="*/ 647700 w 3415640"/>
                <a:gd name="connsiteY16" fmla="*/ 2709509 h 3423106"/>
                <a:gd name="connsiteX17" fmla="*/ 388620 w 3415640"/>
                <a:gd name="connsiteY17" fmla="*/ 2694269 h 3423106"/>
                <a:gd name="connsiteX18" fmla="*/ 220980 w 3415640"/>
                <a:gd name="connsiteY18" fmla="*/ 2557109 h 3423106"/>
                <a:gd name="connsiteX19" fmla="*/ 167640 w 3415640"/>
                <a:gd name="connsiteY19" fmla="*/ 2381849 h 3423106"/>
                <a:gd name="connsiteX20" fmla="*/ 480060 w 3415640"/>
                <a:gd name="connsiteY20" fmla="*/ 2389469 h 3423106"/>
                <a:gd name="connsiteX21" fmla="*/ 617220 w 3415640"/>
                <a:gd name="connsiteY21" fmla="*/ 2259929 h 3423106"/>
                <a:gd name="connsiteX22" fmla="*/ 731520 w 3415640"/>
                <a:gd name="connsiteY22" fmla="*/ 2145629 h 3423106"/>
                <a:gd name="connsiteX23" fmla="*/ 571500 w 3415640"/>
                <a:gd name="connsiteY23" fmla="*/ 2313269 h 3423106"/>
                <a:gd name="connsiteX24" fmla="*/ 304800 w 3415640"/>
                <a:gd name="connsiteY24" fmla="*/ 2351369 h 3423106"/>
                <a:gd name="connsiteX25" fmla="*/ 53340 w 3415640"/>
                <a:gd name="connsiteY25" fmla="*/ 2237069 h 3423106"/>
                <a:gd name="connsiteX26" fmla="*/ 53340 w 3415640"/>
                <a:gd name="connsiteY26" fmla="*/ 2229449 h 3423106"/>
                <a:gd name="connsiteX27" fmla="*/ 0 w 3415640"/>
                <a:gd name="connsiteY27" fmla="*/ 2206589 h 3423106"/>
                <a:gd name="connsiteX0" fmla="*/ 0 w 3415640"/>
                <a:gd name="connsiteY0" fmla="*/ 2137374 h 3353891"/>
                <a:gd name="connsiteX1" fmla="*/ 464820 w 3415640"/>
                <a:gd name="connsiteY1" fmla="*/ 2068794 h 3353891"/>
                <a:gd name="connsiteX2" fmla="*/ 678180 w 3415640"/>
                <a:gd name="connsiteY2" fmla="*/ 1901154 h 3353891"/>
                <a:gd name="connsiteX3" fmla="*/ 823352 w 3415640"/>
                <a:gd name="connsiteY3" fmla="*/ 1121642 h 3353891"/>
                <a:gd name="connsiteX4" fmla="*/ 962605 w 3415640"/>
                <a:gd name="connsiteY4" fmla="*/ 579487 h 3353891"/>
                <a:gd name="connsiteX5" fmla="*/ 1471424 w 3415640"/>
                <a:gd name="connsiteY5" fmla="*/ 41523 h 3353891"/>
                <a:gd name="connsiteX6" fmla="*/ 2263512 w 3415640"/>
                <a:gd name="connsiteY6" fmla="*/ 41522 h 3353891"/>
                <a:gd name="connsiteX7" fmla="*/ 2911584 w 3415640"/>
                <a:gd name="connsiteY7" fmla="*/ 545578 h 3353891"/>
                <a:gd name="connsiteX8" fmla="*/ 3208020 w 3415640"/>
                <a:gd name="connsiteY8" fmla="*/ 1398234 h 3353891"/>
                <a:gd name="connsiteX9" fmla="*/ 3415640 w 3415640"/>
                <a:gd name="connsiteY9" fmla="*/ 2417786 h 3353891"/>
                <a:gd name="connsiteX10" fmla="*/ 2983592 w 3415640"/>
                <a:gd name="connsiteY10" fmla="*/ 2921842 h 3353891"/>
                <a:gd name="connsiteX11" fmla="*/ 1975480 w 3415640"/>
                <a:gd name="connsiteY11" fmla="*/ 3353891 h 3353891"/>
                <a:gd name="connsiteX12" fmla="*/ 823352 w 3415640"/>
                <a:gd name="connsiteY12" fmla="*/ 3065859 h 3353891"/>
                <a:gd name="connsiteX13" fmla="*/ 396240 w 3415640"/>
                <a:gd name="connsiteY13" fmla="*/ 2777454 h 3353891"/>
                <a:gd name="connsiteX14" fmla="*/ 535320 w 3415640"/>
                <a:gd name="connsiteY14" fmla="*/ 2777827 h 3353891"/>
                <a:gd name="connsiteX15" fmla="*/ 662940 w 3415640"/>
                <a:gd name="connsiteY15" fmla="*/ 2724114 h 3353891"/>
                <a:gd name="connsiteX16" fmla="*/ 647700 w 3415640"/>
                <a:gd name="connsiteY16" fmla="*/ 2640294 h 3353891"/>
                <a:gd name="connsiteX17" fmla="*/ 388620 w 3415640"/>
                <a:gd name="connsiteY17" fmla="*/ 2625054 h 3353891"/>
                <a:gd name="connsiteX18" fmla="*/ 220980 w 3415640"/>
                <a:gd name="connsiteY18" fmla="*/ 2487894 h 3353891"/>
                <a:gd name="connsiteX19" fmla="*/ 167640 w 3415640"/>
                <a:gd name="connsiteY19" fmla="*/ 2312634 h 3353891"/>
                <a:gd name="connsiteX20" fmla="*/ 480060 w 3415640"/>
                <a:gd name="connsiteY20" fmla="*/ 2320254 h 3353891"/>
                <a:gd name="connsiteX21" fmla="*/ 617220 w 3415640"/>
                <a:gd name="connsiteY21" fmla="*/ 2190714 h 3353891"/>
                <a:gd name="connsiteX22" fmla="*/ 731520 w 3415640"/>
                <a:gd name="connsiteY22" fmla="*/ 2076414 h 3353891"/>
                <a:gd name="connsiteX23" fmla="*/ 571500 w 3415640"/>
                <a:gd name="connsiteY23" fmla="*/ 2244054 h 3353891"/>
                <a:gd name="connsiteX24" fmla="*/ 304800 w 3415640"/>
                <a:gd name="connsiteY24" fmla="*/ 2282154 h 3353891"/>
                <a:gd name="connsiteX25" fmla="*/ 53340 w 3415640"/>
                <a:gd name="connsiteY25" fmla="*/ 2167854 h 3353891"/>
                <a:gd name="connsiteX26" fmla="*/ 53340 w 3415640"/>
                <a:gd name="connsiteY26" fmla="*/ 2160234 h 3353891"/>
                <a:gd name="connsiteX27" fmla="*/ 0 w 3415640"/>
                <a:gd name="connsiteY27" fmla="*/ 2137374 h 3353891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54180 h 3470697"/>
                <a:gd name="connsiteX1" fmla="*/ 464820 w 3415640"/>
                <a:gd name="connsiteY1" fmla="*/ 2185600 h 3470697"/>
                <a:gd name="connsiteX2" fmla="*/ 678180 w 3415640"/>
                <a:gd name="connsiteY2" fmla="*/ 2017960 h 3470697"/>
                <a:gd name="connsiteX3" fmla="*/ 823352 w 3415640"/>
                <a:gd name="connsiteY3" fmla="*/ 1238448 h 3470697"/>
                <a:gd name="connsiteX4" fmla="*/ 962605 w 3415640"/>
                <a:gd name="connsiteY4" fmla="*/ 696293 h 3470697"/>
                <a:gd name="connsiteX5" fmla="*/ 1615440 w 3415640"/>
                <a:gd name="connsiteY5" fmla="*/ 86320 h 3470697"/>
                <a:gd name="connsiteX6" fmla="*/ 2263512 w 3415640"/>
                <a:gd name="connsiteY6" fmla="*/ 158328 h 3470697"/>
                <a:gd name="connsiteX7" fmla="*/ 2911584 w 3415640"/>
                <a:gd name="connsiteY7" fmla="*/ 662384 h 3470697"/>
                <a:gd name="connsiteX8" fmla="*/ 3208020 w 3415640"/>
                <a:gd name="connsiteY8" fmla="*/ 1515040 h 3470697"/>
                <a:gd name="connsiteX9" fmla="*/ 3415640 w 3415640"/>
                <a:gd name="connsiteY9" fmla="*/ 2534592 h 3470697"/>
                <a:gd name="connsiteX10" fmla="*/ 2983592 w 3415640"/>
                <a:gd name="connsiteY10" fmla="*/ 3038648 h 3470697"/>
                <a:gd name="connsiteX11" fmla="*/ 1975480 w 3415640"/>
                <a:gd name="connsiteY11" fmla="*/ 3470697 h 3470697"/>
                <a:gd name="connsiteX12" fmla="*/ 823352 w 3415640"/>
                <a:gd name="connsiteY12" fmla="*/ 3182665 h 3470697"/>
                <a:gd name="connsiteX13" fmla="*/ 396240 w 3415640"/>
                <a:gd name="connsiteY13" fmla="*/ 2894260 h 3470697"/>
                <a:gd name="connsiteX14" fmla="*/ 535320 w 3415640"/>
                <a:gd name="connsiteY14" fmla="*/ 2894633 h 3470697"/>
                <a:gd name="connsiteX15" fmla="*/ 662940 w 3415640"/>
                <a:gd name="connsiteY15" fmla="*/ 2840920 h 3470697"/>
                <a:gd name="connsiteX16" fmla="*/ 647700 w 3415640"/>
                <a:gd name="connsiteY16" fmla="*/ 2757100 h 3470697"/>
                <a:gd name="connsiteX17" fmla="*/ 388620 w 3415640"/>
                <a:gd name="connsiteY17" fmla="*/ 2741860 h 3470697"/>
                <a:gd name="connsiteX18" fmla="*/ 220980 w 3415640"/>
                <a:gd name="connsiteY18" fmla="*/ 2604700 h 3470697"/>
                <a:gd name="connsiteX19" fmla="*/ 167640 w 3415640"/>
                <a:gd name="connsiteY19" fmla="*/ 2429440 h 3470697"/>
                <a:gd name="connsiteX20" fmla="*/ 480060 w 3415640"/>
                <a:gd name="connsiteY20" fmla="*/ 2437060 h 3470697"/>
                <a:gd name="connsiteX21" fmla="*/ 617220 w 3415640"/>
                <a:gd name="connsiteY21" fmla="*/ 2307520 h 3470697"/>
                <a:gd name="connsiteX22" fmla="*/ 731520 w 3415640"/>
                <a:gd name="connsiteY22" fmla="*/ 2193220 h 3470697"/>
                <a:gd name="connsiteX23" fmla="*/ 571500 w 3415640"/>
                <a:gd name="connsiteY23" fmla="*/ 2360860 h 3470697"/>
                <a:gd name="connsiteX24" fmla="*/ 304800 w 3415640"/>
                <a:gd name="connsiteY24" fmla="*/ 2398960 h 3470697"/>
                <a:gd name="connsiteX25" fmla="*/ 53340 w 3415640"/>
                <a:gd name="connsiteY25" fmla="*/ 2284660 h 3470697"/>
                <a:gd name="connsiteX26" fmla="*/ 53340 w 3415640"/>
                <a:gd name="connsiteY26" fmla="*/ 2277040 h 3470697"/>
                <a:gd name="connsiteX27" fmla="*/ 0 w 3415640"/>
                <a:gd name="connsiteY27" fmla="*/ 2254180 h 3470697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751344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56384"/>
                <a:gd name="connsiteY0" fmla="*/ 2089621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089621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144016 w 3456384"/>
                <a:gd name="connsiteY26" fmla="*/ 2305645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0 w 3456384"/>
                <a:gd name="connsiteY25" fmla="*/ 2233637 h 3457774"/>
                <a:gd name="connsiteX0" fmla="*/ 26670 w 3483054"/>
                <a:gd name="connsiteY0" fmla="*/ 2233637 h 3457774"/>
                <a:gd name="connsiteX1" fmla="*/ 532234 w 3483054"/>
                <a:gd name="connsiteY1" fmla="*/ 2172677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74742 w 3483054"/>
                <a:gd name="connsiteY21" fmla="*/ 2305645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30726 w 3483054"/>
                <a:gd name="connsiteY20" fmla="*/ 2377653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72214 w 3483054"/>
                <a:gd name="connsiteY22" fmla="*/ 2386037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02734 w 3483054"/>
                <a:gd name="connsiteY21" fmla="*/ 2233637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42694 w 3483054"/>
                <a:gd name="connsiteY19" fmla="*/ 2449661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05645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170686 w 3411046"/>
                <a:gd name="connsiteY18" fmla="*/ 2449661 h 3457774"/>
                <a:gd name="connsiteX19" fmla="*/ 746750 w 3411046"/>
                <a:gd name="connsiteY19" fmla="*/ 2233637 h 3457774"/>
                <a:gd name="connsiteX20" fmla="*/ 314702 w 3411046"/>
                <a:gd name="connsiteY20" fmla="*/ 2377653 h 3457774"/>
                <a:gd name="connsiteX21" fmla="*/ 26670 w 3411046"/>
                <a:gd name="connsiteY21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09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45871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270405 w 3654781"/>
                <a:gd name="connsiteY0" fmla="*/ 2233637 h 3457774"/>
                <a:gd name="connsiteX1" fmla="*/ 702453 w 3654781"/>
                <a:gd name="connsiteY1" fmla="*/ 2161629 h 3457774"/>
                <a:gd name="connsiteX2" fmla="*/ 918477 w 3654781"/>
                <a:gd name="connsiteY2" fmla="*/ 1945605 h 3457774"/>
                <a:gd name="connsiteX3" fmla="*/ 990485 w 3654781"/>
                <a:gd name="connsiteY3" fmla="*/ 1297533 h 3457774"/>
                <a:gd name="connsiteX4" fmla="*/ 1201746 w 3654781"/>
                <a:gd name="connsiteY4" fmla="*/ 683370 h 3457774"/>
                <a:gd name="connsiteX5" fmla="*/ 1854581 w 3654781"/>
                <a:gd name="connsiteY5" fmla="*/ 73397 h 3457774"/>
                <a:gd name="connsiteX6" fmla="*/ 2574661 w 3654781"/>
                <a:gd name="connsiteY6" fmla="*/ 145405 h 3457774"/>
                <a:gd name="connsiteX7" fmla="*/ 3150725 w 3654781"/>
                <a:gd name="connsiteY7" fmla="*/ 649461 h 3457774"/>
                <a:gd name="connsiteX8" fmla="*/ 3447161 w 3654781"/>
                <a:gd name="connsiteY8" fmla="*/ 1502117 h 3457774"/>
                <a:gd name="connsiteX9" fmla="*/ 3654781 w 3654781"/>
                <a:gd name="connsiteY9" fmla="*/ 2521669 h 3457774"/>
                <a:gd name="connsiteX10" fmla="*/ 3222733 w 3654781"/>
                <a:gd name="connsiteY10" fmla="*/ 3025725 h 3457774"/>
                <a:gd name="connsiteX11" fmla="*/ 2214621 w 3654781"/>
                <a:gd name="connsiteY11" fmla="*/ 3457774 h 3457774"/>
                <a:gd name="connsiteX12" fmla="*/ 1062493 w 3654781"/>
                <a:gd name="connsiteY12" fmla="*/ 3169742 h 3457774"/>
                <a:gd name="connsiteX13" fmla="*/ 630445 w 3654781"/>
                <a:gd name="connsiteY13" fmla="*/ 2881709 h 3457774"/>
                <a:gd name="connsiteX14" fmla="*/ 918477 w 3654781"/>
                <a:gd name="connsiteY14" fmla="*/ 2737693 h 3457774"/>
                <a:gd name="connsiteX15" fmla="*/ 342413 w 3654781"/>
                <a:gd name="connsiteY15" fmla="*/ 2449661 h 3457774"/>
                <a:gd name="connsiteX16" fmla="*/ 846469 w 3654781"/>
                <a:gd name="connsiteY16" fmla="*/ 2305645 h 3457774"/>
                <a:gd name="connsiteX17" fmla="*/ 529862 w 3654781"/>
                <a:gd name="connsiteY17" fmla="*/ 2344315 h 3457774"/>
                <a:gd name="connsiteX18" fmla="*/ 270405 w 3654781"/>
                <a:gd name="connsiteY18" fmla="*/ 2233637 h 3457774"/>
                <a:gd name="connsiteX0" fmla="*/ 281898 w 3666274"/>
                <a:gd name="connsiteY0" fmla="*/ 2233637 h 3457774"/>
                <a:gd name="connsiteX1" fmla="*/ 713946 w 3666274"/>
                <a:gd name="connsiteY1" fmla="*/ 2161629 h 3457774"/>
                <a:gd name="connsiteX2" fmla="*/ 929970 w 3666274"/>
                <a:gd name="connsiteY2" fmla="*/ 1945605 h 3457774"/>
                <a:gd name="connsiteX3" fmla="*/ 1001978 w 3666274"/>
                <a:gd name="connsiteY3" fmla="*/ 1297533 h 3457774"/>
                <a:gd name="connsiteX4" fmla="*/ 1213239 w 3666274"/>
                <a:gd name="connsiteY4" fmla="*/ 683370 h 3457774"/>
                <a:gd name="connsiteX5" fmla="*/ 1866074 w 3666274"/>
                <a:gd name="connsiteY5" fmla="*/ 73397 h 3457774"/>
                <a:gd name="connsiteX6" fmla="*/ 2586154 w 3666274"/>
                <a:gd name="connsiteY6" fmla="*/ 145405 h 3457774"/>
                <a:gd name="connsiteX7" fmla="*/ 3162218 w 3666274"/>
                <a:gd name="connsiteY7" fmla="*/ 649461 h 3457774"/>
                <a:gd name="connsiteX8" fmla="*/ 3458654 w 3666274"/>
                <a:gd name="connsiteY8" fmla="*/ 1502117 h 3457774"/>
                <a:gd name="connsiteX9" fmla="*/ 3666274 w 3666274"/>
                <a:gd name="connsiteY9" fmla="*/ 2521669 h 3457774"/>
                <a:gd name="connsiteX10" fmla="*/ 3234226 w 3666274"/>
                <a:gd name="connsiteY10" fmla="*/ 3025725 h 3457774"/>
                <a:gd name="connsiteX11" fmla="*/ 2226114 w 3666274"/>
                <a:gd name="connsiteY11" fmla="*/ 3457774 h 3457774"/>
                <a:gd name="connsiteX12" fmla="*/ 1073986 w 3666274"/>
                <a:gd name="connsiteY12" fmla="*/ 3169742 h 3457774"/>
                <a:gd name="connsiteX13" fmla="*/ 641938 w 3666274"/>
                <a:gd name="connsiteY13" fmla="*/ 2881709 h 3457774"/>
                <a:gd name="connsiteX14" fmla="*/ 929970 w 3666274"/>
                <a:gd name="connsiteY14" fmla="*/ 2737693 h 3457774"/>
                <a:gd name="connsiteX15" fmla="*/ 342413 w 3666274"/>
                <a:gd name="connsiteY15" fmla="*/ 2520280 h 3457774"/>
                <a:gd name="connsiteX16" fmla="*/ 857962 w 3666274"/>
                <a:gd name="connsiteY16" fmla="*/ 2305645 h 3457774"/>
                <a:gd name="connsiteX17" fmla="*/ 541355 w 3666274"/>
                <a:gd name="connsiteY17" fmla="*/ 2344315 h 3457774"/>
                <a:gd name="connsiteX18" fmla="*/ 281898 w 3666274"/>
                <a:gd name="connsiteY18" fmla="*/ 2233637 h 3457774"/>
                <a:gd name="connsiteX0" fmla="*/ 46606 w 3430982"/>
                <a:gd name="connsiteY0" fmla="*/ 2233637 h 3457774"/>
                <a:gd name="connsiteX1" fmla="*/ 478654 w 3430982"/>
                <a:gd name="connsiteY1" fmla="*/ 2161629 h 3457774"/>
                <a:gd name="connsiteX2" fmla="*/ 694678 w 3430982"/>
                <a:gd name="connsiteY2" fmla="*/ 1945605 h 3457774"/>
                <a:gd name="connsiteX3" fmla="*/ 766686 w 3430982"/>
                <a:gd name="connsiteY3" fmla="*/ 1297533 h 3457774"/>
                <a:gd name="connsiteX4" fmla="*/ 977947 w 3430982"/>
                <a:gd name="connsiteY4" fmla="*/ 683370 h 3457774"/>
                <a:gd name="connsiteX5" fmla="*/ 1630782 w 3430982"/>
                <a:gd name="connsiteY5" fmla="*/ 73397 h 3457774"/>
                <a:gd name="connsiteX6" fmla="*/ 2350862 w 3430982"/>
                <a:gd name="connsiteY6" fmla="*/ 145405 h 3457774"/>
                <a:gd name="connsiteX7" fmla="*/ 2926926 w 3430982"/>
                <a:gd name="connsiteY7" fmla="*/ 649461 h 3457774"/>
                <a:gd name="connsiteX8" fmla="*/ 3223362 w 3430982"/>
                <a:gd name="connsiteY8" fmla="*/ 1502117 h 3457774"/>
                <a:gd name="connsiteX9" fmla="*/ 3430982 w 3430982"/>
                <a:gd name="connsiteY9" fmla="*/ 2521669 h 3457774"/>
                <a:gd name="connsiteX10" fmla="*/ 2998934 w 3430982"/>
                <a:gd name="connsiteY10" fmla="*/ 3025725 h 3457774"/>
                <a:gd name="connsiteX11" fmla="*/ 1990822 w 3430982"/>
                <a:gd name="connsiteY11" fmla="*/ 3457774 h 3457774"/>
                <a:gd name="connsiteX12" fmla="*/ 838694 w 3430982"/>
                <a:gd name="connsiteY12" fmla="*/ 3169742 h 3457774"/>
                <a:gd name="connsiteX13" fmla="*/ 406646 w 3430982"/>
                <a:gd name="connsiteY13" fmla="*/ 2881709 h 3457774"/>
                <a:gd name="connsiteX14" fmla="*/ 694678 w 3430982"/>
                <a:gd name="connsiteY14" fmla="*/ 2737693 h 3457774"/>
                <a:gd name="connsiteX15" fmla="*/ 107121 w 3430982"/>
                <a:gd name="connsiteY15" fmla="*/ 2520280 h 3457774"/>
                <a:gd name="connsiteX16" fmla="*/ 622670 w 3430982"/>
                <a:gd name="connsiteY16" fmla="*/ 2305645 h 3457774"/>
                <a:gd name="connsiteX17" fmla="*/ 306063 w 3430982"/>
                <a:gd name="connsiteY17" fmla="*/ 2344315 h 3457774"/>
                <a:gd name="connsiteX18" fmla="*/ 46606 w 3430982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87185 w 3411046"/>
                <a:gd name="connsiteY15" fmla="*/ 2520280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37716"/>
                <a:gd name="connsiteY0" fmla="*/ 2232248 h 3457774"/>
                <a:gd name="connsiteX1" fmla="*/ 485388 w 3437716"/>
                <a:gd name="connsiteY1" fmla="*/ 2161629 h 3457774"/>
                <a:gd name="connsiteX2" fmla="*/ 701412 w 3437716"/>
                <a:gd name="connsiteY2" fmla="*/ 1945605 h 3457774"/>
                <a:gd name="connsiteX3" fmla="*/ 773420 w 3437716"/>
                <a:gd name="connsiteY3" fmla="*/ 1297533 h 3457774"/>
                <a:gd name="connsiteX4" fmla="*/ 984681 w 3437716"/>
                <a:gd name="connsiteY4" fmla="*/ 683370 h 3457774"/>
                <a:gd name="connsiteX5" fmla="*/ 1637516 w 3437716"/>
                <a:gd name="connsiteY5" fmla="*/ 73397 h 3457774"/>
                <a:gd name="connsiteX6" fmla="*/ 2357596 w 3437716"/>
                <a:gd name="connsiteY6" fmla="*/ 145405 h 3457774"/>
                <a:gd name="connsiteX7" fmla="*/ 2933660 w 3437716"/>
                <a:gd name="connsiteY7" fmla="*/ 649461 h 3457774"/>
                <a:gd name="connsiteX8" fmla="*/ 3230096 w 3437716"/>
                <a:gd name="connsiteY8" fmla="*/ 1502117 h 3457774"/>
                <a:gd name="connsiteX9" fmla="*/ 3437716 w 3437716"/>
                <a:gd name="connsiteY9" fmla="*/ 2521669 h 3457774"/>
                <a:gd name="connsiteX10" fmla="*/ 3005668 w 3437716"/>
                <a:gd name="connsiteY10" fmla="*/ 3025725 h 3457774"/>
                <a:gd name="connsiteX11" fmla="*/ 1997556 w 3437716"/>
                <a:gd name="connsiteY11" fmla="*/ 3457774 h 3457774"/>
                <a:gd name="connsiteX12" fmla="*/ 845428 w 3437716"/>
                <a:gd name="connsiteY12" fmla="*/ 3169742 h 3457774"/>
                <a:gd name="connsiteX13" fmla="*/ 413380 w 3437716"/>
                <a:gd name="connsiteY13" fmla="*/ 2881709 h 3457774"/>
                <a:gd name="connsiteX14" fmla="*/ 701412 w 3437716"/>
                <a:gd name="connsiteY14" fmla="*/ 2737693 h 3457774"/>
                <a:gd name="connsiteX15" fmla="*/ 185863 w 3437716"/>
                <a:gd name="connsiteY15" fmla="*/ 2448272 h 3457774"/>
                <a:gd name="connsiteX16" fmla="*/ 629404 w 3437716"/>
                <a:gd name="connsiteY16" fmla="*/ 2305645 h 3457774"/>
                <a:gd name="connsiteX17" fmla="*/ 312797 w 3437716"/>
                <a:gd name="connsiteY17" fmla="*/ 2344315 h 3457774"/>
                <a:gd name="connsiteX18" fmla="*/ 26670 w 3437716"/>
                <a:gd name="connsiteY18" fmla="*/ 2232248 h 3457774"/>
                <a:gd name="connsiteX0" fmla="*/ 26670 w 3437716"/>
                <a:gd name="connsiteY0" fmla="*/ 2232248 h 3457774"/>
                <a:gd name="connsiteX1" fmla="*/ 701412 w 3437716"/>
                <a:gd name="connsiteY1" fmla="*/ 1945605 h 3457774"/>
                <a:gd name="connsiteX2" fmla="*/ 773420 w 3437716"/>
                <a:gd name="connsiteY2" fmla="*/ 1297533 h 3457774"/>
                <a:gd name="connsiteX3" fmla="*/ 984681 w 3437716"/>
                <a:gd name="connsiteY3" fmla="*/ 683370 h 3457774"/>
                <a:gd name="connsiteX4" fmla="*/ 1637516 w 3437716"/>
                <a:gd name="connsiteY4" fmla="*/ 73397 h 3457774"/>
                <a:gd name="connsiteX5" fmla="*/ 2357596 w 3437716"/>
                <a:gd name="connsiteY5" fmla="*/ 145405 h 3457774"/>
                <a:gd name="connsiteX6" fmla="*/ 2933660 w 3437716"/>
                <a:gd name="connsiteY6" fmla="*/ 649461 h 3457774"/>
                <a:gd name="connsiteX7" fmla="*/ 3230096 w 3437716"/>
                <a:gd name="connsiteY7" fmla="*/ 1502117 h 3457774"/>
                <a:gd name="connsiteX8" fmla="*/ 3437716 w 3437716"/>
                <a:gd name="connsiteY8" fmla="*/ 2521669 h 3457774"/>
                <a:gd name="connsiteX9" fmla="*/ 3005668 w 3437716"/>
                <a:gd name="connsiteY9" fmla="*/ 3025725 h 3457774"/>
                <a:gd name="connsiteX10" fmla="*/ 1997556 w 3437716"/>
                <a:gd name="connsiteY10" fmla="*/ 3457774 h 3457774"/>
                <a:gd name="connsiteX11" fmla="*/ 845428 w 3437716"/>
                <a:gd name="connsiteY11" fmla="*/ 3169742 h 3457774"/>
                <a:gd name="connsiteX12" fmla="*/ 413380 w 3437716"/>
                <a:gd name="connsiteY12" fmla="*/ 2881709 h 3457774"/>
                <a:gd name="connsiteX13" fmla="*/ 701412 w 3437716"/>
                <a:gd name="connsiteY13" fmla="*/ 2737693 h 3457774"/>
                <a:gd name="connsiteX14" fmla="*/ 185863 w 3437716"/>
                <a:gd name="connsiteY14" fmla="*/ 2448272 h 3457774"/>
                <a:gd name="connsiteX15" fmla="*/ 629404 w 3437716"/>
                <a:gd name="connsiteY15" fmla="*/ 2305645 h 3457774"/>
                <a:gd name="connsiteX16" fmla="*/ 312797 w 3437716"/>
                <a:gd name="connsiteY16" fmla="*/ 2344315 h 3457774"/>
                <a:gd name="connsiteX17" fmla="*/ 26670 w 3437716"/>
                <a:gd name="connsiteY17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171194 w 3423047"/>
                <a:gd name="connsiteY14" fmla="*/ 2448272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12001 w 3423047"/>
                <a:gd name="connsiteY0" fmla="*/ 2232248 h 3457774"/>
                <a:gd name="connsiteX1" fmla="*/ 686743 w 3423047"/>
                <a:gd name="connsiteY1" fmla="*/ 1945605 h 3457774"/>
                <a:gd name="connsiteX2" fmla="*/ 758751 w 3423047"/>
                <a:gd name="connsiteY2" fmla="*/ 1297533 h 3457774"/>
                <a:gd name="connsiteX3" fmla="*/ 970012 w 3423047"/>
                <a:gd name="connsiteY3" fmla="*/ 683370 h 3457774"/>
                <a:gd name="connsiteX4" fmla="*/ 1622847 w 3423047"/>
                <a:gd name="connsiteY4" fmla="*/ 73397 h 3457774"/>
                <a:gd name="connsiteX5" fmla="*/ 2342927 w 3423047"/>
                <a:gd name="connsiteY5" fmla="*/ 145405 h 3457774"/>
                <a:gd name="connsiteX6" fmla="*/ 2918991 w 3423047"/>
                <a:gd name="connsiteY6" fmla="*/ 649461 h 3457774"/>
                <a:gd name="connsiteX7" fmla="*/ 3215427 w 3423047"/>
                <a:gd name="connsiteY7" fmla="*/ 1502117 h 3457774"/>
                <a:gd name="connsiteX8" fmla="*/ 3423047 w 3423047"/>
                <a:gd name="connsiteY8" fmla="*/ 2521669 h 3457774"/>
                <a:gd name="connsiteX9" fmla="*/ 2990999 w 3423047"/>
                <a:gd name="connsiteY9" fmla="*/ 3025725 h 3457774"/>
                <a:gd name="connsiteX10" fmla="*/ 1982887 w 3423047"/>
                <a:gd name="connsiteY10" fmla="*/ 3457774 h 3457774"/>
                <a:gd name="connsiteX11" fmla="*/ 830759 w 3423047"/>
                <a:gd name="connsiteY11" fmla="*/ 3169742 h 3457774"/>
                <a:gd name="connsiteX12" fmla="*/ 398711 w 3423047"/>
                <a:gd name="connsiteY12" fmla="*/ 2881709 h 3457774"/>
                <a:gd name="connsiteX13" fmla="*/ 686743 w 3423047"/>
                <a:gd name="connsiteY13" fmla="*/ 2737693 h 3457774"/>
                <a:gd name="connsiteX14" fmla="*/ 437894 w 3423047"/>
                <a:gd name="connsiteY14" fmla="*/ 2462560 h 3457774"/>
                <a:gd name="connsiteX15" fmla="*/ 614735 w 3423047"/>
                <a:gd name="connsiteY15" fmla="*/ 2305645 h 3457774"/>
                <a:gd name="connsiteX16" fmla="*/ 12001 w 3423047"/>
                <a:gd name="connsiteY16" fmla="*/ 2232248 h 3457774"/>
                <a:gd name="connsiteX0" fmla="*/ 216024 w 3024336"/>
                <a:gd name="connsiteY0" fmla="*/ 2305645 h 3457774"/>
                <a:gd name="connsiteX1" fmla="*/ 288032 w 3024336"/>
                <a:gd name="connsiteY1" fmla="*/ 1945605 h 3457774"/>
                <a:gd name="connsiteX2" fmla="*/ 360040 w 3024336"/>
                <a:gd name="connsiteY2" fmla="*/ 1297533 h 3457774"/>
                <a:gd name="connsiteX3" fmla="*/ 571301 w 3024336"/>
                <a:gd name="connsiteY3" fmla="*/ 683370 h 3457774"/>
                <a:gd name="connsiteX4" fmla="*/ 1224136 w 3024336"/>
                <a:gd name="connsiteY4" fmla="*/ 73397 h 3457774"/>
                <a:gd name="connsiteX5" fmla="*/ 1944216 w 3024336"/>
                <a:gd name="connsiteY5" fmla="*/ 145405 h 3457774"/>
                <a:gd name="connsiteX6" fmla="*/ 2520280 w 3024336"/>
                <a:gd name="connsiteY6" fmla="*/ 649461 h 3457774"/>
                <a:gd name="connsiteX7" fmla="*/ 2816716 w 3024336"/>
                <a:gd name="connsiteY7" fmla="*/ 1502117 h 3457774"/>
                <a:gd name="connsiteX8" fmla="*/ 3024336 w 3024336"/>
                <a:gd name="connsiteY8" fmla="*/ 2521669 h 3457774"/>
                <a:gd name="connsiteX9" fmla="*/ 2592288 w 3024336"/>
                <a:gd name="connsiteY9" fmla="*/ 3025725 h 3457774"/>
                <a:gd name="connsiteX10" fmla="*/ 1584176 w 3024336"/>
                <a:gd name="connsiteY10" fmla="*/ 3457774 h 3457774"/>
                <a:gd name="connsiteX11" fmla="*/ 432048 w 3024336"/>
                <a:gd name="connsiteY11" fmla="*/ 3169742 h 3457774"/>
                <a:gd name="connsiteX12" fmla="*/ 0 w 3024336"/>
                <a:gd name="connsiteY12" fmla="*/ 2881709 h 3457774"/>
                <a:gd name="connsiteX13" fmla="*/ 288032 w 3024336"/>
                <a:gd name="connsiteY13" fmla="*/ 2737693 h 3457774"/>
                <a:gd name="connsiteX14" fmla="*/ 39183 w 3024336"/>
                <a:gd name="connsiteY14" fmla="*/ 2462560 h 3457774"/>
                <a:gd name="connsiteX15" fmla="*/ 216024 w 3024336"/>
                <a:gd name="connsiteY15" fmla="*/ 2305645 h 3457774"/>
                <a:gd name="connsiteX0" fmla="*/ 39183 w 3024336"/>
                <a:gd name="connsiteY0" fmla="*/ 2462560 h 3457774"/>
                <a:gd name="connsiteX1" fmla="*/ 288032 w 3024336"/>
                <a:gd name="connsiteY1" fmla="*/ 1945605 h 3457774"/>
                <a:gd name="connsiteX2" fmla="*/ 360040 w 3024336"/>
                <a:gd name="connsiteY2" fmla="*/ 1297533 h 3457774"/>
                <a:gd name="connsiteX3" fmla="*/ 571301 w 3024336"/>
                <a:gd name="connsiteY3" fmla="*/ 683370 h 3457774"/>
                <a:gd name="connsiteX4" fmla="*/ 1224136 w 3024336"/>
                <a:gd name="connsiteY4" fmla="*/ 73397 h 3457774"/>
                <a:gd name="connsiteX5" fmla="*/ 1944216 w 3024336"/>
                <a:gd name="connsiteY5" fmla="*/ 145405 h 3457774"/>
                <a:gd name="connsiteX6" fmla="*/ 2520280 w 3024336"/>
                <a:gd name="connsiteY6" fmla="*/ 649461 h 3457774"/>
                <a:gd name="connsiteX7" fmla="*/ 2816716 w 3024336"/>
                <a:gd name="connsiteY7" fmla="*/ 1502117 h 3457774"/>
                <a:gd name="connsiteX8" fmla="*/ 3024336 w 3024336"/>
                <a:gd name="connsiteY8" fmla="*/ 2521669 h 3457774"/>
                <a:gd name="connsiteX9" fmla="*/ 2592288 w 3024336"/>
                <a:gd name="connsiteY9" fmla="*/ 3025725 h 3457774"/>
                <a:gd name="connsiteX10" fmla="*/ 1584176 w 3024336"/>
                <a:gd name="connsiteY10" fmla="*/ 3457774 h 3457774"/>
                <a:gd name="connsiteX11" fmla="*/ 432048 w 3024336"/>
                <a:gd name="connsiteY11" fmla="*/ 3169742 h 3457774"/>
                <a:gd name="connsiteX12" fmla="*/ 0 w 3024336"/>
                <a:gd name="connsiteY12" fmla="*/ 2881709 h 3457774"/>
                <a:gd name="connsiteX13" fmla="*/ 288032 w 3024336"/>
                <a:gd name="connsiteY13" fmla="*/ 2737693 h 3457774"/>
                <a:gd name="connsiteX14" fmla="*/ 39183 w 3024336"/>
                <a:gd name="connsiteY14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392865 w 2985153"/>
                <a:gd name="connsiteY11" fmla="*/ 3169742 h 3457774"/>
                <a:gd name="connsiteX12" fmla="*/ 248849 w 2985153"/>
                <a:gd name="connsiteY12" fmla="*/ 2737693 h 3457774"/>
                <a:gd name="connsiteX13" fmla="*/ 0 w 2985153"/>
                <a:gd name="connsiteY13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510210 w 2985153"/>
                <a:gd name="connsiteY11" fmla="*/ 3168352 h 3457774"/>
                <a:gd name="connsiteX12" fmla="*/ 248849 w 2985153"/>
                <a:gd name="connsiteY12" fmla="*/ 2737693 h 3457774"/>
                <a:gd name="connsiteX13" fmla="*/ 0 w 2985153"/>
                <a:gd name="connsiteY13" fmla="*/ 2462560 h 3457774"/>
                <a:gd name="connsiteX0" fmla="*/ 0 w 2985153"/>
                <a:gd name="connsiteY0" fmla="*/ 2462560 h 3457774"/>
                <a:gd name="connsiteX1" fmla="*/ 248849 w 2985153"/>
                <a:gd name="connsiteY1" fmla="*/ 1945605 h 3457774"/>
                <a:gd name="connsiteX2" fmla="*/ 320857 w 2985153"/>
                <a:gd name="connsiteY2" fmla="*/ 1297533 h 3457774"/>
                <a:gd name="connsiteX3" fmla="*/ 532118 w 2985153"/>
                <a:gd name="connsiteY3" fmla="*/ 683370 h 3457774"/>
                <a:gd name="connsiteX4" fmla="*/ 1184953 w 2985153"/>
                <a:gd name="connsiteY4" fmla="*/ 73397 h 3457774"/>
                <a:gd name="connsiteX5" fmla="*/ 1905033 w 2985153"/>
                <a:gd name="connsiteY5" fmla="*/ 145405 h 3457774"/>
                <a:gd name="connsiteX6" fmla="*/ 2481097 w 2985153"/>
                <a:gd name="connsiteY6" fmla="*/ 649461 h 3457774"/>
                <a:gd name="connsiteX7" fmla="*/ 2777533 w 2985153"/>
                <a:gd name="connsiteY7" fmla="*/ 1502117 h 3457774"/>
                <a:gd name="connsiteX8" fmla="*/ 2985153 w 2985153"/>
                <a:gd name="connsiteY8" fmla="*/ 2521669 h 3457774"/>
                <a:gd name="connsiteX9" fmla="*/ 2553105 w 2985153"/>
                <a:gd name="connsiteY9" fmla="*/ 3025725 h 3457774"/>
                <a:gd name="connsiteX10" fmla="*/ 1544993 w 2985153"/>
                <a:gd name="connsiteY10" fmla="*/ 3457774 h 3457774"/>
                <a:gd name="connsiteX11" fmla="*/ 510210 w 2985153"/>
                <a:gd name="connsiteY11" fmla="*/ 3168352 h 3457774"/>
                <a:gd name="connsiteX12" fmla="*/ 358387 w 2985153"/>
                <a:gd name="connsiteY12" fmla="*/ 2804368 h 3457774"/>
                <a:gd name="connsiteX13" fmla="*/ 0 w 2985153"/>
                <a:gd name="connsiteY13" fmla="*/ 2462560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3032778"/>
                <a:gd name="connsiteY0" fmla="*/ 2533997 h 3457774"/>
                <a:gd name="connsiteX1" fmla="*/ 296474 w 3032778"/>
                <a:gd name="connsiteY1" fmla="*/ 1945605 h 3457774"/>
                <a:gd name="connsiteX2" fmla="*/ 368482 w 3032778"/>
                <a:gd name="connsiteY2" fmla="*/ 1297533 h 3457774"/>
                <a:gd name="connsiteX3" fmla="*/ 579743 w 3032778"/>
                <a:gd name="connsiteY3" fmla="*/ 683370 h 3457774"/>
                <a:gd name="connsiteX4" fmla="*/ 1232578 w 3032778"/>
                <a:gd name="connsiteY4" fmla="*/ 73397 h 3457774"/>
                <a:gd name="connsiteX5" fmla="*/ 1952658 w 3032778"/>
                <a:gd name="connsiteY5" fmla="*/ 145405 h 3457774"/>
                <a:gd name="connsiteX6" fmla="*/ 2528722 w 3032778"/>
                <a:gd name="connsiteY6" fmla="*/ 649461 h 3457774"/>
                <a:gd name="connsiteX7" fmla="*/ 2825158 w 3032778"/>
                <a:gd name="connsiteY7" fmla="*/ 1502117 h 3457774"/>
                <a:gd name="connsiteX8" fmla="*/ 3032778 w 3032778"/>
                <a:gd name="connsiteY8" fmla="*/ 2521669 h 3457774"/>
                <a:gd name="connsiteX9" fmla="*/ 2600730 w 3032778"/>
                <a:gd name="connsiteY9" fmla="*/ 3025725 h 3457774"/>
                <a:gd name="connsiteX10" fmla="*/ 1592618 w 3032778"/>
                <a:gd name="connsiteY10" fmla="*/ 3457774 h 3457774"/>
                <a:gd name="connsiteX11" fmla="*/ 557835 w 3032778"/>
                <a:gd name="connsiteY11" fmla="*/ 3168352 h 3457774"/>
                <a:gd name="connsiteX12" fmla="*/ 406012 w 3032778"/>
                <a:gd name="connsiteY12" fmla="*/ 2804368 h 3457774"/>
                <a:gd name="connsiteX13" fmla="*/ 0 w 3032778"/>
                <a:gd name="connsiteY13" fmla="*/ 2533997 h 3457774"/>
                <a:gd name="connsiteX0" fmla="*/ 0 w 2970866"/>
                <a:gd name="connsiteY0" fmla="*/ 2543522 h 3457774"/>
                <a:gd name="connsiteX1" fmla="*/ 234562 w 2970866"/>
                <a:gd name="connsiteY1" fmla="*/ 1945605 h 3457774"/>
                <a:gd name="connsiteX2" fmla="*/ 306570 w 2970866"/>
                <a:gd name="connsiteY2" fmla="*/ 1297533 h 3457774"/>
                <a:gd name="connsiteX3" fmla="*/ 517831 w 2970866"/>
                <a:gd name="connsiteY3" fmla="*/ 683370 h 3457774"/>
                <a:gd name="connsiteX4" fmla="*/ 1170666 w 2970866"/>
                <a:gd name="connsiteY4" fmla="*/ 73397 h 3457774"/>
                <a:gd name="connsiteX5" fmla="*/ 1890746 w 2970866"/>
                <a:gd name="connsiteY5" fmla="*/ 145405 h 3457774"/>
                <a:gd name="connsiteX6" fmla="*/ 2466810 w 2970866"/>
                <a:gd name="connsiteY6" fmla="*/ 649461 h 3457774"/>
                <a:gd name="connsiteX7" fmla="*/ 2763246 w 2970866"/>
                <a:gd name="connsiteY7" fmla="*/ 1502117 h 3457774"/>
                <a:gd name="connsiteX8" fmla="*/ 2970866 w 2970866"/>
                <a:gd name="connsiteY8" fmla="*/ 2521669 h 3457774"/>
                <a:gd name="connsiteX9" fmla="*/ 2538818 w 2970866"/>
                <a:gd name="connsiteY9" fmla="*/ 3025725 h 3457774"/>
                <a:gd name="connsiteX10" fmla="*/ 1530706 w 2970866"/>
                <a:gd name="connsiteY10" fmla="*/ 3457774 h 3457774"/>
                <a:gd name="connsiteX11" fmla="*/ 495923 w 2970866"/>
                <a:gd name="connsiteY11" fmla="*/ 3168352 h 3457774"/>
                <a:gd name="connsiteX12" fmla="*/ 344100 w 2970866"/>
                <a:gd name="connsiteY12" fmla="*/ 2804368 h 3457774"/>
                <a:gd name="connsiteX13" fmla="*/ 0 w 2970866"/>
                <a:gd name="connsiteY13" fmla="*/ 2543522 h 3457774"/>
                <a:gd name="connsiteX0" fmla="*/ 239737 w 3210603"/>
                <a:gd name="connsiteY0" fmla="*/ 2543522 h 3457774"/>
                <a:gd name="connsiteX1" fmla="*/ 474299 w 3210603"/>
                <a:gd name="connsiteY1" fmla="*/ 1945605 h 3457774"/>
                <a:gd name="connsiteX2" fmla="*/ 546307 w 3210603"/>
                <a:gd name="connsiteY2" fmla="*/ 1297533 h 3457774"/>
                <a:gd name="connsiteX3" fmla="*/ 757568 w 3210603"/>
                <a:gd name="connsiteY3" fmla="*/ 683370 h 3457774"/>
                <a:gd name="connsiteX4" fmla="*/ 1410403 w 3210603"/>
                <a:gd name="connsiteY4" fmla="*/ 73397 h 3457774"/>
                <a:gd name="connsiteX5" fmla="*/ 2130483 w 3210603"/>
                <a:gd name="connsiteY5" fmla="*/ 145405 h 3457774"/>
                <a:gd name="connsiteX6" fmla="*/ 2706547 w 3210603"/>
                <a:gd name="connsiteY6" fmla="*/ 649461 h 3457774"/>
                <a:gd name="connsiteX7" fmla="*/ 3002983 w 3210603"/>
                <a:gd name="connsiteY7" fmla="*/ 1502117 h 3457774"/>
                <a:gd name="connsiteX8" fmla="*/ 3210603 w 3210603"/>
                <a:gd name="connsiteY8" fmla="*/ 2521669 h 3457774"/>
                <a:gd name="connsiteX9" fmla="*/ 2778555 w 3210603"/>
                <a:gd name="connsiteY9" fmla="*/ 3025725 h 3457774"/>
                <a:gd name="connsiteX10" fmla="*/ 1770443 w 3210603"/>
                <a:gd name="connsiteY10" fmla="*/ 3457774 h 3457774"/>
                <a:gd name="connsiteX11" fmla="*/ 735660 w 3210603"/>
                <a:gd name="connsiteY11" fmla="*/ 3168352 h 3457774"/>
                <a:gd name="connsiteX12" fmla="*/ 583837 w 3210603"/>
                <a:gd name="connsiteY12" fmla="*/ 2804368 h 3457774"/>
                <a:gd name="connsiteX13" fmla="*/ 239737 w 3210603"/>
                <a:gd name="connsiteY13" fmla="*/ 2543522 h 3457774"/>
                <a:gd name="connsiteX0" fmla="*/ 239737 w 2930703"/>
                <a:gd name="connsiteY0" fmla="*/ 2376264 h 3457774"/>
                <a:gd name="connsiteX1" fmla="*/ 194399 w 2930703"/>
                <a:gd name="connsiteY1" fmla="*/ 1945605 h 3457774"/>
                <a:gd name="connsiteX2" fmla="*/ 266407 w 2930703"/>
                <a:gd name="connsiteY2" fmla="*/ 1297533 h 3457774"/>
                <a:gd name="connsiteX3" fmla="*/ 477668 w 2930703"/>
                <a:gd name="connsiteY3" fmla="*/ 683370 h 3457774"/>
                <a:gd name="connsiteX4" fmla="*/ 1130503 w 2930703"/>
                <a:gd name="connsiteY4" fmla="*/ 73397 h 3457774"/>
                <a:gd name="connsiteX5" fmla="*/ 1850583 w 2930703"/>
                <a:gd name="connsiteY5" fmla="*/ 145405 h 3457774"/>
                <a:gd name="connsiteX6" fmla="*/ 2426647 w 2930703"/>
                <a:gd name="connsiteY6" fmla="*/ 649461 h 3457774"/>
                <a:gd name="connsiteX7" fmla="*/ 2723083 w 2930703"/>
                <a:gd name="connsiteY7" fmla="*/ 1502117 h 3457774"/>
                <a:gd name="connsiteX8" fmla="*/ 2930703 w 2930703"/>
                <a:gd name="connsiteY8" fmla="*/ 2521669 h 3457774"/>
                <a:gd name="connsiteX9" fmla="*/ 2498655 w 2930703"/>
                <a:gd name="connsiteY9" fmla="*/ 3025725 h 3457774"/>
                <a:gd name="connsiteX10" fmla="*/ 1490543 w 2930703"/>
                <a:gd name="connsiteY10" fmla="*/ 3457774 h 3457774"/>
                <a:gd name="connsiteX11" fmla="*/ 455760 w 2930703"/>
                <a:gd name="connsiteY11" fmla="*/ 3168352 h 3457774"/>
                <a:gd name="connsiteX12" fmla="*/ 303937 w 2930703"/>
                <a:gd name="connsiteY12" fmla="*/ 2804368 h 3457774"/>
                <a:gd name="connsiteX13" fmla="*/ 239737 w 2930703"/>
                <a:gd name="connsiteY13" fmla="*/ 2376264 h 3457774"/>
                <a:gd name="connsiteX0" fmla="*/ 197492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1692 w 2888458"/>
                <a:gd name="connsiteY12" fmla="*/ 2804368 h 3457774"/>
                <a:gd name="connsiteX13" fmla="*/ 197492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1692 w 2888458"/>
                <a:gd name="connsiteY12" fmla="*/ 2804368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413515 w 2888458"/>
                <a:gd name="connsiteY11" fmla="*/ 3168352 h 3457774"/>
                <a:gd name="connsiteX12" fmla="*/ 269499 w 2888458"/>
                <a:gd name="connsiteY12" fmla="*/ 2880320 h 3457774"/>
                <a:gd name="connsiteX13" fmla="*/ 269499 w 2888458"/>
                <a:gd name="connsiteY13" fmla="*/ 2376264 h 3457774"/>
                <a:gd name="connsiteX0" fmla="*/ 269499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269499 w 2888458"/>
                <a:gd name="connsiteY11" fmla="*/ 2880320 h 3457774"/>
                <a:gd name="connsiteX12" fmla="*/ 269499 w 2888458"/>
                <a:gd name="connsiteY12" fmla="*/ 2376264 h 3457774"/>
                <a:gd name="connsiteX0" fmla="*/ 341507 w 2888458"/>
                <a:gd name="connsiteY0" fmla="*/ 2376264 h 3457774"/>
                <a:gd name="connsiteX1" fmla="*/ 53476 w 2888458"/>
                <a:gd name="connsiteY1" fmla="*/ 1872208 h 3457774"/>
                <a:gd name="connsiteX2" fmla="*/ 224162 w 2888458"/>
                <a:gd name="connsiteY2" fmla="*/ 1297533 h 3457774"/>
                <a:gd name="connsiteX3" fmla="*/ 435423 w 2888458"/>
                <a:gd name="connsiteY3" fmla="*/ 683370 h 3457774"/>
                <a:gd name="connsiteX4" fmla="*/ 1088258 w 2888458"/>
                <a:gd name="connsiteY4" fmla="*/ 73397 h 3457774"/>
                <a:gd name="connsiteX5" fmla="*/ 1808338 w 2888458"/>
                <a:gd name="connsiteY5" fmla="*/ 145405 h 3457774"/>
                <a:gd name="connsiteX6" fmla="*/ 2384402 w 2888458"/>
                <a:gd name="connsiteY6" fmla="*/ 649461 h 3457774"/>
                <a:gd name="connsiteX7" fmla="*/ 2680838 w 2888458"/>
                <a:gd name="connsiteY7" fmla="*/ 1502117 h 3457774"/>
                <a:gd name="connsiteX8" fmla="*/ 2888458 w 2888458"/>
                <a:gd name="connsiteY8" fmla="*/ 2521669 h 3457774"/>
                <a:gd name="connsiteX9" fmla="*/ 2456410 w 2888458"/>
                <a:gd name="connsiteY9" fmla="*/ 3025725 h 3457774"/>
                <a:gd name="connsiteX10" fmla="*/ 1448298 w 2888458"/>
                <a:gd name="connsiteY10" fmla="*/ 3457774 h 3457774"/>
                <a:gd name="connsiteX11" fmla="*/ 269499 w 2888458"/>
                <a:gd name="connsiteY11" fmla="*/ 2880320 h 3457774"/>
                <a:gd name="connsiteX12" fmla="*/ 341507 w 2888458"/>
                <a:gd name="connsiteY12" fmla="*/ 2376264 h 345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88458" h="3457774">
                  <a:moveTo>
                    <a:pt x="341507" y="2376264"/>
                  </a:moveTo>
                  <a:cubicBezTo>
                    <a:pt x="305503" y="2208245"/>
                    <a:pt x="0" y="2066379"/>
                    <a:pt x="53476" y="1872208"/>
                  </a:cubicBezTo>
                  <a:cubicBezTo>
                    <a:pt x="145591" y="1602636"/>
                    <a:pt x="170080" y="1594573"/>
                    <a:pt x="224162" y="1297533"/>
                  </a:cubicBezTo>
                  <a:cubicBezTo>
                    <a:pt x="271373" y="1087161"/>
                    <a:pt x="231271" y="1068977"/>
                    <a:pt x="435423" y="683370"/>
                  </a:cubicBezTo>
                  <a:cubicBezTo>
                    <a:pt x="662991" y="315623"/>
                    <a:pt x="714220" y="260747"/>
                    <a:pt x="1088258" y="73397"/>
                  </a:cubicBezTo>
                  <a:cubicBezTo>
                    <a:pt x="1438487" y="0"/>
                    <a:pt x="1654441" y="75124"/>
                    <a:pt x="1808338" y="145405"/>
                  </a:cubicBezTo>
                  <a:cubicBezTo>
                    <a:pt x="1985033" y="225583"/>
                    <a:pt x="2121083" y="303431"/>
                    <a:pt x="2384402" y="649461"/>
                  </a:cubicBezTo>
                  <a:cubicBezTo>
                    <a:pt x="2553821" y="887581"/>
                    <a:pt x="2589289" y="1084785"/>
                    <a:pt x="2680838" y="1502117"/>
                  </a:cubicBezTo>
                  <a:cubicBezTo>
                    <a:pt x="2790148" y="2116597"/>
                    <a:pt x="2471402" y="2179915"/>
                    <a:pt x="2888458" y="2521669"/>
                  </a:cubicBezTo>
                  <a:cubicBezTo>
                    <a:pt x="2869227" y="2795659"/>
                    <a:pt x="2706620" y="2874223"/>
                    <a:pt x="2456410" y="3025725"/>
                  </a:cubicBezTo>
                  <a:cubicBezTo>
                    <a:pt x="2141659" y="3236114"/>
                    <a:pt x="1796665" y="3371365"/>
                    <a:pt x="1448298" y="3457774"/>
                  </a:cubicBezTo>
                  <a:cubicBezTo>
                    <a:pt x="1083813" y="3433540"/>
                    <a:pt x="453964" y="3060572"/>
                    <a:pt x="269499" y="2880320"/>
                  </a:cubicBezTo>
                  <a:cubicBezTo>
                    <a:pt x="85034" y="2700068"/>
                    <a:pt x="377511" y="2544283"/>
                    <a:pt x="341507" y="2376264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41" name="Forma livre 40"/>
            <p:cNvSpPr/>
            <p:nvPr/>
          </p:nvSpPr>
          <p:spPr>
            <a:xfrm>
              <a:off x="7025606" y="2807034"/>
              <a:ext cx="296257" cy="464902"/>
            </a:xfrm>
            <a:custGeom>
              <a:avLst/>
              <a:gdLst>
                <a:gd name="connsiteX0" fmla="*/ 50800 w 1200150"/>
                <a:gd name="connsiteY0" fmla="*/ 260350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7" fmla="*/ 50800 w 1200150"/>
                <a:gd name="connsiteY7" fmla="*/ 260350 h 1847850"/>
                <a:gd name="connsiteX0" fmla="*/ 106462 w 1200150"/>
                <a:gd name="connsiteY0" fmla="*/ 169664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7" fmla="*/ 106462 w 1200150"/>
                <a:gd name="connsiteY7" fmla="*/ 169664 h 1847850"/>
                <a:gd name="connsiteX0" fmla="*/ 12700 w 1200150"/>
                <a:gd name="connsiteY0" fmla="*/ 6350 h 1847850"/>
                <a:gd name="connsiteX1" fmla="*/ 0 w 1200150"/>
                <a:gd name="connsiteY1" fmla="*/ 501650 h 1847850"/>
                <a:gd name="connsiteX2" fmla="*/ 241300 w 1200150"/>
                <a:gd name="connsiteY2" fmla="*/ 1847850 h 1847850"/>
                <a:gd name="connsiteX3" fmla="*/ 755650 w 1200150"/>
                <a:gd name="connsiteY3" fmla="*/ 1841500 h 1847850"/>
                <a:gd name="connsiteX4" fmla="*/ 1200150 w 1200150"/>
                <a:gd name="connsiteY4" fmla="*/ 469900 h 1847850"/>
                <a:gd name="connsiteX5" fmla="*/ 1155700 w 1200150"/>
                <a:gd name="connsiteY5" fmla="*/ 0 h 1847850"/>
                <a:gd name="connsiteX6" fmla="*/ 12700 w 1200150"/>
                <a:gd name="connsiteY6" fmla="*/ 6350 h 1847850"/>
                <a:gd name="connsiteX0" fmla="*/ 192617 w 1380067"/>
                <a:gd name="connsiteY0" fmla="*/ 83608 h 1925108"/>
                <a:gd name="connsiteX1" fmla="*/ 179917 w 1380067"/>
                <a:gd name="connsiteY1" fmla="*/ 578908 h 1925108"/>
                <a:gd name="connsiteX2" fmla="*/ 421217 w 1380067"/>
                <a:gd name="connsiteY2" fmla="*/ 1925108 h 1925108"/>
                <a:gd name="connsiteX3" fmla="*/ 935567 w 1380067"/>
                <a:gd name="connsiteY3" fmla="*/ 1918758 h 1925108"/>
                <a:gd name="connsiteX4" fmla="*/ 1380067 w 1380067"/>
                <a:gd name="connsiteY4" fmla="*/ 547158 h 1925108"/>
                <a:gd name="connsiteX5" fmla="*/ 1335617 w 1380067"/>
                <a:gd name="connsiteY5" fmla="*/ 77258 h 1925108"/>
                <a:gd name="connsiteX6" fmla="*/ 192617 w 1380067"/>
                <a:gd name="connsiteY6" fmla="*/ 83608 h 1925108"/>
                <a:gd name="connsiteX0" fmla="*/ 50800 w 1238250"/>
                <a:gd name="connsiteY0" fmla="*/ 83608 h 1925108"/>
                <a:gd name="connsiteX1" fmla="*/ 38100 w 1238250"/>
                <a:gd name="connsiteY1" fmla="*/ 578908 h 1925108"/>
                <a:gd name="connsiteX2" fmla="*/ 279400 w 1238250"/>
                <a:gd name="connsiteY2" fmla="*/ 1925108 h 1925108"/>
                <a:gd name="connsiteX3" fmla="*/ 793750 w 1238250"/>
                <a:gd name="connsiteY3" fmla="*/ 1918758 h 1925108"/>
                <a:gd name="connsiteX4" fmla="*/ 1238250 w 1238250"/>
                <a:gd name="connsiteY4" fmla="*/ 547158 h 1925108"/>
                <a:gd name="connsiteX5" fmla="*/ 1193800 w 1238250"/>
                <a:gd name="connsiteY5" fmla="*/ 77258 h 1925108"/>
                <a:gd name="connsiteX6" fmla="*/ 50800 w 1238250"/>
                <a:gd name="connsiteY6" fmla="*/ 83608 h 1925108"/>
                <a:gd name="connsiteX0" fmla="*/ 88354 w 1275804"/>
                <a:gd name="connsiteY0" fmla="*/ 83608 h 1925108"/>
                <a:gd name="connsiteX1" fmla="*/ 38100 w 1275804"/>
                <a:gd name="connsiteY1" fmla="*/ 534954 h 1925108"/>
                <a:gd name="connsiteX2" fmla="*/ 316954 w 1275804"/>
                <a:gd name="connsiteY2" fmla="*/ 1925108 h 1925108"/>
                <a:gd name="connsiteX3" fmla="*/ 831304 w 1275804"/>
                <a:gd name="connsiteY3" fmla="*/ 1918758 h 1925108"/>
                <a:gd name="connsiteX4" fmla="*/ 1275804 w 1275804"/>
                <a:gd name="connsiteY4" fmla="*/ 547158 h 1925108"/>
                <a:gd name="connsiteX5" fmla="*/ 1231354 w 1275804"/>
                <a:gd name="connsiteY5" fmla="*/ 77258 h 1925108"/>
                <a:gd name="connsiteX6" fmla="*/ 88354 w 1275804"/>
                <a:gd name="connsiteY6" fmla="*/ 83608 h 1925108"/>
                <a:gd name="connsiteX0" fmla="*/ 88354 w 1275804"/>
                <a:gd name="connsiteY0" fmla="*/ 83608 h 1925108"/>
                <a:gd name="connsiteX1" fmla="*/ 38100 w 1275804"/>
                <a:gd name="connsiteY1" fmla="*/ 534954 h 1925108"/>
                <a:gd name="connsiteX2" fmla="*/ 316954 w 1275804"/>
                <a:gd name="connsiteY2" fmla="*/ 1925108 h 1925108"/>
                <a:gd name="connsiteX3" fmla="*/ 831304 w 1275804"/>
                <a:gd name="connsiteY3" fmla="*/ 1918758 h 1925108"/>
                <a:gd name="connsiteX4" fmla="*/ 1275804 w 1275804"/>
                <a:gd name="connsiteY4" fmla="*/ 547158 h 1925108"/>
                <a:gd name="connsiteX5" fmla="*/ 1231354 w 1275804"/>
                <a:gd name="connsiteY5" fmla="*/ 77258 h 1925108"/>
                <a:gd name="connsiteX6" fmla="*/ 88354 w 12758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534954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93254 w 1237704"/>
                <a:gd name="connsiteY5" fmla="*/ 77258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93254 w 1237704"/>
                <a:gd name="connsiteY5" fmla="*/ 77258 h 1925108"/>
                <a:gd name="connsiteX6" fmla="*/ 50254 w 1237704"/>
                <a:gd name="connsiteY6" fmla="*/ 83608 h 1925108"/>
                <a:gd name="connsiteX0" fmla="*/ 50254 w 1391162"/>
                <a:gd name="connsiteY0" fmla="*/ 83608 h 1925108"/>
                <a:gd name="connsiteX1" fmla="*/ 0 w 1391162"/>
                <a:gd name="connsiteY1" fmla="*/ 606962 h 1925108"/>
                <a:gd name="connsiteX2" fmla="*/ 278854 w 1391162"/>
                <a:gd name="connsiteY2" fmla="*/ 1925108 h 1925108"/>
                <a:gd name="connsiteX3" fmla="*/ 793204 w 1391162"/>
                <a:gd name="connsiteY3" fmla="*/ 1918758 h 1925108"/>
                <a:gd name="connsiteX4" fmla="*/ 1237704 w 1391162"/>
                <a:gd name="connsiteY4" fmla="*/ 547158 h 1925108"/>
                <a:gd name="connsiteX5" fmla="*/ 1193254 w 1391162"/>
                <a:gd name="connsiteY5" fmla="*/ 77258 h 1925108"/>
                <a:gd name="connsiteX6" fmla="*/ 50254 w 1391162"/>
                <a:gd name="connsiteY6" fmla="*/ 83608 h 1925108"/>
                <a:gd name="connsiteX0" fmla="*/ 50254 w 1391162"/>
                <a:gd name="connsiteY0" fmla="*/ 83608 h 1925108"/>
                <a:gd name="connsiteX1" fmla="*/ 0 w 1391162"/>
                <a:gd name="connsiteY1" fmla="*/ 606962 h 1925108"/>
                <a:gd name="connsiteX2" fmla="*/ 278854 w 1391162"/>
                <a:gd name="connsiteY2" fmla="*/ 1925108 h 1925108"/>
                <a:gd name="connsiteX3" fmla="*/ 793204 w 1391162"/>
                <a:gd name="connsiteY3" fmla="*/ 1918758 h 1925108"/>
                <a:gd name="connsiteX4" fmla="*/ 1237704 w 1391162"/>
                <a:gd name="connsiteY4" fmla="*/ 547158 h 1925108"/>
                <a:gd name="connsiteX5" fmla="*/ 1193254 w 1391162"/>
                <a:gd name="connsiteY5" fmla="*/ 77258 h 1925108"/>
                <a:gd name="connsiteX6" fmla="*/ 50254 w 1391162"/>
                <a:gd name="connsiteY6" fmla="*/ 83608 h 1925108"/>
                <a:gd name="connsiteX0" fmla="*/ 50254 w 1350036"/>
                <a:gd name="connsiteY0" fmla="*/ 83608 h 1925108"/>
                <a:gd name="connsiteX1" fmla="*/ 0 w 1350036"/>
                <a:gd name="connsiteY1" fmla="*/ 606962 h 1925108"/>
                <a:gd name="connsiteX2" fmla="*/ 278854 w 1350036"/>
                <a:gd name="connsiteY2" fmla="*/ 1925108 h 1925108"/>
                <a:gd name="connsiteX3" fmla="*/ 793204 w 1350036"/>
                <a:gd name="connsiteY3" fmla="*/ 1918758 h 1925108"/>
                <a:gd name="connsiteX4" fmla="*/ 1237704 w 1350036"/>
                <a:gd name="connsiteY4" fmla="*/ 547158 h 1925108"/>
                <a:gd name="connsiteX5" fmla="*/ 1152128 w 1350036"/>
                <a:gd name="connsiteY5" fmla="*/ 102906 h 1925108"/>
                <a:gd name="connsiteX6" fmla="*/ 50254 w 1350036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237704"/>
                <a:gd name="connsiteY0" fmla="*/ 83608 h 1925108"/>
                <a:gd name="connsiteX1" fmla="*/ 0 w 1237704"/>
                <a:gd name="connsiteY1" fmla="*/ 606962 h 1925108"/>
                <a:gd name="connsiteX2" fmla="*/ 278854 w 1237704"/>
                <a:gd name="connsiteY2" fmla="*/ 1925108 h 1925108"/>
                <a:gd name="connsiteX3" fmla="*/ 793204 w 1237704"/>
                <a:gd name="connsiteY3" fmla="*/ 1918758 h 1925108"/>
                <a:gd name="connsiteX4" fmla="*/ 1237704 w 1237704"/>
                <a:gd name="connsiteY4" fmla="*/ 547158 h 1925108"/>
                <a:gd name="connsiteX5" fmla="*/ 1152128 w 1237704"/>
                <a:gd name="connsiteY5" fmla="*/ 102906 h 1925108"/>
                <a:gd name="connsiteX6" fmla="*/ 50254 w 1237704"/>
                <a:gd name="connsiteY6" fmla="*/ 83608 h 1925108"/>
                <a:gd name="connsiteX0" fmla="*/ 50254 w 1303943"/>
                <a:gd name="connsiteY0" fmla="*/ 83608 h 2389659"/>
                <a:gd name="connsiteX1" fmla="*/ 0 w 1303943"/>
                <a:gd name="connsiteY1" fmla="*/ 606962 h 2389659"/>
                <a:gd name="connsiteX2" fmla="*/ 278854 w 1303943"/>
                <a:gd name="connsiteY2" fmla="*/ 1925108 h 2389659"/>
                <a:gd name="connsiteX3" fmla="*/ 1144134 w 1303943"/>
                <a:gd name="connsiteY3" fmla="*/ 2389659 h 2389659"/>
                <a:gd name="connsiteX4" fmla="*/ 1237704 w 1303943"/>
                <a:gd name="connsiteY4" fmla="*/ 547158 h 2389659"/>
                <a:gd name="connsiteX5" fmla="*/ 1152128 w 1303943"/>
                <a:gd name="connsiteY5" fmla="*/ 102906 h 2389659"/>
                <a:gd name="connsiteX6" fmla="*/ 50254 w 1303943"/>
                <a:gd name="connsiteY6" fmla="*/ 83608 h 2389659"/>
                <a:gd name="connsiteX0" fmla="*/ 50254 w 1303941"/>
                <a:gd name="connsiteY0" fmla="*/ 83608 h 2389659"/>
                <a:gd name="connsiteX1" fmla="*/ 0 w 1303941"/>
                <a:gd name="connsiteY1" fmla="*/ 606962 h 2389659"/>
                <a:gd name="connsiteX2" fmla="*/ 326329 w 1303941"/>
                <a:gd name="connsiteY2" fmla="*/ 2255928 h 2389659"/>
                <a:gd name="connsiteX3" fmla="*/ 1144134 w 1303941"/>
                <a:gd name="connsiteY3" fmla="*/ 2389659 h 2389659"/>
                <a:gd name="connsiteX4" fmla="*/ 1237704 w 1303941"/>
                <a:gd name="connsiteY4" fmla="*/ 547158 h 2389659"/>
                <a:gd name="connsiteX5" fmla="*/ 1152128 w 1303941"/>
                <a:gd name="connsiteY5" fmla="*/ 102906 h 2389659"/>
                <a:gd name="connsiteX6" fmla="*/ 50254 w 1303941"/>
                <a:gd name="connsiteY6" fmla="*/ 83608 h 2389659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4 w 1303943"/>
                <a:gd name="connsiteY3" fmla="*/ 2389659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5 w 1303943"/>
                <a:gd name="connsiteY3" fmla="*/ 2255928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38472"/>
                <a:gd name="connsiteX1" fmla="*/ 0 w 1303943"/>
                <a:gd name="connsiteY1" fmla="*/ 606962 h 2438472"/>
                <a:gd name="connsiteX2" fmla="*/ 326329 w 1303943"/>
                <a:gd name="connsiteY2" fmla="*/ 2255928 h 2438472"/>
                <a:gd name="connsiteX3" fmla="*/ 1144135 w 1303943"/>
                <a:gd name="connsiteY3" fmla="*/ 2255928 h 2438472"/>
                <a:gd name="connsiteX4" fmla="*/ 1237704 w 1303943"/>
                <a:gd name="connsiteY4" fmla="*/ 547158 h 2438472"/>
                <a:gd name="connsiteX5" fmla="*/ 1152128 w 1303943"/>
                <a:gd name="connsiteY5" fmla="*/ 102906 h 2438472"/>
                <a:gd name="connsiteX6" fmla="*/ 50254 w 1303943"/>
                <a:gd name="connsiteY6" fmla="*/ 83608 h 2438472"/>
                <a:gd name="connsiteX0" fmla="*/ 50254 w 1303943"/>
                <a:gd name="connsiteY0" fmla="*/ 83608 h 2486934"/>
                <a:gd name="connsiteX1" fmla="*/ 0 w 1303943"/>
                <a:gd name="connsiteY1" fmla="*/ 606962 h 2486934"/>
                <a:gd name="connsiteX2" fmla="*/ 326329 w 1303943"/>
                <a:gd name="connsiteY2" fmla="*/ 2255928 h 2486934"/>
                <a:gd name="connsiteX3" fmla="*/ 1144135 w 1303943"/>
                <a:gd name="connsiteY3" fmla="*/ 2255928 h 2486934"/>
                <a:gd name="connsiteX4" fmla="*/ 1237704 w 1303943"/>
                <a:gd name="connsiteY4" fmla="*/ 547158 h 2486934"/>
                <a:gd name="connsiteX5" fmla="*/ 1152128 w 1303943"/>
                <a:gd name="connsiteY5" fmla="*/ 102906 h 2486934"/>
                <a:gd name="connsiteX6" fmla="*/ 50254 w 1303943"/>
                <a:gd name="connsiteY6" fmla="*/ 83608 h 2486934"/>
                <a:gd name="connsiteX0" fmla="*/ 50254 w 1303943"/>
                <a:gd name="connsiteY0" fmla="*/ 83608 h 2498727"/>
                <a:gd name="connsiteX1" fmla="*/ 0 w 1303943"/>
                <a:gd name="connsiteY1" fmla="*/ 606962 h 2498727"/>
                <a:gd name="connsiteX2" fmla="*/ 290270 w 1303943"/>
                <a:gd name="connsiteY2" fmla="*/ 2267721 h 2498727"/>
                <a:gd name="connsiteX3" fmla="*/ 1144135 w 1303943"/>
                <a:gd name="connsiteY3" fmla="*/ 2255928 h 2498727"/>
                <a:gd name="connsiteX4" fmla="*/ 1237704 w 1303943"/>
                <a:gd name="connsiteY4" fmla="*/ 547158 h 2498727"/>
                <a:gd name="connsiteX5" fmla="*/ 1152128 w 1303943"/>
                <a:gd name="connsiteY5" fmla="*/ 102906 h 2498727"/>
                <a:gd name="connsiteX6" fmla="*/ 50254 w 1303943"/>
                <a:gd name="connsiteY6" fmla="*/ 83608 h 2498727"/>
                <a:gd name="connsiteX0" fmla="*/ 50254 w 1303943"/>
                <a:gd name="connsiteY0" fmla="*/ 83608 h 2620663"/>
                <a:gd name="connsiteX1" fmla="*/ 0 w 1303943"/>
                <a:gd name="connsiteY1" fmla="*/ 606962 h 2620663"/>
                <a:gd name="connsiteX2" fmla="*/ 190028 w 1303943"/>
                <a:gd name="connsiteY2" fmla="*/ 2389657 h 2620663"/>
                <a:gd name="connsiteX3" fmla="*/ 1144135 w 1303943"/>
                <a:gd name="connsiteY3" fmla="*/ 2255928 h 2620663"/>
                <a:gd name="connsiteX4" fmla="*/ 1237704 w 1303943"/>
                <a:gd name="connsiteY4" fmla="*/ 547158 h 2620663"/>
                <a:gd name="connsiteX5" fmla="*/ 1152128 w 1303943"/>
                <a:gd name="connsiteY5" fmla="*/ 102906 h 2620663"/>
                <a:gd name="connsiteX6" fmla="*/ 50254 w 1303943"/>
                <a:gd name="connsiteY6" fmla="*/ 83608 h 2620663"/>
                <a:gd name="connsiteX0" fmla="*/ 50254 w 1303943"/>
                <a:gd name="connsiteY0" fmla="*/ 83608 h 2538113"/>
                <a:gd name="connsiteX1" fmla="*/ 0 w 1303943"/>
                <a:gd name="connsiteY1" fmla="*/ 606962 h 2538113"/>
                <a:gd name="connsiteX2" fmla="*/ 190028 w 1303943"/>
                <a:gd name="connsiteY2" fmla="*/ 2389657 h 2538113"/>
                <a:gd name="connsiteX3" fmla="*/ 1144135 w 1303943"/>
                <a:gd name="connsiteY3" fmla="*/ 2255928 h 2538113"/>
                <a:gd name="connsiteX4" fmla="*/ 1237704 w 1303943"/>
                <a:gd name="connsiteY4" fmla="*/ 547158 h 2538113"/>
                <a:gd name="connsiteX5" fmla="*/ 1152128 w 1303943"/>
                <a:gd name="connsiteY5" fmla="*/ 102906 h 2538113"/>
                <a:gd name="connsiteX6" fmla="*/ 50254 w 1303943"/>
                <a:gd name="connsiteY6" fmla="*/ 83608 h 2538113"/>
                <a:gd name="connsiteX0" fmla="*/ 50254 w 1303943"/>
                <a:gd name="connsiteY0" fmla="*/ 83608 h 2461690"/>
                <a:gd name="connsiteX1" fmla="*/ 0 w 1303943"/>
                <a:gd name="connsiteY1" fmla="*/ 606962 h 2461690"/>
                <a:gd name="connsiteX2" fmla="*/ 190028 w 1303943"/>
                <a:gd name="connsiteY2" fmla="*/ 2389657 h 2461690"/>
                <a:gd name="connsiteX3" fmla="*/ 1144135 w 1303943"/>
                <a:gd name="connsiteY3" fmla="*/ 2255928 h 2461690"/>
                <a:gd name="connsiteX4" fmla="*/ 1237704 w 1303943"/>
                <a:gd name="connsiteY4" fmla="*/ 547158 h 2461690"/>
                <a:gd name="connsiteX5" fmla="*/ 1152128 w 1303943"/>
                <a:gd name="connsiteY5" fmla="*/ 102906 h 2461690"/>
                <a:gd name="connsiteX6" fmla="*/ 50254 w 1303943"/>
                <a:gd name="connsiteY6" fmla="*/ 83608 h 2461690"/>
                <a:gd name="connsiteX0" fmla="*/ 50254 w 1472218"/>
                <a:gd name="connsiteY0" fmla="*/ 83608 h 2496729"/>
                <a:gd name="connsiteX1" fmla="*/ 0 w 1472218"/>
                <a:gd name="connsiteY1" fmla="*/ 606962 h 2496729"/>
                <a:gd name="connsiteX2" fmla="*/ 190028 w 1472218"/>
                <a:gd name="connsiteY2" fmla="*/ 2389657 h 2496729"/>
                <a:gd name="connsiteX3" fmla="*/ 1312410 w 1472218"/>
                <a:gd name="connsiteY3" fmla="*/ 2350271 h 2496729"/>
                <a:gd name="connsiteX4" fmla="*/ 1237704 w 1472218"/>
                <a:gd name="connsiteY4" fmla="*/ 547158 h 2496729"/>
                <a:gd name="connsiteX5" fmla="*/ 1152128 w 1472218"/>
                <a:gd name="connsiteY5" fmla="*/ 102906 h 2496729"/>
                <a:gd name="connsiteX6" fmla="*/ 50254 w 1472218"/>
                <a:gd name="connsiteY6" fmla="*/ 83608 h 2496729"/>
                <a:gd name="connsiteX0" fmla="*/ 50254 w 1472218"/>
                <a:gd name="connsiteY0" fmla="*/ 83608 h 2461690"/>
                <a:gd name="connsiteX1" fmla="*/ 0 w 1472218"/>
                <a:gd name="connsiteY1" fmla="*/ 606962 h 2461690"/>
                <a:gd name="connsiteX2" fmla="*/ 190028 w 1472218"/>
                <a:gd name="connsiteY2" fmla="*/ 2389657 h 2461690"/>
                <a:gd name="connsiteX3" fmla="*/ 1312410 w 1472218"/>
                <a:gd name="connsiteY3" fmla="*/ 2350271 h 2461690"/>
                <a:gd name="connsiteX4" fmla="*/ 1237704 w 1472218"/>
                <a:gd name="connsiteY4" fmla="*/ 547158 h 2461690"/>
                <a:gd name="connsiteX5" fmla="*/ 1152128 w 1472218"/>
                <a:gd name="connsiteY5" fmla="*/ 102906 h 2461690"/>
                <a:gd name="connsiteX6" fmla="*/ 50254 w 1472218"/>
                <a:gd name="connsiteY6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  <a:gd name="connsiteX0" fmla="*/ 50254 w 1519493"/>
                <a:gd name="connsiteY0" fmla="*/ 83608 h 2461690"/>
                <a:gd name="connsiteX1" fmla="*/ 0 w 1519493"/>
                <a:gd name="connsiteY1" fmla="*/ 606962 h 2461690"/>
                <a:gd name="connsiteX2" fmla="*/ 190028 w 1519493"/>
                <a:gd name="connsiteY2" fmla="*/ 2389657 h 2461690"/>
                <a:gd name="connsiteX3" fmla="*/ 1312410 w 1519493"/>
                <a:gd name="connsiteY3" fmla="*/ 2350271 h 2461690"/>
                <a:gd name="connsiteX4" fmla="*/ 1507042 w 1519493"/>
                <a:gd name="connsiteY4" fmla="*/ 1099859 h 2461690"/>
                <a:gd name="connsiteX5" fmla="*/ 1237704 w 1519493"/>
                <a:gd name="connsiteY5" fmla="*/ 547158 h 2461690"/>
                <a:gd name="connsiteX6" fmla="*/ 1152128 w 1519493"/>
                <a:gd name="connsiteY6" fmla="*/ 102906 h 2461690"/>
                <a:gd name="connsiteX7" fmla="*/ 50254 w 1519493"/>
                <a:gd name="connsiteY7" fmla="*/ 83608 h 24616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9493" h="2461690">
                  <a:moveTo>
                    <a:pt x="50254" y="83608"/>
                  </a:moveTo>
                  <a:cubicBezTo>
                    <a:pt x="134457" y="545810"/>
                    <a:pt x="18504" y="555832"/>
                    <a:pt x="0" y="606962"/>
                  </a:cubicBezTo>
                  <a:cubicBezTo>
                    <a:pt x="38100" y="913878"/>
                    <a:pt x="57827" y="2159023"/>
                    <a:pt x="190028" y="2389657"/>
                  </a:cubicBezTo>
                  <a:cubicBezTo>
                    <a:pt x="901442" y="2461690"/>
                    <a:pt x="859748" y="2443661"/>
                    <a:pt x="1312410" y="2350271"/>
                  </a:cubicBezTo>
                  <a:cubicBezTo>
                    <a:pt x="1491781" y="2133616"/>
                    <a:pt x="1519493" y="1400378"/>
                    <a:pt x="1507042" y="1099859"/>
                  </a:cubicBezTo>
                  <a:cubicBezTo>
                    <a:pt x="1494591" y="799340"/>
                    <a:pt x="1256725" y="711628"/>
                    <a:pt x="1237704" y="547158"/>
                  </a:cubicBezTo>
                  <a:cubicBezTo>
                    <a:pt x="891230" y="285126"/>
                    <a:pt x="1139766" y="164066"/>
                    <a:pt x="1152128" y="102906"/>
                  </a:cubicBezTo>
                  <a:cubicBezTo>
                    <a:pt x="954220" y="25648"/>
                    <a:pt x="242871" y="0"/>
                    <a:pt x="50254" y="8360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3" name="Forma livre 42"/>
            <p:cNvSpPr/>
            <p:nvPr/>
          </p:nvSpPr>
          <p:spPr>
            <a:xfrm>
              <a:off x="6982932" y="2450160"/>
              <a:ext cx="323231" cy="454273"/>
            </a:xfrm>
            <a:custGeom>
              <a:avLst/>
              <a:gdLst>
                <a:gd name="connsiteX0" fmla="*/ 190500 w 1950720"/>
                <a:gd name="connsiteY0" fmla="*/ 1981200 h 2476500"/>
                <a:gd name="connsiteX1" fmla="*/ 129540 w 1950720"/>
                <a:gd name="connsiteY1" fmla="*/ 1744980 h 2476500"/>
                <a:gd name="connsiteX2" fmla="*/ 38100 w 1950720"/>
                <a:gd name="connsiteY2" fmla="*/ 1013460 h 2476500"/>
                <a:gd name="connsiteX3" fmla="*/ 0 w 1950720"/>
                <a:gd name="connsiteY3" fmla="*/ 518160 h 2476500"/>
                <a:gd name="connsiteX4" fmla="*/ 739140 w 1950720"/>
                <a:gd name="connsiteY4" fmla="*/ 0 h 2476500"/>
                <a:gd name="connsiteX5" fmla="*/ 1554480 w 1950720"/>
                <a:gd name="connsiteY5" fmla="*/ 213360 h 2476500"/>
                <a:gd name="connsiteX6" fmla="*/ 1950720 w 1950720"/>
                <a:gd name="connsiteY6" fmla="*/ 838200 h 2476500"/>
                <a:gd name="connsiteX7" fmla="*/ 1706880 w 1950720"/>
                <a:gd name="connsiteY7" fmla="*/ 2026920 h 2476500"/>
                <a:gd name="connsiteX8" fmla="*/ 1264920 w 1950720"/>
                <a:gd name="connsiteY8" fmla="*/ 2331720 h 2476500"/>
                <a:gd name="connsiteX9" fmla="*/ 952500 w 1950720"/>
                <a:gd name="connsiteY9" fmla="*/ 2476500 h 2476500"/>
                <a:gd name="connsiteX10" fmla="*/ 685800 w 1950720"/>
                <a:gd name="connsiteY10" fmla="*/ 2400300 h 2476500"/>
                <a:gd name="connsiteX11" fmla="*/ 411480 w 1950720"/>
                <a:gd name="connsiteY11" fmla="*/ 2194560 h 2476500"/>
                <a:gd name="connsiteX12" fmla="*/ 190500 w 19507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64920 w 1976120"/>
                <a:gd name="connsiteY8" fmla="*/ 2331720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64920 w 1976120"/>
                <a:gd name="connsiteY8" fmla="*/ 2331720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31384 w 1976120"/>
                <a:gd name="connsiteY8" fmla="*/ 2325236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1231384 w 1976120"/>
                <a:gd name="connsiteY8" fmla="*/ 2325236 h 2476500"/>
                <a:gd name="connsiteX9" fmla="*/ 952500 w 1976120"/>
                <a:gd name="connsiteY9" fmla="*/ 2476500 h 2476500"/>
                <a:gd name="connsiteX10" fmla="*/ 685800 w 1976120"/>
                <a:gd name="connsiteY10" fmla="*/ 2400300 h 2476500"/>
                <a:gd name="connsiteX11" fmla="*/ 411480 w 1976120"/>
                <a:gd name="connsiteY11" fmla="*/ 2194560 h 2476500"/>
                <a:gd name="connsiteX12" fmla="*/ 190500 w 1976120"/>
                <a:gd name="connsiteY12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952500 w 1976120"/>
                <a:gd name="connsiteY8" fmla="*/ 2476500 h 2476500"/>
                <a:gd name="connsiteX9" fmla="*/ 685800 w 1976120"/>
                <a:gd name="connsiteY9" fmla="*/ 2400300 h 2476500"/>
                <a:gd name="connsiteX10" fmla="*/ 411480 w 1976120"/>
                <a:gd name="connsiteY10" fmla="*/ 2194560 h 2476500"/>
                <a:gd name="connsiteX11" fmla="*/ 190500 w 1976120"/>
                <a:gd name="connsiteY11" fmla="*/ 1981200 h 2476500"/>
                <a:gd name="connsiteX0" fmla="*/ 190500 w 1976120"/>
                <a:gd name="connsiteY0" fmla="*/ 1981200 h 2476500"/>
                <a:gd name="connsiteX1" fmla="*/ 129540 w 1976120"/>
                <a:gd name="connsiteY1" fmla="*/ 1744980 h 2476500"/>
                <a:gd name="connsiteX2" fmla="*/ 38100 w 1976120"/>
                <a:gd name="connsiteY2" fmla="*/ 1013460 h 2476500"/>
                <a:gd name="connsiteX3" fmla="*/ 0 w 1976120"/>
                <a:gd name="connsiteY3" fmla="*/ 518160 h 2476500"/>
                <a:gd name="connsiteX4" fmla="*/ 739140 w 1976120"/>
                <a:gd name="connsiteY4" fmla="*/ 0 h 2476500"/>
                <a:gd name="connsiteX5" fmla="*/ 1554480 w 1976120"/>
                <a:gd name="connsiteY5" fmla="*/ 213360 h 2476500"/>
                <a:gd name="connsiteX6" fmla="*/ 1950720 w 1976120"/>
                <a:gd name="connsiteY6" fmla="*/ 838200 h 2476500"/>
                <a:gd name="connsiteX7" fmla="*/ 1706880 w 1976120"/>
                <a:gd name="connsiteY7" fmla="*/ 2026920 h 2476500"/>
                <a:gd name="connsiteX8" fmla="*/ 952500 w 1976120"/>
                <a:gd name="connsiteY8" fmla="*/ 2476500 h 2476500"/>
                <a:gd name="connsiteX9" fmla="*/ 655320 w 1976120"/>
                <a:gd name="connsiteY9" fmla="*/ 2397244 h 2476500"/>
                <a:gd name="connsiteX10" fmla="*/ 411480 w 1976120"/>
                <a:gd name="connsiteY10" fmla="*/ 2194560 h 2476500"/>
                <a:gd name="connsiteX11" fmla="*/ 190500 w 1976120"/>
                <a:gd name="connsiteY11" fmla="*/ 1981200 h 2476500"/>
                <a:gd name="connsiteX0" fmla="*/ 190500 w 1976120"/>
                <a:gd name="connsiteY0" fmla="*/ 1981200 h 2538221"/>
                <a:gd name="connsiteX1" fmla="*/ 129540 w 1976120"/>
                <a:gd name="connsiteY1" fmla="*/ 1744980 h 2538221"/>
                <a:gd name="connsiteX2" fmla="*/ 38100 w 1976120"/>
                <a:gd name="connsiteY2" fmla="*/ 1013460 h 2538221"/>
                <a:gd name="connsiteX3" fmla="*/ 0 w 1976120"/>
                <a:gd name="connsiteY3" fmla="*/ 518160 h 2538221"/>
                <a:gd name="connsiteX4" fmla="*/ 739140 w 1976120"/>
                <a:gd name="connsiteY4" fmla="*/ 0 h 2538221"/>
                <a:gd name="connsiteX5" fmla="*/ 1554480 w 1976120"/>
                <a:gd name="connsiteY5" fmla="*/ 213360 h 2538221"/>
                <a:gd name="connsiteX6" fmla="*/ 1950720 w 1976120"/>
                <a:gd name="connsiteY6" fmla="*/ 838200 h 2538221"/>
                <a:gd name="connsiteX7" fmla="*/ 1706880 w 1976120"/>
                <a:gd name="connsiteY7" fmla="*/ 2026920 h 2538221"/>
                <a:gd name="connsiteX8" fmla="*/ 952500 w 1976120"/>
                <a:gd name="connsiteY8" fmla="*/ 2476500 h 2538221"/>
                <a:gd name="connsiteX9" fmla="*/ 655320 w 1976120"/>
                <a:gd name="connsiteY9" fmla="*/ 2397244 h 2538221"/>
                <a:gd name="connsiteX10" fmla="*/ 411480 w 1976120"/>
                <a:gd name="connsiteY10" fmla="*/ 2194560 h 2538221"/>
                <a:gd name="connsiteX11" fmla="*/ 190500 w 1976120"/>
                <a:gd name="connsiteY11" fmla="*/ 1981200 h 2538221"/>
                <a:gd name="connsiteX0" fmla="*/ 190500 w 1976120"/>
                <a:gd name="connsiteY0" fmla="*/ 1981200 h 2538221"/>
                <a:gd name="connsiteX1" fmla="*/ 129540 w 1976120"/>
                <a:gd name="connsiteY1" fmla="*/ 1744980 h 2538221"/>
                <a:gd name="connsiteX2" fmla="*/ 38100 w 1976120"/>
                <a:gd name="connsiteY2" fmla="*/ 1013460 h 2538221"/>
                <a:gd name="connsiteX3" fmla="*/ 0 w 1976120"/>
                <a:gd name="connsiteY3" fmla="*/ 518160 h 2538221"/>
                <a:gd name="connsiteX4" fmla="*/ 739140 w 1976120"/>
                <a:gd name="connsiteY4" fmla="*/ 0 h 2538221"/>
                <a:gd name="connsiteX5" fmla="*/ 1554480 w 1976120"/>
                <a:gd name="connsiteY5" fmla="*/ 213360 h 2538221"/>
                <a:gd name="connsiteX6" fmla="*/ 1950720 w 1976120"/>
                <a:gd name="connsiteY6" fmla="*/ 838200 h 2538221"/>
                <a:gd name="connsiteX7" fmla="*/ 1706880 w 1976120"/>
                <a:gd name="connsiteY7" fmla="*/ 2026920 h 2538221"/>
                <a:gd name="connsiteX8" fmla="*/ 952500 w 1976120"/>
                <a:gd name="connsiteY8" fmla="*/ 2476500 h 2538221"/>
                <a:gd name="connsiteX9" fmla="*/ 655320 w 1976120"/>
                <a:gd name="connsiteY9" fmla="*/ 2397244 h 2538221"/>
                <a:gd name="connsiteX10" fmla="*/ 411480 w 1976120"/>
                <a:gd name="connsiteY10" fmla="*/ 2194560 h 2538221"/>
                <a:gd name="connsiteX11" fmla="*/ 190500 w 1976120"/>
                <a:gd name="connsiteY11" fmla="*/ 1981200 h 2538221"/>
                <a:gd name="connsiteX0" fmla="*/ 190500 w 1976120"/>
                <a:gd name="connsiteY0" fmla="*/ 1981200 h 2504440"/>
                <a:gd name="connsiteX1" fmla="*/ 129540 w 1976120"/>
                <a:gd name="connsiteY1" fmla="*/ 1744980 h 2504440"/>
                <a:gd name="connsiteX2" fmla="*/ 38100 w 1976120"/>
                <a:gd name="connsiteY2" fmla="*/ 1013460 h 2504440"/>
                <a:gd name="connsiteX3" fmla="*/ 0 w 1976120"/>
                <a:gd name="connsiteY3" fmla="*/ 518160 h 2504440"/>
                <a:gd name="connsiteX4" fmla="*/ 739140 w 1976120"/>
                <a:gd name="connsiteY4" fmla="*/ 0 h 2504440"/>
                <a:gd name="connsiteX5" fmla="*/ 1554480 w 1976120"/>
                <a:gd name="connsiteY5" fmla="*/ 213360 h 2504440"/>
                <a:gd name="connsiteX6" fmla="*/ 1950720 w 1976120"/>
                <a:gd name="connsiteY6" fmla="*/ 838200 h 2504440"/>
                <a:gd name="connsiteX7" fmla="*/ 1706880 w 1976120"/>
                <a:gd name="connsiteY7" fmla="*/ 2026920 h 2504440"/>
                <a:gd name="connsiteX8" fmla="*/ 952500 w 1976120"/>
                <a:gd name="connsiteY8" fmla="*/ 2476500 h 2504440"/>
                <a:gd name="connsiteX9" fmla="*/ 411480 w 1976120"/>
                <a:gd name="connsiteY9" fmla="*/ 2194560 h 2504440"/>
                <a:gd name="connsiteX10" fmla="*/ 190500 w 1976120"/>
                <a:gd name="connsiteY10" fmla="*/ 1981200 h 2504440"/>
                <a:gd name="connsiteX0" fmla="*/ 190500 w 1976120"/>
                <a:gd name="connsiteY0" fmla="*/ 1981200 h 2497192"/>
                <a:gd name="connsiteX1" fmla="*/ 129540 w 1976120"/>
                <a:gd name="connsiteY1" fmla="*/ 1744980 h 2497192"/>
                <a:gd name="connsiteX2" fmla="*/ 38100 w 1976120"/>
                <a:gd name="connsiteY2" fmla="*/ 1013460 h 2497192"/>
                <a:gd name="connsiteX3" fmla="*/ 0 w 1976120"/>
                <a:gd name="connsiteY3" fmla="*/ 518160 h 2497192"/>
                <a:gd name="connsiteX4" fmla="*/ 739140 w 1976120"/>
                <a:gd name="connsiteY4" fmla="*/ 0 h 2497192"/>
                <a:gd name="connsiteX5" fmla="*/ 1554480 w 1976120"/>
                <a:gd name="connsiteY5" fmla="*/ 213360 h 2497192"/>
                <a:gd name="connsiteX6" fmla="*/ 1950720 w 1976120"/>
                <a:gd name="connsiteY6" fmla="*/ 838200 h 2497192"/>
                <a:gd name="connsiteX7" fmla="*/ 1706880 w 1976120"/>
                <a:gd name="connsiteY7" fmla="*/ 2026920 h 2497192"/>
                <a:gd name="connsiteX8" fmla="*/ 943352 w 1976120"/>
                <a:gd name="connsiteY8" fmla="*/ 2469252 h 2497192"/>
                <a:gd name="connsiteX9" fmla="*/ 411480 w 1976120"/>
                <a:gd name="connsiteY9" fmla="*/ 2194560 h 2497192"/>
                <a:gd name="connsiteX10" fmla="*/ 190500 w 1976120"/>
                <a:gd name="connsiteY10" fmla="*/ 1981200 h 2497192"/>
                <a:gd name="connsiteX0" fmla="*/ 190500 w 1976120"/>
                <a:gd name="connsiteY0" fmla="*/ 1981200 h 2497192"/>
                <a:gd name="connsiteX1" fmla="*/ 129540 w 1976120"/>
                <a:gd name="connsiteY1" fmla="*/ 1744980 h 2497192"/>
                <a:gd name="connsiteX2" fmla="*/ 38100 w 1976120"/>
                <a:gd name="connsiteY2" fmla="*/ 1013460 h 2497192"/>
                <a:gd name="connsiteX3" fmla="*/ 0 w 1976120"/>
                <a:gd name="connsiteY3" fmla="*/ 518160 h 2497192"/>
                <a:gd name="connsiteX4" fmla="*/ 739140 w 1976120"/>
                <a:gd name="connsiteY4" fmla="*/ 0 h 2497192"/>
                <a:gd name="connsiteX5" fmla="*/ 1554480 w 1976120"/>
                <a:gd name="connsiteY5" fmla="*/ 213360 h 2497192"/>
                <a:gd name="connsiteX6" fmla="*/ 1950720 w 1976120"/>
                <a:gd name="connsiteY6" fmla="*/ 838200 h 2497192"/>
                <a:gd name="connsiteX7" fmla="*/ 1706880 w 1976120"/>
                <a:gd name="connsiteY7" fmla="*/ 2026920 h 2497192"/>
                <a:gd name="connsiteX8" fmla="*/ 943352 w 1976120"/>
                <a:gd name="connsiteY8" fmla="*/ 2469252 h 2497192"/>
                <a:gd name="connsiteX9" fmla="*/ 411480 w 1976120"/>
                <a:gd name="connsiteY9" fmla="*/ 2194560 h 2497192"/>
                <a:gd name="connsiteX10" fmla="*/ 190500 w 1976120"/>
                <a:gd name="connsiteY10" fmla="*/ 1981200 h 2497192"/>
                <a:gd name="connsiteX0" fmla="*/ 190500 w 1976120"/>
                <a:gd name="connsiteY0" fmla="*/ 198120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90500 w 1976120"/>
                <a:gd name="connsiteY10" fmla="*/ 1981200 h 2469252"/>
                <a:gd name="connsiteX0" fmla="*/ 190500 w 1976120"/>
                <a:gd name="connsiteY0" fmla="*/ 198120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90500 w 1976120"/>
                <a:gd name="connsiteY10" fmla="*/ 1981200 h 2469252"/>
                <a:gd name="connsiteX0" fmla="*/ 151264 w 1976120"/>
                <a:gd name="connsiteY0" fmla="*/ 1965196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10" fmla="*/ 151264 w 1976120"/>
                <a:gd name="connsiteY10" fmla="*/ 1965196 h 2469252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511938"/>
                <a:gd name="connsiteX1" fmla="*/ 129540 w 1976120"/>
                <a:gd name="connsiteY1" fmla="*/ 1744980 h 2511938"/>
                <a:gd name="connsiteX2" fmla="*/ 38100 w 1976120"/>
                <a:gd name="connsiteY2" fmla="*/ 1013460 h 2511938"/>
                <a:gd name="connsiteX3" fmla="*/ 0 w 1976120"/>
                <a:gd name="connsiteY3" fmla="*/ 518160 h 2511938"/>
                <a:gd name="connsiteX4" fmla="*/ 739140 w 1976120"/>
                <a:gd name="connsiteY4" fmla="*/ 0 h 2511938"/>
                <a:gd name="connsiteX5" fmla="*/ 1554480 w 1976120"/>
                <a:gd name="connsiteY5" fmla="*/ 213360 h 2511938"/>
                <a:gd name="connsiteX6" fmla="*/ 1950720 w 1976120"/>
                <a:gd name="connsiteY6" fmla="*/ 838200 h 2511938"/>
                <a:gd name="connsiteX7" fmla="*/ 1706880 w 1976120"/>
                <a:gd name="connsiteY7" fmla="*/ 2026920 h 2511938"/>
                <a:gd name="connsiteX8" fmla="*/ 943352 w 1976120"/>
                <a:gd name="connsiteY8" fmla="*/ 2469252 h 2511938"/>
                <a:gd name="connsiteX9" fmla="*/ 411480 w 1976120"/>
                <a:gd name="connsiteY9" fmla="*/ 2194560 h 2511938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469252"/>
                <a:gd name="connsiteX1" fmla="*/ 129540 w 1976120"/>
                <a:gd name="connsiteY1" fmla="*/ 1744980 h 2469252"/>
                <a:gd name="connsiteX2" fmla="*/ 38100 w 1976120"/>
                <a:gd name="connsiteY2" fmla="*/ 1013460 h 2469252"/>
                <a:gd name="connsiteX3" fmla="*/ 0 w 1976120"/>
                <a:gd name="connsiteY3" fmla="*/ 518160 h 2469252"/>
                <a:gd name="connsiteX4" fmla="*/ 739140 w 1976120"/>
                <a:gd name="connsiteY4" fmla="*/ 0 h 2469252"/>
                <a:gd name="connsiteX5" fmla="*/ 1554480 w 1976120"/>
                <a:gd name="connsiteY5" fmla="*/ 213360 h 2469252"/>
                <a:gd name="connsiteX6" fmla="*/ 1950720 w 1976120"/>
                <a:gd name="connsiteY6" fmla="*/ 838200 h 2469252"/>
                <a:gd name="connsiteX7" fmla="*/ 1706880 w 1976120"/>
                <a:gd name="connsiteY7" fmla="*/ 2026920 h 2469252"/>
                <a:gd name="connsiteX8" fmla="*/ 943352 w 1976120"/>
                <a:gd name="connsiteY8" fmla="*/ 2469252 h 2469252"/>
                <a:gd name="connsiteX9" fmla="*/ 411480 w 1976120"/>
                <a:gd name="connsiteY9" fmla="*/ 2194560 h 2469252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411480 w 1976120"/>
                <a:gd name="connsiteY0" fmla="*/ 2194560 h 2397244"/>
                <a:gd name="connsiteX1" fmla="*/ 129540 w 1976120"/>
                <a:gd name="connsiteY1" fmla="*/ 1744980 h 2397244"/>
                <a:gd name="connsiteX2" fmla="*/ 38100 w 1976120"/>
                <a:gd name="connsiteY2" fmla="*/ 1013460 h 2397244"/>
                <a:gd name="connsiteX3" fmla="*/ 0 w 1976120"/>
                <a:gd name="connsiteY3" fmla="*/ 518160 h 2397244"/>
                <a:gd name="connsiteX4" fmla="*/ 739140 w 1976120"/>
                <a:gd name="connsiteY4" fmla="*/ 0 h 2397244"/>
                <a:gd name="connsiteX5" fmla="*/ 1554480 w 1976120"/>
                <a:gd name="connsiteY5" fmla="*/ 213360 h 2397244"/>
                <a:gd name="connsiteX6" fmla="*/ 1950720 w 1976120"/>
                <a:gd name="connsiteY6" fmla="*/ 838200 h 2397244"/>
                <a:gd name="connsiteX7" fmla="*/ 1706880 w 1976120"/>
                <a:gd name="connsiteY7" fmla="*/ 2026920 h 2397244"/>
                <a:gd name="connsiteX8" fmla="*/ 943352 w 1976120"/>
                <a:gd name="connsiteY8" fmla="*/ 2397244 h 2397244"/>
                <a:gd name="connsiteX9" fmla="*/ 411480 w 1976120"/>
                <a:gd name="connsiteY9" fmla="*/ 2194560 h 2397244"/>
                <a:gd name="connsiteX0" fmla="*/ 373380 w 1938020"/>
                <a:gd name="connsiteY0" fmla="*/ 2194560 h 2397244"/>
                <a:gd name="connsiteX1" fmla="*/ 91440 w 1938020"/>
                <a:gd name="connsiteY1" fmla="*/ 1744980 h 2397244"/>
                <a:gd name="connsiteX2" fmla="*/ 0 w 1938020"/>
                <a:gd name="connsiteY2" fmla="*/ 1013460 h 2397244"/>
                <a:gd name="connsiteX3" fmla="*/ 185172 w 1938020"/>
                <a:gd name="connsiteY3" fmla="*/ 381020 h 2397244"/>
                <a:gd name="connsiteX4" fmla="*/ 701040 w 1938020"/>
                <a:gd name="connsiteY4" fmla="*/ 0 h 2397244"/>
                <a:gd name="connsiteX5" fmla="*/ 1516380 w 1938020"/>
                <a:gd name="connsiteY5" fmla="*/ 213360 h 2397244"/>
                <a:gd name="connsiteX6" fmla="*/ 1912620 w 1938020"/>
                <a:gd name="connsiteY6" fmla="*/ 838200 h 2397244"/>
                <a:gd name="connsiteX7" fmla="*/ 1668780 w 1938020"/>
                <a:gd name="connsiteY7" fmla="*/ 2026920 h 2397244"/>
                <a:gd name="connsiteX8" fmla="*/ 905252 w 1938020"/>
                <a:gd name="connsiteY8" fmla="*/ 2397244 h 2397244"/>
                <a:gd name="connsiteX9" fmla="*/ 373380 w 1938020"/>
                <a:gd name="connsiteY9" fmla="*/ 2194560 h 2397244"/>
                <a:gd name="connsiteX0" fmla="*/ 373380 w 1938020"/>
                <a:gd name="connsiteY0" fmla="*/ 2194560 h 2397244"/>
                <a:gd name="connsiteX1" fmla="*/ 91440 w 1938020"/>
                <a:gd name="connsiteY1" fmla="*/ 1744980 h 2397244"/>
                <a:gd name="connsiteX2" fmla="*/ 0 w 1938020"/>
                <a:gd name="connsiteY2" fmla="*/ 1013460 h 2397244"/>
                <a:gd name="connsiteX3" fmla="*/ 185172 w 1938020"/>
                <a:gd name="connsiteY3" fmla="*/ 381020 h 2397244"/>
                <a:gd name="connsiteX4" fmla="*/ 701040 w 1938020"/>
                <a:gd name="connsiteY4" fmla="*/ 0 h 2397244"/>
                <a:gd name="connsiteX5" fmla="*/ 1516380 w 1938020"/>
                <a:gd name="connsiteY5" fmla="*/ 213360 h 2397244"/>
                <a:gd name="connsiteX6" fmla="*/ 1912620 w 1938020"/>
                <a:gd name="connsiteY6" fmla="*/ 838200 h 2397244"/>
                <a:gd name="connsiteX7" fmla="*/ 1668780 w 1938020"/>
                <a:gd name="connsiteY7" fmla="*/ 2026920 h 2397244"/>
                <a:gd name="connsiteX8" fmla="*/ 905252 w 1938020"/>
                <a:gd name="connsiteY8" fmla="*/ 2397244 h 2397244"/>
                <a:gd name="connsiteX9" fmla="*/ 373380 w 1938020"/>
                <a:gd name="connsiteY9" fmla="*/ 2194560 h 2397244"/>
                <a:gd name="connsiteX0" fmla="*/ 373380 w 1938020"/>
                <a:gd name="connsiteY0" fmla="*/ 2222503 h 2425187"/>
                <a:gd name="connsiteX1" fmla="*/ 91440 w 1938020"/>
                <a:gd name="connsiteY1" fmla="*/ 1772923 h 2425187"/>
                <a:gd name="connsiteX2" fmla="*/ 0 w 1938020"/>
                <a:gd name="connsiteY2" fmla="*/ 1041403 h 2425187"/>
                <a:gd name="connsiteX3" fmla="*/ 185172 w 1938020"/>
                <a:gd name="connsiteY3" fmla="*/ 408963 h 2425187"/>
                <a:gd name="connsiteX4" fmla="*/ 701040 w 1938020"/>
                <a:gd name="connsiteY4" fmla="*/ 27943 h 2425187"/>
                <a:gd name="connsiteX5" fmla="*/ 1516380 w 1938020"/>
                <a:gd name="connsiteY5" fmla="*/ 241303 h 2425187"/>
                <a:gd name="connsiteX6" fmla="*/ 1912620 w 1938020"/>
                <a:gd name="connsiteY6" fmla="*/ 866143 h 2425187"/>
                <a:gd name="connsiteX7" fmla="*/ 1668780 w 1938020"/>
                <a:gd name="connsiteY7" fmla="*/ 2054863 h 2425187"/>
                <a:gd name="connsiteX8" fmla="*/ 905252 w 1938020"/>
                <a:gd name="connsiteY8" fmla="*/ 2425187 h 2425187"/>
                <a:gd name="connsiteX9" fmla="*/ 373380 w 1938020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373380 w 1935921"/>
                <a:gd name="connsiteY0" fmla="*/ 2222503 h 2425187"/>
                <a:gd name="connsiteX1" fmla="*/ 91440 w 1935921"/>
                <a:gd name="connsiteY1" fmla="*/ 1772923 h 2425187"/>
                <a:gd name="connsiteX2" fmla="*/ 0 w 1935921"/>
                <a:gd name="connsiteY2" fmla="*/ 1041403 h 2425187"/>
                <a:gd name="connsiteX3" fmla="*/ 185172 w 1935921"/>
                <a:gd name="connsiteY3" fmla="*/ 408963 h 2425187"/>
                <a:gd name="connsiteX4" fmla="*/ 701040 w 1935921"/>
                <a:gd name="connsiteY4" fmla="*/ 27943 h 2425187"/>
                <a:gd name="connsiteX5" fmla="*/ 1516380 w 1935921"/>
                <a:gd name="connsiteY5" fmla="*/ 241303 h 2425187"/>
                <a:gd name="connsiteX6" fmla="*/ 1912620 w 1935921"/>
                <a:gd name="connsiteY6" fmla="*/ 866143 h 2425187"/>
                <a:gd name="connsiteX7" fmla="*/ 1656184 w 1935921"/>
                <a:gd name="connsiteY7" fmla="*/ 2088232 h 2425187"/>
                <a:gd name="connsiteX8" fmla="*/ 905252 w 1935921"/>
                <a:gd name="connsiteY8" fmla="*/ 2425187 h 2425187"/>
                <a:gd name="connsiteX9" fmla="*/ 373380 w 1935921"/>
                <a:gd name="connsiteY9" fmla="*/ 2222503 h 2425187"/>
                <a:gd name="connsiteX0" fmla="*/ 281940 w 1844481"/>
                <a:gd name="connsiteY0" fmla="*/ 2222503 h 2425187"/>
                <a:gd name="connsiteX1" fmla="*/ 0 w 1844481"/>
                <a:gd name="connsiteY1" fmla="*/ 1772923 h 2425187"/>
                <a:gd name="connsiteX2" fmla="*/ 93732 w 1844481"/>
                <a:gd name="connsiteY2" fmla="*/ 408963 h 2425187"/>
                <a:gd name="connsiteX3" fmla="*/ 609600 w 1844481"/>
                <a:gd name="connsiteY3" fmla="*/ 27943 h 2425187"/>
                <a:gd name="connsiteX4" fmla="*/ 1424940 w 1844481"/>
                <a:gd name="connsiteY4" fmla="*/ 241303 h 2425187"/>
                <a:gd name="connsiteX5" fmla="*/ 1821180 w 1844481"/>
                <a:gd name="connsiteY5" fmla="*/ 866143 h 2425187"/>
                <a:gd name="connsiteX6" fmla="*/ 1564744 w 1844481"/>
                <a:gd name="connsiteY6" fmla="*/ 2088232 h 2425187"/>
                <a:gd name="connsiteX7" fmla="*/ 813812 w 1844481"/>
                <a:gd name="connsiteY7" fmla="*/ 2425187 h 2425187"/>
                <a:gd name="connsiteX8" fmla="*/ 281940 w 1844481"/>
                <a:gd name="connsiteY8" fmla="*/ 2222503 h 2425187"/>
                <a:gd name="connsiteX0" fmla="*/ 313308 w 1875849"/>
                <a:gd name="connsiteY0" fmla="*/ 2222503 h 2425187"/>
                <a:gd name="connsiteX1" fmla="*/ 31368 w 1875849"/>
                <a:gd name="connsiteY1" fmla="*/ 1772923 h 2425187"/>
                <a:gd name="connsiteX2" fmla="*/ 125100 w 1875849"/>
                <a:gd name="connsiteY2" fmla="*/ 408963 h 2425187"/>
                <a:gd name="connsiteX3" fmla="*/ 640968 w 1875849"/>
                <a:gd name="connsiteY3" fmla="*/ 27943 h 2425187"/>
                <a:gd name="connsiteX4" fmla="*/ 1456308 w 1875849"/>
                <a:gd name="connsiteY4" fmla="*/ 241303 h 2425187"/>
                <a:gd name="connsiteX5" fmla="*/ 1852548 w 1875849"/>
                <a:gd name="connsiteY5" fmla="*/ 866143 h 2425187"/>
                <a:gd name="connsiteX6" fmla="*/ 1596112 w 1875849"/>
                <a:gd name="connsiteY6" fmla="*/ 2088232 h 2425187"/>
                <a:gd name="connsiteX7" fmla="*/ 845180 w 1875849"/>
                <a:gd name="connsiteY7" fmla="*/ 2425187 h 2425187"/>
                <a:gd name="connsiteX8" fmla="*/ 313308 w 1875849"/>
                <a:gd name="connsiteY8" fmla="*/ 2222503 h 2425187"/>
                <a:gd name="connsiteX0" fmla="*/ 313308 w 1852036"/>
                <a:gd name="connsiteY0" fmla="*/ 2222503 h 2425187"/>
                <a:gd name="connsiteX1" fmla="*/ 31368 w 1852036"/>
                <a:gd name="connsiteY1" fmla="*/ 1772923 h 2425187"/>
                <a:gd name="connsiteX2" fmla="*/ 125100 w 1852036"/>
                <a:gd name="connsiteY2" fmla="*/ 408963 h 2425187"/>
                <a:gd name="connsiteX3" fmla="*/ 640968 w 1852036"/>
                <a:gd name="connsiteY3" fmla="*/ 27943 h 2425187"/>
                <a:gd name="connsiteX4" fmla="*/ 1456308 w 1852036"/>
                <a:gd name="connsiteY4" fmla="*/ 241303 h 2425187"/>
                <a:gd name="connsiteX5" fmla="*/ 1828735 w 1852036"/>
                <a:gd name="connsiteY5" fmla="*/ 866143 h 2425187"/>
                <a:gd name="connsiteX6" fmla="*/ 1596112 w 1852036"/>
                <a:gd name="connsiteY6" fmla="*/ 2088232 h 2425187"/>
                <a:gd name="connsiteX7" fmla="*/ 845180 w 1852036"/>
                <a:gd name="connsiteY7" fmla="*/ 2425187 h 2425187"/>
                <a:gd name="connsiteX8" fmla="*/ 313308 w 1852036"/>
                <a:gd name="connsiteY8" fmla="*/ 2222503 h 2425187"/>
                <a:gd name="connsiteX0" fmla="*/ 313308 w 1804009"/>
                <a:gd name="connsiteY0" fmla="*/ 2222503 h 2425187"/>
                <a:gd name="connsiteX1" fmla="*/ 31368 w 1804009"/>
                <a:gd name="connsiteY1" fmla="*/ 1772923 h 2425187"/>
                <a:gd name="connsiteX2" fmla="*/ 125100 w 1804009"/>
                <a:gd name="connsiteY2" fmla="*/ 408963 h 2425187"/>
                <a:gd name="connsiteX3" fmla="*/ 640968 w 1804009"/>
                <a:gd name="connsiteY3" fmla="*/ 27943 h 2425187"/>
                <a:gd name="connsiteX4" fmla="*/ 1456308 w 1804009"/>
                <a:gd name="connsiteY4" fmla="*/ 241303 h 2425187"/>
                <a:gd name="connsiteX5" fmla="*/ 1780708 w 1804009"/>
                <a:gd name="connsiteY5" fmla="*/ 816297 h 2425187"/>
                <a:gd name="connsiteX6" fmla="*/ 1596112 w 1804009"/>
                <a:gd name="connsiteY6" fmla="*/ 2088232 h 2425187"/>
                <a:gd name="connsiteX7" fmla="*/ 845180 w 1804009"/>
                <a:gd name="connsiteY7" fmla="*/ 2425187 h 2425187"/>
                <a:gd name="connsiteX8" fmla="*/ 313308 w 1804009"/>
                <a:gd name="connsiteY8" fmla="*/ 2222503 h 2425187"/>
                <a:gd name="connsiteX0" fmla="*/ 313308 w 1784959"/>
                <a:gd name="connsiteY0" fmla="*/ 2222503 h 2425187"/>
                <a:gd name="connsiteX1" fmla="*/ 31368 w 1784959"/>
                <a:gd name="connsiteY1" fmla="*/ 1772923 h 2425187"/>
                <a:gd name="connsiteX2" fmla="*/ 125100 w 1784959"/>
                <a:gd name="connsiteY2" fmla="*/ 408963 h 2425187"/>
                <a:gd name="connsiteX3" fmla="*/ 640968 w 1784959"/>
                <a:gd name="connsiteY3" fmla="*/ 27943 h 2425187"/>
                <a:gd name="connsiteX4" fmla="*/ 1456308 w 1784959"/>
                <a:gd name="connsiteY4" fmla="*/ 241303 h 2425187"/>
                <a:gd name="connsiteX5" fmla="*/ 1761658 w 1784959"/>
                <a:gd name="connsiteY5" fmla="*/ 816297 h 2425187"/>
                <a:gd name="connsiteX6" fmla="*/ 1596112 w 1784959"/>
                <a:gd name="connsiteY6" fmla="*/ 2088232 h 2425187"/>
                <a:gd name="connsiteX7" fmla="*/ 845180 w 1784959"/>
                <a:gd name="connsiteY7" fmla="*/ 2425187 h 2425187"/>
                <a:gd name="connsiteX8" fmla="*/ 313308 w 1784959"/>
                <a:gd name="connsiteY8" fmla="*/ 2222503 h 2425187"/>
                <a:gd name="connsiteX0" fmla="*/ 313308 w 1794484"/>
                <a:gd name="connsiteY0" fmla="*/ 2222503 h 2425187"/>
                <a:gd name="connsiteX1" fmla="*/ 31368 w 1794484"/>
                <a:gd name="connsiteY1" fmla="*/ 1772923 h 2425187"/>
                <a:gd name="connsiteX2" fmla="*/ 125100 w 1794484"/>
                <a:gd name="connsiteY2" fmla="*/ 408963 h 2425187"/>
                <a:gd name="connsiteX3" fmla="*/ 640968 w 1794484"/>
                <a:gd name="connsiteY3" fmla="*/ 27943 h 2425187"/>
                <a:gd name="connsiteX4" fmla="*/ 1456308 w 1794484"/>
                <a:gd name="connsiteY4" fmla="*/ 241303 h 2425187"/>
                <a:gd name="connsiteX5" fmla="*/ 1761658 w 1794484"/>
                <a:gd name="connsiteY5" fmla="*/ 816297 h 2425187"/>
                <a:gd name="connsiteX6" fmla="*/ 1596112 w 1794484"/>
                <a:gd name="connsiteY6" fmla="*/ 2088232 h 2425187"/>
                <a:gd name="connsiteX7" fmla="*/ 845180 w 1794484"/>
                <a:gd name="connsiteY7" fmla="*/ 2425187 h 2425187"/>
                <a:gd name="connsiteX8" fmla="*/ 313308 w 1794484"/>
                <a:gd name="connsiteY8" fmla="*/ 2222503 h 2425187"/>
                <a:gd name="connsiteX0" fmla="*/ 506348 w 1987524"/>
                <a:gd name="connsiteY0" fmla="*/ 2228891 h 2431575"/>
                <a:gd name="connsiteX1" fmla="*/ 224408 w 1987524"/>
                <a:gd name="connsiteY1" fmla="*/ 1779311 h 2431575"/>
                <a:gd name="connsiteX2" fmla="*/ 116840 w 1987524"/>
                <a:gd name="connsiteY2" fmla="*/ 453676 h 2431575"/>
                <a:gd name="connsiteX3" fmla="*/ 834008 w 1987524"/>
                <a:gd name="connsiteY3" fmla="*/ 34331 h 2431575"/>
                <a:gd name="connsiteX4" fmla="*/ 1649348 w 1987524"/>
                <a:gd name="connsiteY4" fmla="*/ 247691 h 2431575"/>
                <a:gd name="connsiteX5" fmla="*/ 1954698 w 1987524"/>
                <a:gd name="connsiteY5" fmla="*/ 822685 h 2431575"/>
                <a:gd name="connsiteX6" fmla="*/ 1789152 w 1987524"/>
                <a:gd name="connsiteY6" fmla="*/ 2094620 h 2431575"/>
                <a:gd name="connsiteX7" fmla="*/ 1038220 w 1987524"/>
                <a:gd name="connsiteY7" fmla="*/ 2431575 h 2431575"/>
                <a:gd name="connsiteX8" fmla="*/ 506348 w 1987524"/>
                <a:gd name="connsiteY8" fmla="*/ 2228891 h 2431575"/>
                <a:gd name="connsiteX0" fmla="*/ 515873 w 1997049"/>
                <a:gd name="connsiteY0" fmla="*/ 2262228 h 2464912"/>
                <a:gd name="connsiteX1" fmla="*/ 233933 w 1997049"/>
                <a:gd name="connsiteY1" fmla="*/ 1812648 h 2464912"/>
                <a:gd name="connsiteX2" fmla="*/ 116840 w 1997049"/>
                <a:gd name="connsiteY2" fmla="*/ 687038 h 2464912"/>
                <a:gd name="connsiteX3" fmla="*/ 843533 w 1997049"/>
                <a:gd name="connsiteY3" fmla="*/ 67668 h 2464912"/>
                <a:gd name="connsiteX4" fmla="*/ 1658873 w 1997049"/>
                <a:gd name="connsiteY4" fmla="*/ 281028 h 2464912"/>
                <a:gd name="connsiteX5" fmla="*/ 1964223 w 1997049"/>
                <a:gd name="connsiteY5" fmla="*/ 856022 h 2464912"/>
                <a:gd name="connsiteX6" fmla="*/ 1798677 w 1997049"/>
                <a:gd name="connsiteY6" fmla="*/ 2127957 h 2464912"/>
                <a:gd name="connsiteX7" fmla="*/ 1047745 w 1997049"/>
                <a:gd name="connsiteY7" fmla="*/ 2464912 h 2464912"/>
                <a:gd name="connsiteX8" fmla="*/ 515873 w 1997049"/>
                <a:gd name="connsiteY8" fmla="*/ 2262228 h 2464912"/>
                <a:gd name="connsiteX0" fmla="*/ 399033 w 1880209"/>
                <a:gd name="connsiteY0" fmla="*/ 2262228 h 2464912"/>
                <a:gd name="connsiteX1" fmla="*/ 117093 w 1880209"/>
                <a:gd name="connsiteY1" fmla="*/ 1812648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153542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399033 w 1880209"/>
                <a:gd name="connsiteY0" fmla="*/ 2262228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8" fmla="*/ 399033 w 1880209"/>
                <a:gd name="connsiteY8" fmla="*/ 2262228 h 2464912"/>
                <a:gd name="connsiteX0" fmla="*/ 930905 w 1880209"/>
                <a:gd name="connsiteY0" fmla="*/ 2464912 h 2464912"/>
                <a:gd name="connsiteX1" fmla="*/ 81534 w 1880209"/>
                <a:gd name="connsiteY1" fmla="*/ 1999181 h 2464912"/>
                <a:gd name="connsiteX2" fmla="*/ 0 w 1880209"/>
                <a:gd name="connsiteY2" fmla="*/ 687038 h 2464912"/>
                <a:gd name="connsiteX3" fmla="*/ 726693 w 1880209"/>
                <a:gd name="connsiteY3" fmla="*/ 67668 h 2464912"/>
                <a:gd name="connsiteX4" fmla="*/ 1542033 w 1880209"/>
                <a:gd name="connsiteY4" fmla="*/ 281028 h 2464912"/>
                <a:gd name="connsiteX5" fmla="*/ 1847383 w 1880209"/>
                <a:gd name="connsiteY5" fmla="*/ 856022 h 2464912"/>
                <a:gd name="connsiteX6" fmla="*/ 1681837 w 1880209"/>
                <a:gd name="connsiteY6" fmla="*/ 2127957 h 2464912"/>
                <a:gd name="connsiteX7" fmla="*/ 930905 w 1880209"/>
                <a:gd name="connsiteY7" fmla="*/ 2464912 h 2464912"/>
                <a:gd name="connsiteX0" fmla="*/ 916618 w 1880209"/>
                <a:gd name="connsiteY0" fmla="*/ 2469674 h 2469674"/>
                <a:gd name="connsiteX1" fmla="*/ 81534 w 1880209"/>
                <a:gd name="connsiteY1" fmla="*/ 1999181 h 2469674"/>
                <a:gd name="connsiteX2" fmla="*/ 0 w 1880209"/>
                <a:gd name="connsiteY2" fmla="*/ 687038 h 2469674"/>
                <a:gd name="connsiteX3" fmla="*/ 726693 w 1880209"/>
                <a:gd name="connsiteY3" fmla="*/ 67668 h 2469674"/>
                <a:gd name="connsiteX4" fmla="*/ 1542033 w 1880209"/>
                <a:gd name="connsiteY4" fmla="*/ 281028 h 2469674"/>
                <a:gd name="connsiteX5" fmla="*/ 1847383 w 1880209"/>
                <a:gd name="connsiteY5" fmla="*/ 856022 h 2469674"/>
                <a:gd name="connsiteX6" fmla="*/ 1681837 w 1880209"/>
                <a:gd name="connsiteY6" fmla="*/ 2127957 h 2469674"/>
                <a:gd name="connsiteX7" fmla="*/ 916618 w 1880209"/>
                <a:gd name="connsiteY7" fmla="*/ 2469674 h 2469674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81534 w 1880209"/>
                <a:gd name="connsiteY1" fmla="*/ 199918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0058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19634 w 1880209"/>
                <a:gd name="connsiteY1" fmla="*/ 1980131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873622 w 1880209"/>
                <a:gd name="connsiteY0" fmla="*/ 2503237 h 2503237"/>
                <a:gd name="connsiteX1" fmla="*/ 133921 w 1880209"/>
                <a:gd name="connsiteY1" fmla="*/ 2003944 h 2503237"/>
                <a:gd name="connsiteX2" fmla="*/ 0 w 1880209"/>
                <a:gd name="connsiteY2" fmla="*/ 687038 h 2503237"/>
                <a:gd name="connsiteX3" fmla="*/ 726693 w 1880209"/>
                <a:gd name="connsiteY3" fmla="*/ 67668 h 2503237"/>
                <a:gd name="connsiteX4" fmla="*/ 1542033 w 1880209"/>
                <a:gd name="connsiteY4" fmla="*/ 281028 h 2503237"/>
                <a:gd name="connsiteX5" fmla="*/ 1847383 w 1880209"/>
                <a:gd name="connsiteY5" fmla="*/ 856022 h 2503237"/>
                <a:gd name="connsiteX6" fmla="*/ 1681837 w 1880209"/>
                <a:gd name="connsiteY6" fmla="*/ 2127957 h 2503237"/>
                <a:gd name="connsiteX7" fmla="*/ 873622 w 1880209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712634 w 1911006"/>
                <a:gd name="connsiteY6" fmla="*/ 2127957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96507 w 1911006"/>
                <a:gd name="connsiteY6" fmla="*/ 1999181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66027 w 1911006"/>
                <a:gd name="connsiteY6" fmla="*/ 1968701 h 2503237"/>
                <a:gd name="connsiteX7" fmla="*/ 904419 w 1911006"/>
                <a:gd name="connsiteY7" fmla="*/ 2503237 h 2503237"/>
                <a:gd name="connsiteX0" fmla="*/ 904419 w 1911006"/>
                <a:gd name="connsiteY0" fmla="*/ 2503237 h 2503237"/>
                <a:gd name="connsiteX1" fmla="*/ 112331 w 1911006"/>
                <a:gd name="connsiteY1" fmla="*/ 1999181 h 2503237"/>
                <a:gd name="connsiteX2" fmla="*/ 30797 w 1911006"/>
                <a:gd name="connsiteY2" fmla="*/ 687038 h 2503237"/>
                <a:gd name="connsiteX3" fmla="*/ 757490 w 1911006"/>
                <a:gd name="connsiteY3" fmla="*/ 67668 h 2503237"/>
                <a:gd name="connsiteX4" fmla="*/ 1572830 w 1911006"/>
                <a:gd name="connsiteY4" fmla="*/ 281028 h 2503237"/>
                <a:gd name="connsiteX5" fmla="*/ 1878180 w 1911006"/>
                <a:gd name="connsiteY5" fmla="*/ 856022 h 2503237"/>
                <a:gd name="connsiteX6" fmla="*/ 1666027 w 1911006"/>
                <a:gd name="connsiteY6" fmla="*/ 1968701 h 2503237"/>
                <a:gd name="connsiteX7" fmla="*/ 904419 w 1911006"/>
                <a:gd name="connsiteY7" fmla="*/ 2503237 h 2503237"/>
                <a:gd name="connsiteX0" fmla="*/ 904419 w 1777429"/>
                <a:gd name="connsiteY0" fmla="*/ 2539048 h 2539048"/>
                <a:gd name="connsiteX1" fmla="*/ 112331 w 1777429"/>
                <a:gd name="connsiteY1" fmla="*/ 2034992 h 2539048"/>
                <a:gd name="connsiteX2" fmla="*/ 30797 w 1777429"/>
                <a:gd name="connsiteY2" fmla="*/ 722849 h 2539048"/>
                <a:gd name="connsiteX3" fmla="*/ 757490 w 1777429"/>
                <a:gd name="connsiteY3" fmla="*/ 103479 h 2539048"/>
                <a:gd name="connsiteX4" fmla="*/ 1572830 w 1777429"/>
                <a:gd name="connsiteY4" fmla="*/ 316839 h 2539048"/>
                <a:gd name="connsiteX5" fmla="*/ 1666027 w 1777429"/>
                <a:gd name="connsiteY5" fmla="*/ 2004512 h 2539048"/>
                <a:gd name="connsiteX6" fmla="*/ 904419 w 1777429"/>
                <a:gd name="connsiteY6" fmla="*/ 2539048 h 2539048"/>
                <a:gd name="connsiteX0" fmla="*/ 904419 w 1846009"/>
                <a:gd name="connsiteY0" fmla="*/ 2539048 h 2539048"/>
                <a:gd name="connsiteX1" fmla="*/ 112331 w 1846009"/>
                <a:gd name="connsiteY1" fmla="*/ 2034992 h 2539048"/>
                <a:gd name="connsiteX2" fmla="*/ 30797 w 1846009"/>
                <a:gd name="connsiteY2" fmla="*/ 722849 h 2539048"/>
                <a:gd name="connsiteX3" fmla="*/ 757490 w 1846009"/>
                <a:gd name="connsiteY3" fmla="*/ 103479 h 2539048"/>
                <a:gd name="connsiteX4" fmla="*/ 1572830 w 1846009"/>
                <a:gd name="connsiteY4" fmla="*/ 316839 h 2539048"/>
                <a:gd name="connsiteX5" fmla="*/ 1666027 w 1846009"/>
                <a:gd name="connsiteY5" fmla="*/ 2004512 h 2539048"/>
                <a:gd name="connsiteX6" fmla="*/ 904419 w 1846009"/>
                <a:gd name="connsiteY6" fmla="*/ 2539048 h 2539048"/>
                <a:gd name="connsiteX0" fmla="*/ 904419 w 1965677"/>
                <a:gd name="connsiteY0" fmla="*/ 2539048 h 2539048"/>
                <a:gd name="connsiteX1" fmla="*/ 112331 w 1965677"/>
                <a:gd name="connsiteY1" fmla="*/ 2034992 h 2539048"/>
                <a:gd name="connsiteX2" fmla="*/ 30797 w 1965677"/>
                <a:gd name="connsiteY2" fmla="*/ 722849 h 2539048"/>
                <a:gd name="connsiteX3" fmla="*/ 757490 w 1965677"/>
                <a:gd name="connsiteY3" fmla="*/ 103479 h 2539048"/>
                <a:gd name="connsiteX4" fmla="*/ 1572830 w 1965677"/>
                <a:gd name="connsiteY4" fmla="*/ 316839 h 2539048"/>
                <a:gd name="connsiteX5" fmla="*/ 1666027 w 1965677"/>
                <a:gd name="connsiteY5" fmla="*/ 2004512 h 2539048"/>
                <a:gd name="connsiteX6" fmla="*/ 904419 w 1965677"/>
                <a:gd name="connsiteY6" fmla="*/ 2539048 h 2539048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904419 w 1965677"/>
                <a:gd name="connsiteY0" fmla="*/ 2492909 h 2492909"/>
                <a:gd name="connsiteX1" fmla="*/ 112331 w 1965677"/>
                <a:gd name="connsiteY1" fmla="*/ 1988853 h 2492909"/>
                <a:gd name="connsiteX2" fmla="*/ 30797 w 1965677"/>
                <a:gd name="connsiteY2" fmla="*/ 676710 h 2492909"/>
                <a:gd name="connsiteX3" fmla="*/ 757490 w 1965677"/>
                <a:gd name="connsiteY3" fmla="*/ 57340 h 2492909"/>
                <a:gd name="connsiteX4" fmla="*/ 1696508 w 1965677"/>
                <a:gd name="connsiteY4" fmla="*/ 332669 h 2492909"/>
                <a:gd name="connsiteX5" fmla="*/ 1666027 w 1965677"/>
                <a:gd name="connsiteY5" fmla="*/ 1958373 h 2492909"/>
                <a:gd name="connsiteX6" fmla="*/ 904419 w 1965677"/>
                <a:gd name="connsiteY6" fmla="*/ 2492909 h 2492909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65677"/>
                <a:gd name="connsiteY0" fmla="*/ 2448272 h 2448272"/>
                <a:gd name="connsiteX1" fmla="*/ 112331 w 1965677"/>
                <a:gd name="connsiteY1" fmla="*/ 1988853 h 2448272"/>
                <a:gd name="connsiteX2" fmla="*/ 30797 w 1965677"/>
                <a:gd name="connsiteY2" fmla="*/ 676710 h 2448272"/>
                <a:gd name="connsiteX3" fmla="*/ 757490 w 1965677"/>
                <a:gd name="connsiteY3" fmla="*/ 57340 h 2448272"/>
                <a:gd name="connsiteX4" fmla="*/ 1696508 w 1965677"/>
                <a:gd name="connsiteY4" fmla="*/ 332669 h 2448272"/>
                <a:gd name="connsiteX5" fmla="*/ 1666027 w 1965677"/>
                <a:gd name="connsiteY5" fmla="*/ 1958373 h 2448272"/>
                <a:gd name="connsiteX6" fmla="*/ 864096 w 1965677"/>
                <a:gd name="connsiteY6" fmla="*/ 2448272 h 2448272"/>
                <a:gd name="connsiteX0" fmla="*/ 864096 w 1958653"/>
                <a:gd name="connsiteY0" fmla="*/ 2448272 h 2448272"/>
                <a:gd name="connsiteX1" fmla="*/ 112331 w 1958653"/>
                <a:gd name="connsiteY1" fmla="*/ 1988853 h 2448272"/>
                <a:gd name="connsiteX2" fmla="*/ 30797 w 1958653"/>
                <a:gd name="connsiteY2" fmla="*/ 676710 h 2448272"/>
                <a:gd name="connsiteX3" fmla="*/ 757490 w 1958653"/>
                <a:gd name="connsiteY3" fmla="*/ 57340 h 2448272"/>
                <a:gd name="connsiteX4" fmla="*/ 1696508 w 1958653"/>
                <a:gd name="connsiteY4" fmla="*/ 332669 h 2448272"/>
                <a:gd name="connsiteX5" fmla="*/ 1666027 w 1958653"/>
                <a:gd name="connsiteY5" fmla="*/ 1958373 h 2448272"/>
                <a:gd name="connsiteX6" fmla="*/ 864096 w 1958653"/>
                <a:gd name="connsiteY6" fmla="*/ 2448272 h 2448272"/>
                <a:gd name="connsiteX0" fmla="*/ 864096 w 1907679"/>
                <a:gd name="connsiteY0" fmla="*/ 2448272 h 2448272"/>
                <a:gd name="connsiteX1" fmla="*/ 112331 w 1907679"/>
                <a:gd name="connsiteY1" fmla="*/ 1988853 h 2448272"/>
                <a:gd name="connsiteX2" fmla="*/ 30797 w 1907679"/>
                <a:gd name="connsiteY2" fmla="*/ 676710 h 2448272"/>
                <a:gd name="connsiteX3" fmla="*/ 757490 w 1907679"/>
                <a:gd name="connsiteY3" fmla="*/ 57340 h 2448272"/>
                <a:gd name="connsiteX4" fmla="*/ 1696508 w 1907679"/>
                <a:gd name="connsiteY4" fmla="*/ 332669 h 2448272"/>
                <a:gd name="connsiteX5" fmla="*/ 1666027 w 1907679"/>
                <a:gd name="connsiteY5" fmla="*/ 1958373 h 2448272"/>
                <a:gd name="connsiteX6" fmla="*/ 864096 w 1907679"/>
                <a:gd name="connsiteY6" fmla="*/ 2448272 h 2448272"/>
                <a:gd name="connsiteX0" fmla="*/ 864096 w 1888232"/>
                <a:gd name="connsiteY0" fmla="*/ 2448272 h 2448272"/>
                <a:gd name="connsiteX1" fmla="*/ 112331 w 1888232"/>
                <a:gd name="connsiteY1" fmla="*/ 1988853 h 2448272"/>
                <a:gd name="connsiteX2" fmla="*/ 30797 w 1888232"/>
                <a:gd name="connsiteY2" fmla="*/ 676710 h 2448272"/>
                <a:gd name="connsiteX3" fmla="*/ 757490 w 1888232"/>
                <a:gd name="connsiteY3" fmla="*/ 57340 h 2448272"/>
                <a:gd name="connsiteX4" fmla="*/ 1696508 w 1888232"/>
                <a:gd name="connsiteY4" fmla="*/ 332669 h 2448272"/>
                <a:gd name="connsiteX5" fmla="*/ 1666027 w 1888232"/>
                <a:gd name="connsiteY5" fmla="*/ 1958373 h 2448272"/>
                <a:gd name="connsiteX6" fmla="*/ 864096 w 1888232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864096 w 1875929"/>
                <a:gd name="connsiteY0" fmla="*/ 2448272 h 2448272"/>
                <a:gd name="connsiteX1" fmla="*/ 112331 w 1875929"/>
                <a:gd name="connsiteY1" fmla="*/ 1988853 h 2448272"/>
                <a:gd name="connsiteX2" fmla="*/ 30797 w 1875929"/>
                <a:gd name="connsiteY2" fmla="*/ 676710 h 2448272"/>
                <a:gd name="connsiteX3" fmla="*/ 757490 w 1875929"/>
                <a:gd name="connsiteY3" fmla="*/ 57340 h 2448272"/>
                <a:gd name="connsiteX4" fmla="*/ 1696508 w 1875929"/>
                <a:gd name="connsiteY4" fmla="*/ 332669 h 2448272"/>
                <a:gd name="connsiteX5" fmla="*/ 1666027 w 1875929"/>
                <a:gd name="connsiteY5" fmla="*/ 1958373 h 2448272"/>
                <a:gd name="connsiteX6" fmla="*/ 864096 w 1875929"/>
                <a:gd name="connsiteY6" fmla="*/ 2448272 h 2448272"/>
                <a:gd name="connsiteX0" fmla="*/ 926132 w 1937965"/>
                <a:gd name="connsiteY0" fmla="*/ 2448272 h 2448272"/>
                <a:gd name="connsiteX1" fmla="*/ 174367 w 1937965"/>
                <a:gd name="connsiteY1" fmla="*/ 1988853 h 2448272"/>
                <a:gd name="connsiteX2" fmla="*/ 92833 w 1937965"/>
                <a:gd name="connsiteY2" fmla="*/ 676710 h 2448272"/>
                <a:gd name="connsiteX3" fmla="*/ 819526 w 1937965"/>
                <a:gd name="connsiteY3" fmla="*/ 57340 h 2448272"/>
                <a:gd name="connsiteX4" fmla="*/ 1758544 w 1937965"/>
                <a:gd name="connsiteY4" fmla="*/ 332669 h 2448272"/>
                <a:gd name="connsiteX5" fmla="*/ 1728063 w 1937965"/>
                <a:gd name="connsiteY5" fmla="*/ 1958373 h 2448272"/>
                <a:gd name="connsiteX6" fmla="*/ 926132 w 1937965"/>
                <a:gd name="connsiteY6" fmla="*/ 2448272 h 2448272"/>
                <a:gd name="connsiteX0" fmla="*/ 926132 w 1937965"/>
                <a:gd name="connsiteY0" fmla="*/ 2448272 h 2448272"/>
                <a:gd name="connsiteX1" fmla="*/ 174367 w 1937965"/>
                <a:gd name="connsiteY1" fmla="*/ 1988853 h 2448272"/>
                <a:gd name="connsiteX2" fmla="*/ 92833 w 1937965"/>
                <a:gd name="connsiteY2" fmla="*/ 676710 h 2448272"/>
                <a:gd name="connsiteX3" fmla="*/ 819526 w 1937965"/>
                <a:gd name="connsiteY3" fmla="*/ 57340 h 2448272"/>
                <a:gd name="connsiteX4" fmla="*/ 1758544 w 1937965"/>
                <a:gd name="connsiteY4" fmla="*/ 332669 h 2448272"/>
                <a:gd name="connsiteX5" fmla="*/ 1728063 w 1937965"/>
                <a:gd name="connsiteY5" fmla="*/ 1958373 h 2448272"/>
                <a:gd name="connsiteX6" fmla="*/ 926132 w 1937965"/>
                <a:gd name="connsiteY6" fmla="*/ 2448272 h 2448272"/>
                <a:gd name="connsiteX0" fmla="*/ 926132 w 1903291"/>
                <a:gd name="connsiteY0" fmla="*/ 2448272 h 2448272"/>
                <a:gd name="connsiteX1" fmla="*/ 174367 w 1903291"/>
                <a:gd name="connsiteY1" fmla="*/ 1988853 h 2448272"/>
                <a:gd name="connsiteX2" fmla="*/ 92833 w 1903291"/>
                <a:gd name="connsiteY2" fmla="*/ 676710 h 2448272"/>
                <a:gd name="connsiteX3" fmla="*/ 819526 w 1903291"/>
                <a:gd name="connsiteY3" fmla="*/ 57340 h 2448272"/>
                <a:gd name="connsiteX4" fmla="*/ 1758544 w 1903291"/>
                <a:gd name="connsiteY4" fmla="*/ 332669 h 2448272"/>
                <a:gd name="connsiteX5" fmla="*/ 1688009 w 1903291"/>
                <a:gd name="connsiteY5" fmla="*/ 1986948 h 2448272"/>
                <a:gd name="connsiteX6" fmla="*/ 926132 w 1903291"/>
                <a:gd name="connsiteY6" fmla="*/ 2448272 h 2448272"/>
                <a:gd name="connsiteX0" fmla="*/ 926132 w 1900176"/>
                <a:gd name="connsiteY0" fmla="*/ 2448272 h 2448272"/>
                <a:gd name="connsiteX1" fmla="*/ 174367 w 1900176"/>
                <a:gd name="connsiteY1" fmla="*/ 1988853 h 2448272"/>
                <a:gd name="connsiteX2" fmla="*/ 92833 w 1900176"/>
                <a:gd name="connsiteY2" fmla="*/ 676710 h 2448272"/>
                <a:gd name="connsiteX3" fmla="*/ 819526 w 1900176"/>
                <a:gd name="connsiteY3" fmla="*/ 57340 h 2448272"/>
                <a:gd name="connsiteX4" fmla="*/ 1758544 w 1900176"/>
                <a:gd name="connsiteY4" fmla="*/ 332669 h 2448272"/>
                <a:gd name="connsiteX5" fmla="*/ 1669318 w 1900176"/>
                <a:gd name="connsiteY5" fmla="*/ 1979804 h 2448272"/>
                <a:gd name="connsiteX6" fmla="*/ 926132 w 1900176"/>
                <a:gd name="connsiteY6" fmla="*/ 2448272 h 2448272"/>
                <a:gd name="connsiteX0" fmla="*/ 926132 w 1900176"/>
                <a:gd name="connsiteY0" fmla="*/ 2448272 h 2448272"/>
                <a:gd name="connsiteX1" fmla="*/ 174367 w 1900176"/>
                <a:gd name="connsiteY1" fmla="*/ 1988853 h 2448272"/>
                <a:gd name="connsiteX2" fmla="*/ 92833 w 1900176"/>
                <a:gd name="connsiteY2" fmla="*/ 676710 h 2448272"/>
                <a:gd name="connsiteX3" fmla="*/ 819526 w 1900176"/>
                <a:gd name="connsiteY3" fmla="*/ 57340 h 2448272"/>
                <a:gd name="connsiteX4" fmla="*/ 1758544 w 1900176"/>
                <a:gd name="connsiteY4" fmla="*/ 332669 h 2448272"/>
                <a:gd name="connsiteX5" fmla="*/ 1669318 w 1900176"/>
                <a:gd name="connsiteY5" fmla="*/ 1979804 h 2448272"/>
                <a:gd name="connsiteX6" fmla="*/ 926132 w 1900176"/>
                <a:gd name="connsiteY6" fmla="*/ 2448272 h 2448272"/>
                <a:gd name="connsiteX0" fmla="*/ 926132 w 1891117"/>
                <a:gd name="connsiteY0" fmla="*/ 2448272 h 2448272"/>
                <a:gd name="connsiteX1" fmla="*/ 174367 w 1891117"/>
                <a:gd name="connsiteY1" fmla="*/ 1988853 h 2448272"/>
                <a:gd name="connsiteX2" fmla="*/ 92833 w 1891117"/>
                <a:gd name="connsiteY2" fmla="*/ 676710 h 2448272"/>
                <a:gd name="connsiteX3" fmla="*/ 819526 w 1891117"/>
                <a:gd name="connsiteY3" fmla="*/ 57340 h 2448272"/>
                <a:gd name="connsiteX4" fmla="*/ 1758544 w 1891117"/>
                <a:gd name="connsiteY4" fmla="*/ 332669 h 2448272"/>
                <a:gd name="connsiteX5" fmla="*/ 1614972 w 1891117"/>
                <a:gd name="connsiteY5" fmla="*/ 2016787 h 2448272"/>
                <a:gd name="connsiteX6" fmla="*/ 926132 w 1891117"/>
                <a:gd name="connsiteY6" fmla="*/ 2448272 h 2448272"/>
                <a:gd name="connsiteX0" fmla="*/ 915451 w 1880437"/>
                <a:gd name="connsiteY0" fmla="*/ 2448272 h 2448272"/>
                <a:gd name="connsiteX1" fmla="*/ 174367 w 1880437"/>
                <a:gd name="connsiteY1" fmla="*/ 1988853 h 2448272"/>
                <a:gd name="connsiteX2" fmla="*/ 82152 w 1880437"/>
                <a:gd name="connsiteY2" fmla="*/ 676710 h 2448272"/>
                <a:gd name="connsiteX3" fmla="*/ 808845 w 1880437"/>
                <a:gd name="connsiteY3" fmla="*/ 57340 h 2448272"/>
                <a:gd name="connsiteX4" fmla="*/ 1747863 w 1880437"/>
                <a:gd name="connsiteY4" fmla="*/ 332669 h 2448272"/>
                <a:gd name="connsiteX5" fmla="*/ 1604291 w 1880437"/>
                <a:gd name="connsiteY5" fmla="*/ 2016787 h 2448272"/>
                <a:gd name="connsiteX6" fmla="*/ 915451 w 1880437"/>
                <a:gd name="connsiteY6" fmla="*/ 2448272 h 2448272"/>
                <a:gd name="connsiteX0" fmla="*/ 894088 w 1859074"/>
                <a:gd name="connsiteY0" fmla="*/ 2448272 h 2448272"/>
                <a:gd name="connsiteX1" fmla="*/ 174367 w 1859074"/>
                <a:gd name="connsiteY1" fmla="*/ 1986472 h 2448272"/>
                <a:gd name="connsiteX2" fmla="*/ 60789 w 1859074"/>
                <a:gd name="connsiteY2" fmla="*/ 676710 h 2448272"/>
                <a:gd name="connsiteX3" fmla="*/ 787482 w 1859074"/>
                <a:gd name="connsiteY3" fmla="*/ 57340 h 2448272"/>
                <a:gd name="connsiteX4" fmla="*/ 1726500 w 1859074"/>
                <a:gd name="connsiteY4" fmla="*/ 332669 h 2448272"/>
                <a:gd name="connsiteX5" fmla="*/ 1582928 w 1859074"/>
                <a:gd name="connsiteY5" fmla="*/ 2016787 h 2448272"/>
                <a:gd name="connsiteX6" fmla="*/ 894088 w 1859074"/>
                <a:gd name="connsiteY6" fmla="*/ 2448272 h 2448272"/>
                <a:gd name="connsiteX0" fmla="*/ 878067 w 1859074"/>
                <a:gd name="connsiteY0" fmla="*/ 2405410 h 2405410"/>
                <a:gd name="connsiteX1" fmla="*/ 174367 w 1859074"/>
                <a:gd name="connsiteY1" fmla="*/ 1986472 h 2405410"/>
                <a:gd name="connsiteX2" fmla="*/ 60789 w 1859074"/>
                <a:gd name="connsiteY2" fmla="*/ 676710 h 2405410"/>
                <a:gd name="connsiteX3" fmla="*/ 787482 w 1859074"/>
                <a:gd name="connsiteY3" fmla="*/ 57340 h 2405410"/>
                <a:gd name="connsiteX4" fmla="*/ 1726500 w 1859074"/>
                <a:gd name="connsiteY4" fmla="*/ 332669 h 2405410"/>
                <a:gd name="connsiteX5" fmla="*/ 1582928 w 1859074"/>
                <a:gd name="connsiteY5" fmla="*/ 2016787 h 2405410"/>
                <a:gd name="connsiteX6" fmla="*/ 878067 w 1859074"/>
                <a:gd name="connsiteY6" fmla="*/ 2405410 h 24054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59074" h="2405410">
                  <a:moveTo>
                    <a:pt x="878067" y="2405410"/>
                  </a:moveTo>
                  <a:cubicBezTo>
                    <a:pt x="645035" y="2401113"/>
                    <a:pt x="428365" y="2295585"/>
                    <a:pt x="174367" y="1986472"/>
                  </a:cubicBezTo>
                  <a:cubicBezTo>
                    <a:pt x="0" y="1477047"/>
                    <a:pt x="82831" y="902175"/>
                    <a:pt x="60789" y="676710"/>
                  </a:cubicBezTo>
                  <a:cubicBezTo>
                    <a:pt x="177629" y="507800"/>
                    <a:pt x="509864" y="114680"/>
                    <a:pt x="787482" y="57340"/>
                  </a:cubicBezTo>
                  <a:cubicBezTo>
                    <a:pt x="1065100" y="0"/>
                    <a:pt x="1593926" y="6095"/>
                    <a:pt x="1726500" y="332669"/>
                  </a:cubicBezTo>
                  <a:cubicBezTo>
                    <a:pt x="1859074" y="659244"/>
                    <a:pt x="1792830" y="1520818"/>
                    <a:pt x="1582928" y="2016787"/>
                  </a:cubicBezTo>
                  <a:cubicBezTo>
                    <a:pt x="1478930" y="2185954"/>
                    <a:pt x="1071417" y="2400145"/>
                    <a:pt x="878067" y="240541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4" name="Forma livre 43"/>
            <p:cNvSpPr/>
            <p:nvPr/>
          </p:nvSpPr>
          <p:spPr>
            <a:xfrm>
              <a:off x="6946082" y="2394903"/>
              <a:ext cx="395089" cy="501994"/>
            </a:xfrm>
            <a:custGeom>
              <a:avLst/>
              <a:gdLst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67860 h 3402300"/>
                <a:gd name="connsiteX1" fmla="*/ 464820 w 3246120"/>
                <a:gd name="connsiteY1" fmla="*/ 2099280 h 3402300"/>
                <a:gd name="connsiteX2" fmla="*/ 678180 w 3246120"/>
                <a:gd name="connsiteY2" fmla="*/ 1931640 h 3402300"/>
                <a:gd name="connsiteX3" fmla="*/ 823352 w 3246120"/>
                <a:gd name="connsiteY3" fmla="*/ 1152128 h 3402300"/>
                <a:gd name="connsiteX4" fmla="*/ 1039376 w 3246120"/>
                <a:gd name="connsiteY4" fmla="*/ 432048 h 3402300"/>
                <a:gd name="connsiteX5" fmla="*/ 1615440 w 3246120"/>
                <a:gd name="connsiteY5" fmla="*/ 0 h 3402300"/>
                <a:gd name="connsiteX6" fmla="*/ 2156460 w 3246120"/>
                <a:gd name="connsiteY6" fmla="*/ 34260 h 3402300"/>
                <a:gd name="connsiteX7" fmla="*/ 2621280 w 3246120"/>
                <a:gd name="connsiteY7" fmla="*/ 232380 h 3402300"/>
                <a:gd name="connsiteX8" fmla="*/ 2933700 w 3246120"/>
                <a:gd name="connsiteY8" fmla="*/ 575280 h 3402300"/>
                <a:gd name="connsiteX9" fmla="*/ 3116580 w 3246120"/>
                <a:gd name="connsiteY9" fmla="*/ 986760 h 3402300"/>
                <a:gd name="connsiteX10" fmla="*/ 3208020 w 3246120"/>
                <a:gd name="connsiteY10" fmla="*/ 1428720 h 3402300"/>
                <a:gd name="connsiteX11" fmla="*/ 3246120 w 3246120"/>
                <a:gd name="connsiteY11" fmla="*/ 2327880 h 3402300"/>
                <a:gd name="connsiteX12" fmla="*/ 3040380 w 3246120"/>
                <a:gd name="connsiteY12" fmla="*/ 2983200 h 3402300"/>
                <a:gd name="connsiteX13" fmla="*/ 2705100 w 3246120"/>
                <a:gd name="connsiteY13" fmla="*/ 3234660 h 3402300"/>
                <a:gd name="connsiteX14" fmla="*/ 2529840 w 3246120"/>
                <a:gd name="connsiteY14" fmla="*/ 3310860 h 3402300"/>
                <a:gd name="connsiteX15" fmla="*/ 2095500 w 3246120"/>
                <a:gd name="connsiteY15" fmla="*/ 3402300 h 3402300"/>
                <a:gd name="connsiteX16" fmla="*/ 1485900 w 3246120"/>
                <a:gd name="connsiteY16" fmla="*/ 3310860 h 3402300"/>
                <a:gd name="connsiteX17" fmla="*/ 731520 w 3246120"/>
                <a:gd name="connsiteY17" fmla="*/ 3059400 h 3402300"/>
                <a:gd name="connsiteX18" fmla="*/ 396240 w 3246120"/>
                <a:gd name="connsiteY18" fmla="*/ 2807940 h 3402300"/>
                <a:gd name="connsiteX19" fmla="*/ 563880 w 3246120"/>
                <a:gd name="connsiteY19" fmla="*/ 2807940 h 3402300"/>
                <a:gd name="connsiteX20" fmla="*/ 662940 w 3246120"/>
                <a:gd name="connsiteY20" fmla="*/ 2754600 h 3402300"/>
                <a:gd name="connsiteX21" fmla="*/ 647700 w 3246120"/>
                <a:gd name="connsiteY21" fmla="*/ 2670780 h 3402300"/>
                <a:gd name="connsiteX22" fmla="*/ 388620 w 3246120"/>
                <a:gd name="connsiteY22" fmla="*/ 2655540 h 3402300"/>
                <a:gd name="connsiteX23" fmla="*/ 220980 w 3246120"/>
                <a:gd name="connsiteY23" fmla="*/ 2518380 h 3402300"/>
                <a:gd name="connsiteX24" fmla="*/ 167640 w 3246120"/>
                <a:gd name="connsiteY24" fmla="*/ 2343120 h 3402300"/>
                <a:gd name="connsiteX25" fmla="*/ 480060 w 3246120"/>
                <a:gd name="connsiteY25" fmla="*/ 2350740 h 3402300"/>
                <a:gd name="connsiteX26" fmla="*/ 617220 w 3246120"/>
                <a:gd name="connsiteY26" fmla="*/ 2221200 h 3402300"/>
                <a:gd name="connsiteX27" fmla="*/ 731520 w 3246120"/>
                <a:gd name="connsiteY27" fmla="*/ 2106900 h 3402300"/>
                <a:gd name="connsiteX28" fmla="*/ 571500 w 3246120"/>
                <a:gd name="connsiteY28" fmla="*/ 2274540 h 3402300"/>
                <a:gd name="connsiteX29" fmla="*/ 304800 w 3246120"/>
                <a:gd name="connsiteY29" fmla="*/ 2312640 h 3402300"/>
                <a:gd name="connsiteX30" fmla="*/ 53340 w 3246120"/>
                <a:gd name="connsiteY30" fmla="*/ 2198340 h 3402300"/>
                <a:gd name="connsiteX31" fmla="*/ 53340 w 3246120"/>
                <a:gd name="connsiteY31" fmla="*/ 2190720 h 3402300"/>
                <a:gd name="connsiteX32" fmla="*/ 0 w 3246120"/>
                <a:gd name="connsiteY32" fmla="*/ 2167860 h 3402300"/>
                <a:gd name="connsiteX0" fmla="*/ 0 w 3246120"/>
                <a:gd name="connsiteY0" fmla="*/ 2250410 h 3484850"/>
                <a:gd name="connsiteX1" fmla="*/ 464820 w 3246120"/>
                <a:gd name="connsiteY1" fmla="*/ 2181830 h 3484850"/>
                <a:gd name="connsiteX2" fmla="*/ 678180 w 3246120"/>
                <a:gd name="connsiteY2" fmla="*/ 2014190 h 3484850"/>
                <a:gd name="connsiteX3" fmla="*/ 823352 w 3246120"/>
                <a:gd name="connsiteY3" fmla="*/ 1234678 h 3484850"/>
                <a:gd name="connsiteX4" fmla="*/ 1039376 w 3246120"/>
                <a:gd name="connsiteY4" fmla="*/ 514598 h 3484850"/>
                <a:gd name="connsiteX5" fmla="*/ 1615440 w 3246120"/>
                <a:gd name="connsiteY5" fmla="*/ 82550 h 3484850"/>
                <a:gd name="connsiteX6" fmla="*/ 2156460 w 3246120"/>
                <a:gd name="connsiteY6" fmla="*/ 116810 h 3484850"/>
                <a:gd name="connsiteX7" fmla="*/ 2621280 w 3246120"/>
                <a:gd name="connsiteY7" fmla="*/ 314930 h 3484850"/>
                <a:gd name="connsiteX8" fmla="*/ 2933700 w 3246120"/>
                <a:gd name="connsiteY8" fmla="*/ 657830 h 3484850"/>
                <a:gd name="connsiteX9" fmla="*/ 3116580 w 3246120"/>
                <a:gd name="connsiteY9" fmla="*/ 1069310 h 3484850"/>
                <a:gd name="connsiteX10" fmla="*/ 3208020 w 3246120"/>
                <a:gd name="connsiteY10" fmla="*/ 1511270 h 3484850"/>
                <a:gd name="connsiteX11" fmla="*/ 3246120 w 3246120"/>
                <a:gd name="connsiteY11" fmla="*/ 2410430 h 3484850"/>
                <a:gd name="connsiteX12" fmla="*/ 3040380 w 3246120"/>
                <a:gd name="connsiteY12" fmla="*/ 3065750 h 3484850"/>
                <a:gd name="connsiteX13" fmla="*/ 2705100 w 3246120"/>
                <a:gd name="connsiteY13" fmla="*/ 3317210 h 3484850"/>
                <a:gd name="connsiteX14" fmla="*/ 2529840 w 3246120"/>
                <a:gd name="connsiteY14" fmla="*/ 3393410 h 3484850"/>
                <a:gd name="connsiteX15" fmla="*/ 2095500 w 3246120"/>
                <a:gd name="connsiteY15" fmla="*/ 3484850 h 3484850"/>
                <a:gd name="connsiteX16" fmla="*/ 1485900 w 3246120"/>
                <a:gd name="connsiteY16" fmla="*/ 3393410 h 3484850"/>
                <a:gd name="connsiteX17" fmla="*/ 731520 w 3246120"/>
                <a:gd name="connsiteY17" fmla="*/ 3141950 h 3484850"/>
                <a:gd name="connsiteX18" fmla="*/ 396240 w 3246120"/>
                <a:gd name="connsiteY18" fmla="*/ 2890490 h 3484850"/>
                <a:gd name="connsiteX19" fmla="*/ 563880 w 3246120"/>
                <a:gd name="connsiteY19" fmla="*/ 2890490 h 3484850"/>
                <a:gd name="connsiteX20" fmla="*/ 662940 w 3246120"/>
                <a:gd name="connsiteY20" fmla="*/ 2837150 h 3484850"/>
                <a:gd name="connsiteX21" fmla="*/ 647700 w 3246120"/>
                <a:gd name="connsiteY21" fmla="*/ 2753330 h 3484850"/>
                <a:gd name="connsiteX22" fmla="*/ 388620 w 3246120"/>
                <a:gd name="connsiteY22" fmla="*/ 2738090 h 3484850"/>
                <a:gd name="connsiteX23" fmla="*/ 220980 w 3246120"/>
                <a:gd name="connsiteY23" fmla="*/ 2600930 h 3484850"/>
                <a:gd name="connsiteX24" fmla="*/ 167640 w 3246120"/>
                <a:gd name="connsiteY24" fmla="*/ 2425670 h 3484850"/>
                <a:gd name="connsiteX25" fmla="*/ 480060 w 3246120"/>
                <a:gd name="connsiteY25" fmla="*/ 2433290 h 3484850"/>
                <a:gd name="connsiteX26" fmla="*/ 617220 w 3246120"/>
                <a:gd name="connsiteY26" fmla="*/ 2303750 h 3484850"/>
                <a:gd name="connsiteX27" fmla="*/ 731520 w 3246120"/>
                <a:gd name="connsiteY27" fmla="*/ 2189450 h 3484850"/>
                <a:gd name="connsiteX28" fmla="*/ 571500 w 3246120"/>
                <a:gd name="connsiteY28" fmla="*/ 2357090 h 3484850"/>
                <a:gd name="connsiteX29" fmla="*/ 304800 w 3246120"/>
                <a:gd name="connsiteY29" fmla="*/ 2395190 h 3484850"/>
                <a:gd name="connsiteX30" fmla="*/ 53340 w 3246120"/>
                <a:gd name="connsiteY30" fmla="*/ 2280890 h 3484850"/>
                <a:gd name="connsiteX31" fmla="*/ 53340 w 3246120"/>
                <a:gd name="connsiteY31" fmla="*/ 2273270 h 3484850"/>
                <a:gd name="connsiteX32" fmla="*/ 0 w 3246120"/>
                <a:gd name="connsiteY32" fmla="*/ 2250410 h 3484850"/>
                <a:gd name="connsiteX0" fmla="*/ 0 w 3246120"/>
                <a:gd name="connsiteY0" fmla="*/ 2199387 h 3433827"/>
                <a:gd name="connsiteX1" fmla="*/ 464820 w 3246120"/>
                <a:gd name="connsiteY1" fmla="*/ 2130807 h 3433827"/>
                <a:gd name="connsiteX2" fmla="*/ 678180 w 3246120"/>
                <a:gd name="connsiteY2" fmla="*/ 1963167 h 3433827"/>
                <a:gd name="connsiteX3" fmla="*/ 823352 w 3246120"/>
                <a:gd name="connsiteY3" fmla="*/ 1183655 h 3433827"/>
                <a:gd name="connsiteX4" fmla="*/ 1039376 w 3246120"/>
                <a:gd name="connsiteY4" fmla="*/ 463575 h 3433827"/>
                <a:gd name="connsiteX5" fmla="*/ 1615440 w 3246120"/>
                <a:gd name="connsiteY5" fmla="*/ 31527 h 3433827"/>
                <a:gd name="connsiteX6" fmla="*/ 2156460 w 3246120"/>
                <a:gd name="connsiteY6" fmla="*/ 65787 h 3433827"/>
                <a:gd name="connsiteX7" fmla="*/ 2621280 w 3246120"/>
                <a:gd name="connsiteY7" fmla="*/ 263907 h 3433827"/>
                <a:gd name="connsiteX8" fmla="*/ 2933700 w 3246120"/>
                <a:gd name="connsiteY8" fmla="*/ 606807 h 3433827"/>
                <a:gd name="connsiteX9" fmla="*/ 3116580 w 3246120"/>
                <a:gd name="connsiteY9" fmla="*/ 1018287 h 3433827"/>
                <a:gd name="connsiteX10" fmla="*/ 3208020 w 3246120"/>
                <a:gd name="connsiteY10" fmla="*/ 1460247 h 3433827"/>
                <a:gd name="connsiteX11" fmla="*/ 3246120 w 3246120"/>
                <a:gd name="connsiteY11" fmla="*/ 2359407 h 3433827"/>
                <a:gd name="connsiteX12" fmla="*/ 3040380 w 3246120"/>
                <a:gd name="connsiteY12" fmla="*/ 3014727 h 3433827"/>
                <a:gd name="connsiteX13" fmla="*/ 2705100 w 3246120"/>
                <a:gd name="connsiteY13" fmla="*/ 3266187 h 3433827"/>
                <a:gd name="connsiteX14" fmla="*/ 2529840 w 3246120"/>
                <a:gd name="connsiteY14" fmla="*/ 3342387 h 3433827"/>
                <a:gd name="connsiteX15" fmla="*/ 2095500 w 3246120"/>
                <a:gd name="connsiteY15" fmla="*/ 3433827 h 3433827"/>
                <a:gd name="connsiteX16" fmla="*/ 1485900 w 3246120"/>
                <a:gd name="connsiteY16" fmla="*/ 3342387 h 3433827"/>
                <a:gd name="connsiteX17" fmla="*/ 731520 w 3246120"/>
                <a:gd name="connsiteY17" fmla="*/ 3090927 h 3433827"/>
                <a:gd name="connsiteX18" fmla="*/ 396240 w 3246120"/>
                <a:gd name="connsiteY18" fmla="*/ 2839467 h 3433827"/>
                <a:gd name="connsiteX19" fmla="*/ 563880 w 3246120"/>
                <a:gd name="connsiteY19" fmla="*/ 2839467 h 3433827"/>
                <a:gd name="connsiteX20" fmla="*/ 662940 w 3246120"/>
                <a:gd name="connsiteY20" fmla="*/ 2786127 h 3433827"/>
                <a:gd name="connsiteX21" fmla="*/ 647700 w 3246120"/>
                <a:gd name="connsiteY21" fmla="*/ 2702307 h 3433827"/>
                <a:gd name="connsiteX22" fmla="*/ 388620 w 3246120"/>
                <a:gd name="connsiteY22" fmla="*/ 2687067 h 3433827"/>
                <a:gd name="connsiteX23" fmla="*/ 220980 w 3246120"/>
                <a:gd name="connsiteY23" fmla="*/ 2549907 h 3433827"/>
                <a:gd name="connsiteX24" fmla="*/ 167640 w 3246120"/>
                <a:gd name="connsiteY24" fmla="*/ 2374647 h 3433827"/>
                <a:gd name="connsiteX25" fmla="*/ 480060 w 3246120"/>
                <a:gd name="connsiteY25" fmla="*/ 2382267 h 3433827"/>
                <a:gd name="connsiteX26" fmla="*/ 617220 w 3246120"/>
                <a:gd name="connsiteY26" fmla="*/ 2252727 h 3433827"/>
                <a:gd name="connsiteX27" fmla="*/ 731520 w 3246120"/>
                <a:gd name="connsiteY27" fmla="*/ 2138427 h 3433827"/>
                <a:gd name="connsiteX28" fmla="*/ 571500 w 3246120"/>
                <a:gd name="connsiteY28" fmla="*/ 2306067 h 3433827"/>
                <a:gd name="connsiteX29" fmla="*/ 304800 w 3246120"/>
                <a:gd name="connsiteY29" fmla="*/ 2344167 h 3433827"/>
                <a:gd name="connsiteX30" fmla="*/ 53340 w 3246120"/>
                <a:gd name="connsiteY30" fmla="*/ 2229867 h 3433827"/>
                <a:gd name="connsiteX31" fmla="*/ 53340 w 3246120"/>
                <a:gd name="connsiteY31" fmla="*/ 2222247 h 3433827"/>
                <a:gd name="connsiteX32" fmla="*/ 0 w 3246120"/>
                <a:gd name="connsiteY32" fmla="*/ 2199387 h 3433827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97142 h 3531582"/>
                <a:gd name="connsiteX1" fmla="*/ 464820 w 3246120"/>
                <a:gd name="connsiteY1" fmla="*/ 2228562 h 3531582"/>
                <a:gd name="connsiteX2" fmla="*/ 678180 w 3246120"/>
                <a:gd name="connsiteY2" fmla="*/ 2060922 h 3531582"/>
                <a:gd name="connsiteX3" fmla="*/ 823352 w 3246120"/>
                <a:gd name="connsiteY3" fmla="*/ 1281410 h 3531582"/>
                <a:gd name="connsiteX4" fmla="*/ 1039376 w 3246120"/>
                <a:gd name="connsiteY4" fmla="*/ 561330 h 3531582"/>
                <a:gd name="connsiteX5" fmla="*/ 1543432 w 3246120"/>
                <a:gd name="connsiteY5" fmla="*/ 57274 h 3531582"/>
                <a:gd name="connsiteX6" fmla="*/ 2156460 w 3246120"/>
                <a:gd name="connsiteY6" fmla="*/ 163542 h 3531582"/>
                <a:gd name="connsiteX7" fmla="*/ 2621280 w 3246120"/>
                <a:gd name="connsiteY7" fmla="*/ 361662 h 3531582"/>
                <a:gd name="connsiteX8" fmla="*/ 2933700 w 3246120"/>
                <a:gd name="connsiteY8" fmla="*/ 704562 h 3531582"/>
                <a:gd name="connsiteX9" fmla="*/ 3116580 w 3246120"/>
                <a:gd name="connsiteY9" fmla="*/ 1116042 h 3531582"/>
                <a:gd name="connsiteX10" fmla="*/ 3208020 w 3246120"/>
                <a:gd name="connsiteY10" fmla="*/ 1558002 h 3531582"/>
                <a:gd name="connsiteX11" fmla="*/ 3246120 w 3246120"/>
                <a:gd name="connsiteY11" fmla="*/ 2457162 h 3531582"/>
                <a:gd name="connsiteX12" fmla="*/ 3040380 w 3246120"/>
                <a:gd name="connsiteY12" fmla="*/ 3112482 h 3531582"/>
                <a:gd name="connsiteX13" fmla="*/ 2705100 w 3246120"/>
                <a:gd name="connsiteY13" fmla="*/ 3363942 h 3531582"/>
                <a:gd name="connsiteX14" fmla="*/ 2529840 w 3246120"/>
                <a:gd name="connsiteY14" fmla="*/ 3440142 h 3531582"/>
                <a:gd name="connsiteX15" fmla="*/ 2095500 w 3246120"/>
                <a:gd name="connsiteY15" fmla="*/ 3531582 h 3531582"/>
                <a:gd name="connsiteX16" fmla="*/ 1485900 w 3246120"/>
                <a:gd name="connsiteY16" fmla="*/ 3440142 h 3531582"/>
                <a:gd name="connsiteX17" fmla="*/ 731520 w 3246120"/>
                <a:gd name="connsiteY17" fmla="*/ 3188682 h 3531582"/>
                <a:gd name="connsiteX18" fmla="*/ 396240 w 3246120"/>
                <a:gd name="connsiteY18" fmla="*/ 2937222 h 3531582"/>
                <a:gd name="connsiteX19" fmla="*/ 563880 w 3246120"/>
                <a:gd name="connsiteY19" fmla="*/ 2937222 h 3531582"/>
                <a:gd name="connsiteX20" fmla="*/ 662940 w 3246120"/>
                <a:gd name="connsiteY20" fmla="*/ 2883882 h 3531582"/>
                <a:gd name="connsiteX21" fmla="*/ 647700 w 3246120"/>
                <a:gd name="connsiteY21" fmla="*/ 2800062 h 3531582"/>
                <a:gd name="connsiteX22" fmla="*/ 388620 w 3246120"/>
                <a:gd name="connsiteY22" fmla="*/ 2784822 h 3531582"/>
                <a:gd name="connsiteX23" fmla="*/ 220980 w 3246120"/>
                <a:gd name="connsiteY23" fmla="*/ 2647662 h 3531582"/>
                <a:gd name="connsiteX24" fmla="*/ 167640 w 3246120"/>
                <a:gd name="connsiteY24" fmla="*/ 2472402 h 3531582"/>
                <a:gd name="connsiteX25" fmla="*/ 480060 w 3246120"/>
                <a:gd name="connsiteY25" fmla="*/ 2480022 h 3531582"/>
                <a:gd name="connsiteX26" fmla="*/ 617220 w 3246120"/>
                <a:gd name="connsiteY26" fmla="*/ 2350482 h 3531582"/>
                <a:gd name="connsiteX27" fmla="*/ 731520 w 3246120"/>
                <a:gd name="connsiteY27" fmla="*/ 2236182 h 3531582"/>
                <a:gd name="connsiteX28" fmla="*/ 571500 w 3246120"/>
                <a:gd name="connsiteY28" fmla="*/ 2403822 h 3531582"/>
                <a:gd name="connsiteX29" fmla="*/ 304800 w 3246120"/>
                <a:gd name="connsiteY29" fmla="*/ 2441922 h 3531582"/>
                <a:gd name="connsiteX30" fmla="*/ 53340 w 3246120"/>
                <a:gd name="connsiteY30" fmla="*/ 2327622 h 3531582"/>
                <a:gd name="connsiteX31" fmla="*/ 53340 w 3246120"/>
                <a:gd name="connsiteY31" fmla="*/ 2320002 h 3531582"/>
                <a:gd name="connsiteX32" fmla="*/ 0 w 3246120"/>
                <a:gd name="connsiteY32" fmla="*/ 2297142 h 3531582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767568 w 3246120"/>
                <a:gd name="connsiteY7" fmla="*/ 41731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208020 w 3246120"/>
                <a:gd name="connsiteY8" fmla="*/ 1485994 h 3459574"/>
                <a:gd name="connsiteX9" fmla="*/ 3246120 w 3246120"/>
                <a:gd name="connsiteY9" fmla="*/ 2385154 h 3459574"/>
                <a:gd name="connsiteX10" fmla="*/ 3040380 w 3246120"/>
                <a:gd name="connsiteY10" fmla="*/ 3040474 h 3459574"/>
                <a:gd name="connsiteX11" fmla="*/ 2705100 w 3246120"/>
                <a:gd name="connsiteY11" fmla="*/ 3291934 h 3459574"/>
                <a:gd name="connsiteX12" fmla="*/ 2529840 w 3246120"/>
                <a:gd name="connsiteY12" fmla="*/ 3368134 h 3459574"/>
                <a:gd name="connsiteX13" fmla="*/ 2095500 w 3246120"/>
                <a:gd name="connsiteY13" fmla="*/ 3459574 h 3459574"/>
                <a:gd name="connsiteX14" fmla="*/ 1485900 w 3246120"/>
                <a:gd name="connsiteY14" fmla="*/ 3368134 h 3459574"/>
                <a:gd name="connsiteX15" fmla="*/ 731520 w 3246120"/>
                <a:gd name="connsiteY15" fmla="*/ 3116674 h 3459574"/>
                <a:gd name="connsiteX16" fmla="*/ 396240 w 3246120"/>
                <a:gd name="connsiteY16" fmla="*/ 2865214 h 3459574"/>
                <a:gd name="connsiteX17" fmla="*/ 563880 w 3246120"/>
                <a:gd name="connsiteY17" fmla="*/ 2865214 h 3459574"/>
                <a:gd name="connsiteX18" fmla="*/ 662940 w 3246120"/>
                <a:gd name="connsiteY18" fmla="*/ 2811874 h 3459574"/>
                <a:gd name="connsiteX19" fmla="*/ 647700 w 3246120"/>
                <a:gd name="connsiteY19" fmla="*/ 2728054 h 3459574"/>
                <a:gd name="connsiteX20" fmla="*/ 388620 w 3246120"/>
                <a:gd name="connsiteY20" fmla="*/ 2712814 h 3459574"/>
                <a:gd name="connsiteX21" fmla="*/ 220980 w 3246120"/>
                <a:gd name="connsiteY21" fmla="*/ 2575654 h 3459574"/>
                <a:gd name="connsiteX22" fmla="*/ 167640 w 3246120"/>
                <a:gd name="connsiteY22" fmla="*/ 2400394 h 3459574"/>
                <a:gd name="connsiteX23" fmla="*/ 480060 w 3246120"/>
                <a:gd name="connsiteY23" fmla="*/ 2408014 h 3459574"/>
                <a:gd name="connsiteX24" fmla="*/ 617220 w 3246120"/>
                <a:gd name="connsiteY24" fmla="*/ 2278474 h 3459574"/>
                <a:gd name="connsiteX25" fmla="*/ 731520 w 3246120"/>
                <a:gd name="connsiteY25" fmla="*/ 2164174 h 3459574"/>
                <a:gd name="connsiteX26" fmla="*/ 571500 w 3246120"/>
                <a:gd name="connsiteY26" fmla="*/ 2331814 h 3459574"/>
                <a:gd name="connsiteX27" fmla="*/ 304800 w 3246120"/>
                <a:gd name="connsiteY27" fmla="*/ 2369914 h 3459574"/>
                <a:gd name="connsiteX28" fmla="*/ 53340 w 3246120"/>
                <a:gd name="connsiteY28" fmla="*/ 2255614 h 3459574"/>
                <a:gd name="connsiteX29" fmla="*/ 53340 w 3246120"/>
                <a:gd name="connsiteY29" fmla="*/ 2247994 h 3459574"/>
                <a:gd name="connsiteX30" fmla="*/ 0 w 3246120"/>
                <a:gd name="connsiteY30" fmla="*/ 2225134 h 3459574"/>
                <a:gd name="connsiteX0" fmla="*/ 0 w 3274060"/>
                <a:gd name="connsiteY0" fmla="*/ 2225134 h 3459574"/>
                <a:gd name="connsiteX1" fmla="*/ 464820 w 3274060"/>
                <a:gd name="connsiteY1" fmla="*/ 2156554 h 3459574"/>
                <a:gd name="connsiteX2" fmla="*/ 678180 w 3274060"/>
                <a:gd name="connsiteY2" fmla="*/ 1988914 h 3459574"/>
                <a:gd name="connsiteX3" fmla="*/ 823352 w 3274060"/>
                <a:gd name="connsiteY3" fmla="*/ 1209402 h 3459574"/>
                <a:gd name="connsiteX4" fmla="*/ 1039376 w 3274060"/>
                <a:gd name="connsiteY4" fmla="*/ 489322 h 3459574"/>
                <a:gd name="connsiteX5" fmla="*/ 1543432 w 3274060"/>
                <a:gd name="connsiteY5" fmla="*/ 57274 h 3459574"/>
                <a:gd name="connsiteX6" fmla="*/ 2191504 w 3274060"/>
                <a:gd name="connsiteY6" fmla="*/ 57274 h 3459574"/>
                <a:gd name="connsiteX7" fmla="*/ 2911584 w 3274060"/>
                <a:gd name="connsiteY7" fmla="*/ 633338 h 3459574"/>
                <a:gd name="connsiteX8" fmla="*/ 3208020 w 3274060"/>
                <a:gd name="connsiteY8" fmla="*/ 1485994 h 3459574"/>
                <a:gd name="connsiteX9" fmla="*/ 3246120 w 3274060"/>
                <a:gd name="connsiteY9" fmla="*/ 2385154 h 3459574"/>
                <a:gd name="connsiteX10" fmla="*/ 3040380 w 3274060"/>
                <a:gd name="connsiteY10" fmla="*/ 3040474 h 3459574"/>
                <a:gd name="connsiteX11" fmla="*/ 2705100 w 3274060"/>
                <a:gd name="connsiteY11" fmla="*/ 3291934 h 3459574"/>
                <a:gd name="connsiteX12" fmla="*/ 2529840 w 3274060"/>
                <a:gd name="connsiteY12" fmla="*/ 3368134 h 3459574"/>
                <a:gd name="connsiteX13" fmla="*/ 2095500 w 3274060"/>
                <a:gd name="connsiteY13" fmla="*/ 3459574 h 3459574"/>
                <a:gd name="connsiteX14" fmla="*/ 1485900 w 3274060"/>
                <a:gd name="connsiteY14" fmla="*/ 3368134 h 3459574"/>
                <a:gd name="connsiteX15" fmla="*/ 731520 w 3274060"/>
                <a:gd name="connsiteY15" fmla="*/ 3116674 h 3459574"/>
                <a:gd name="connsiteX16" fmla="*/ 396240 w 3274060"/>
                <a:gd name="connsiteY16" fmla="*/ 2865214 h 3459574"/>
                <a:gd name="connsiteX17" fmla="*/ 563880 w 3274060"/>
                <a:gd name="connsiteY17" fmla="*/ 2865214 h 3459574"/>
                <a:gd name="connsiteX18" fmla="*/ 662940 w 3274060"/>
                <a:gd name="connsiteY18" fmla="*/ 2811874 h 3459574"/>
                <a:gd name="connsiteX19" fmla="*/ 647700 w 3274060"/>
                <a:gd name="connsiteY19" fmla="*/ 2728054 h 3459574"/>
                <a:gd name="connsiteX20" fmla="*/ 388620 w 3274060"/>
                <a:gd name="connsiteY20" fmla="*/ 2712814 h 3459574"/>
                <a:gd name="connsiteX21" fmla="*/ 220980 w 3274060"/>
                <a:gd name="connsiteY21" fmla="*/ 2575654 h 3459574"/>
                <a:gd name="connsiteX22" fmla="*/ 167640 w 3274060"/>
                <a:gd name="connsiteY22" fmla="*/ 2400394 h 3459574"/>
                <a:gd name="connsiteX23" fmla="*/ 480060 w 3274060"/>
                <a:gd name="connsiteY23" fmla="*/ 2408014 h 3459574"/>
                <a:gd name="connsiteX24" fmla="*/ 617220 w 3274060"/>
                <a:gd name="connsiteY24" fmla="*/ 2278474 h 3459574"/>
                <a:gd name="connsiteX25" fmla="*/ 731520 w 3274060"/>
                <a:gd name="connsiteY25" fmla="*/ 2164174 h 3459574"/>
                <a:gd name="connsiteX26" fmla="*/ 571500 w 3274060"/>
                <a:gd name="connsiteY26" fmla="*/ 2331814 h 3459574"/>
                <a:gd name="connsiteX27" fmla="*/ 304800 w 3274060"/>
                <a:gd name="connsiteY27" fmla="*/ 2369914 h 3459574"/>
                <a:gd name="connsiteX28" fmla="*/ 53340 w 3274060"/>
                <a:gd name="connsiteY28" fmla="*/ 2255614 h 3459574"/>
                <a:gd name="connsiteX29" fmla="*/ 53340 w 3274060"/>
                <a:gd name="connsiteY29" fmla="*/ 2247994 h 3459574"/>
                <a:gd name="connsiteX30" fmla="*/ 0 w 327406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705100 w 3415640"/>
                <a:gd name="connsiteY11" fmla="*/ 3291934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479536 w 3415640"/>
                <a:gd name="connsiteY12" fmla="*/ 3369642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095500 w 3415640"/>
                <a:gd name="connsiteY12" fmla="*/ 3459574 h 3459574"/>
                <a:gd name="connsiteX13" fmla="*/ 1485900 w 3415640"/>
                <a:gd name="connsiteY13" fmla="*/ 3368134 h 3459574"/>
                <a:gd name="connsiteX14" fmla="*/ 731520 w 3415640"/>
                <a:gd name="connsiteY14" fmla="*/ 3116674 h 3459574"/>
                <a:gd name="connsiteX15" fmla="*/ 396240 w 3415640"/>
                <a:gd name="connsiteY15" fmla="*/ 2865214 h 3459574"/>
                <a:gd name="connsiteX16" fmla="*/ 563880 w 3415640"/>
                <a:gd name="connsiteY16" fmla="*/ 2865214 h 3459574"/>
                <a:gd name="connsiteX17" fmla="*/ 662940 w 3415640"/>
                <a:gd name="connsiteY17" fmla="*/ 2811874 h 3459574"/>
                <a:gd name="connsiteX18" fmla="*/ 647700 w 3415640"/>
                <a:gd name="connsiteY18" fmla="*/ 2728054 h 3459574"/>
                <a:gd name="connsiteX19" fmla="*/ 388620 w 3415640"/>
                <a:gd name="connsiteY19" fmla="*/ 2712814 h 3459574"/>
                <a:gd name="connsiteX20" fmla="*/ 220980 w 3415640"/>
                <a:gd name="connsiteY20" fmla="*/ 2575654 h 3459574"/>
                <a:gd name="connsiteX21" fmla="*/ 167640 w 3415640"/>
                <a:gd name="connsiteY21" fmla="*/ 2400394 h 3459574"/>
                <a:gd name="connsiteX22" fmla="*/ 480060 w 3415640"/>
                <a:gd name="connsiteY22" fmla="*/ 2408014 h 3459574"/>
                <a:gd name="connsiteX23" fmla="*/ 617220 w 3415640"/>
                <a:gd name="connsiteY23" fmla="*/ 2278474 h 3459574"/>
                <a:gd name="connsiteX24" fmla="*/ 731520 w 3415640"/>
                <a:gd name="connsiteY24" fmla="*/ 2164174 h 3459574"/>
                <a:gd name="connsiteX25" fmla="*/ 571500 w 3415640"/>
                <a:gd name="connsiteY25" fmla="*/ 2331814 h 3459574"/>
                <a:gd name="connsiteX26" fmla="*/ 304800 w 3415640"/>
                <a:gd name="connsiteY26" fmla="*/ 2369914 h 3459574"/>
                <a:gd name="connsiteX27" fmla="*/ 53340 w 3415640"/>
                <a:gd name="connsiteY27" fmla="*/ 2255614 h 3459574"/>
                <a:gd name="connsiteX28" fmla="*/ 53340 w 3415640"/>
                <a:gd name="connsiteY28" fmla="*/ 2247994 h 3459574"/>
                <a:gd name="connsiteX29" fmla="*/ 0 w 3415640"/>
                <a:gd name="connsiteY29" fmla="*/ 2225134 h 3459574"/>
                <a:gd name="connsiteX0" fmla="*/ 0 w 3415640"/>
                <a:gd name="connsiteY0" fmla="*/ 2225134 h 3368134"/>
                <a:gd name="connsiteX1" fmla="*/ 464820 w 3415640"/>
                <a:gd name="connsiteY1" fmla="*/ 2156554 h 3368134"/>
                <a:gd name="connsiteX2" fmla="*/ 678180 w 3415640"/>
                <a:gd name="connsiteY2" fmla="*/ 1988914 h 3368134"/>
                <a:gd name="connsiteX3" fmla="*/ 823352 w 3415640"/>
                <a:gd name="connsiteY3" fmla="*/ 1209402 h 3368134"/>
                <a:gd name="connsiteX4" fmla="*/ 1039376 w 3415640"/>
                <a:gd name="connsiteY4" fmla="*/ 489322 h 3368134"/>
                <a:gd name="connsiteX5" fmla="*/ 1543432 w 3415640"/>
                <a:gd name="connsiteY5" fmla="*/ 57274 h 3368134"/>
                <a:gd name="connsiteX6" fmla="*/ 2191504 w 3415640"/>
                <a:gd name="connsiteY6" fmla="*/ 57274 h 3368134"/>
                <a:gd name="connsiteX7" fmla="*/ 2911584 w 3415640"/>
                <a:gd name="connsiteY7" fmla="*/ 633338 h 3368134"/>
                <a:gd name="connsiteX8" fmla="*/ 3208020 w 3415640"/>
                <a:gd name="connsiteY8" fmla="*/ 1485994 h 3368134"/>
                <a:gd name="connsiteX9" fmla="*/ 3415640 w 3415640"/>
                <a:gd name="connsiteY9" fmla="*/ 2505546 h 3368134"/>
                <a:gd name="connsiteX10" fmla="*/ 2983592 w 3415640"/>
                <a:gd name="connsiteY10" fmla="*/ 3009602 h 3368134"/>
                <a:gd name="connsiteX11" fmla="*/ 2623552 w 3415640"/>
                <a:gd name="connsiteY11" fmla="*/ 3225626 h 3368134"/>
                <a:gd name="connsiteX12" fmla="*/ 1485900 w 3415640"/>
                <a:gd name="connsiteY12" fmla="*/ 3368134 h 3368134"/>
                <a:gd name="connsiteX13" fmla="*/ 731520 w 3415640"/>
                <a:gd name="connsiteY13" fmla="*/ 3116674 h 3368134"/>
                <a:gd name="connsiteX14" fmla="*/ 396240 w 3415640"/>
                <a:gd name="connsiteY14" fmla="*/ 2865214 h 3368134"/>
                <a:gd name="connsiteX15" fmla="*/ 563880 w 3415640"/>
                <a:gd name="connsiteY15" fmla="*/ 2865214 h 3368134"/>
                <a:gd name="connsiteX16" fmla="*/ 662940 w 3415640"/>
                <a:gd name="connsiteY16" fmla="*/ 2811874 h 3368134"/>
                <a:gd name="connsiteX17" fmla="*/ 647700 w 3415640"/>
                <a:gd name="connsiteY17" fmla="*/ 2728054 h 3368134"/>
                <a:gd name="connsiteX18" fmla="*/ 388620 w 3415640"/>
                <a:gd name="connsiteY18" fmla="*/ 2712814 h 3368134"/>
                <a:gd name="connsiteX19" fmla="*/ 220980 w 3415640"/>
                <a:gd name="connsiteY19" fmla="*/ 2575654 h 3368134"/>
                <a:gd name="connsiteX20" fmla="*/ 167640 w 3415640"/>
                <a:gd name="connsiteY20" fmla="*/ 2400394 h 3368134"/>
                <a:gd name="connsiteX21" fmla="*/ 480060 w 3415640"/>
                <a:gd name="connsiteY21" fmla="*/ 2408014 h 3368134"/>
                <a:gd name="connsiteX22" fmla="*/ 617220 w 3415640"/>
                <a:gd name="connsiteY22" fmla="*/ 2278474 h 3368134"/>
                <a:gd name="connsiteX23" fmla="*/ 731520 w 3415640"/>
                <a:gd name="connsiteY23" fmla="*/ 2164174 h 3368134"/>
                <a:gd name="connsiteX24" fmla="*/ 571500 w 3415640"/>
                <a:gd name="connsiteY24" fmla="*/ 2331814 h 3368134"/>
                <a:gd name="connsiteX25" fmla="*/ 304800 w 3415640"/>
                <a:gd name="connsiteY25" fmla="*/ 2369914 h 3368134"/>
                <a:gd name="connsiteX26" fmla="*/ 53340 w 3415640"/>
                <a:gd name="connsiteY26" fmla="*/ 2255614 h 3368134"/>
                <a:gd name="connsiteX27" fmla="*/ 53340 w 3415640"/>
                <a:gd name="connsiteY27" fmla="*/ 2247994 h 3368134"/>
                <a:gd name="connsiteX28" fmla="*/ 0 w 3415640"/>
                <a:gd name="connsiteY28" fmla="*/ 2225134 h 3368134"/>
                <a:gd name="connsiteX0" fmla="*/ 0 w 3415640"/>
                <a:gd name="connsiteY0" fmla="*/ 2225134 h 3225626"/>
                <a:gd name="connsiteX1" fmla="*/ 464820 w 3415640"/>
                <a:gd name="connsiteY1" fmla="*/ 2156554 h 3225626"/>
                <a:gd name="connsiteX2" fmla="*/ 678180 w 3415640"/>
                <a:gd name="connsiteY2" fmla="*/ 1988914 h 3225626"/>
                <a:gd name="connsiteX3" fmla="*/ 823352 w 3415640"/>
                <a:gd name="connsiteY3" fmla="*/ 1209402 h 3225626"/>
                <a:gd name="connsiteX4" fmla="*/ 1039376 w 3415640"/>
                <a:gd name="connsiteY4" fmla="*/ 489322 h 3225626"/>
                <a:gd name="connsiteX5" fmla="*/ 1543432 w 3415640"/>
                <a:gd name="connsiteY5" fmla="*/ 57274 h 3225626"/>
                <a:gd name="connsiteX6" fmla="*/ 2191504 w 3415640"/>
                <a:gd name="connsiteY6" fmla="*/ 57274 h 3225626"/>
                <a:gd name="connsiteX7" fmla="*/ 2911584 w 3415640"/>
                <a:gd name="connsiteY7" fmla="*/ 633338 h 3225626"/>
                <a:gd name="connsiteX8" fmla="*/ 3208020 w 3415640"/>
                <a:gd name="connsiteY8" fmla="*/ 1485994 h 3225626"/>
                <a:gd name="connsiteX9" fmla="*/ 3415640 w 3415640"/>
                <a:gd name="connsiteY9" fmla="*/ 2505546 h 3225626"/>
                <a:gd name="connsiteX10" fmla="*/ 2983592 w 3415640"/>
                <a:gd name="connsiteY10" fmla="*/ 3009602 h 3225626"/>
                <a:gd name="connsiteX11" fmla="*/ 2623552 w 3415640"/>
                <a:gd name="connsiteY11" fmla="*/ 3225626 h 3225626"/>
                <a:gd name="connsiteX12" fmla="*/ 731520 w 3415640"/>
                <a:gd name="connsiteY12" fmla="*/ 3116674 h 3225626"/>
                <a:gd name="connsiteX13" fmla="*/ 396240 w 3415640"/>
                <a:gd name="connsiteY13" fmla="*/ 2865214 h 3225626"/>
                <a:gd name="connsiteX14" fmla="*/ 563880 w 3415640"/>
                <a:gd name="connsiteY14" fmla="*/ 2865214 h 3225626"/>
                <a:gd name="connsiteX15" fmla="*/ 662940 w 3415640"/>
                <a:gd name="connsiteY15" fmla="*/ 2811874 h 3225626"/>
                <a:gd name="connsiteX16" fmla="*/ 647700 w 3415640"/>
                <a:gd name="connsiteY16" fmla="*/ 2728054 h 3225626"/>
                <a:gd name="connsiteX17" fmla="*/ 388620 w 3415640"/>
                <a:gd name="connsiteY17" fmla="*/ 2712814 h 3225626"/>
                <a:gd name="connsiteX18" fmla="*/ 220980 w 3415640"/>
                <a:gd name="connsiteY18" fmla="*/ 2575654 h 3225626"/>
                <a:gd name="connsiteX19" fmla="*/ 167640 w 3415640"/>
                <a:gd name="connsiteY19" fmla="*/ 2400394 h 3225626"/>
                <a:gd name="connsiteX20" fmla="*/ 480060 w 3415640"/>
                <a:gd name="connsiteY20" fmla="*/ 2408014 h 3225626"/>
                <a:gd name="connsiteX21" fmla="*/ 617220 w 3415640"/>
                <a:gd name="connsiteY21" fmla="*/ 2278474 h 3225626"/>
                <a:gd name="connsiteX22" fmla="*/ 731520 w 3415640"/>
                <a:gd name="connsiteY22" fmla="*/ 2164174 h 3225626"/>
                <a:gd name="connsiteX23" fmla="*/ 571500 w 3415640"/>
                <a:gd name="connsiteY23" fmla="*/ 2331814 h 3225626"/>
                <a:gd name="connsiteX24" fmla="*/ 304800 w 3415640"/>
                <a:gd name="connsiteY24" fmla="*/ 2369914 h 3225626"/>
                <a:gd name="connsiteX25" fmla="*/ 53340 w 3415640"/>
                <a:gd name="connsiteY25" fmla="*/ 2255614 h 3225626"/>
                <a:gd name="connsiteX26" fmla="*/ 53340 w 3415640"/>
                <a:gd name="connsiteY26" fmla="*/ 2247994 h 3225626"/>
                <a:gd name="connsiteX27" fmla="*/ 0 w 3415640"/>
                <a:gd name="connsiteY27" fmla="*/ 2225134 h 3225626"/>
                <a:gd name="connsiteX0" fmla="*/ 0 w 3415640"/>
                <a:gd name="connsiteY0" fmla="*/ 2225134 h 3280236"/>
                <a:gd name="connsiteX1" fmla="*/ 464820 w 3415640"/>
                <a:gd name="connsiteY1" fmla="*/ 2156554 h 3280236"/>
                <a:gd name="connsiteX2" fmla="*/ 678180 w 3415640"/>
                <a:gd name="connsiteY2" fmla="*/ 1988914 h 3280236"/>
                <a:gd name="connsiteX3" fmla="*/ 823352 w 3415640"/>
                <a:gd name="connsiteY3" fmla="*/ 1209402 h 3280236"/>
                <a:gd name="connsiteX4" fmla="*/ 1039376 w 3415640"/>
                <a:gd name="connsiteY4" fmla="*/ 489322 h 3280236"/>
                <a:gd name="connsiteX5" fmla="*/ 1543432 w 3415640"/>
                <a:gd name="connsiteY5" fmla="*/ 57274 h 3280236"/>
                <a:gd name="connsiteX6" fmla="*/ 2191504 w 3415640"/>
                <a:gd name="connsiteY6" fmla="*/ 57274 h 3280236"/>
                <a:gd name="connsiteX7" fmla="*/ 2911584 w 3415640"/>
                <a:gd name="connsiteY7" fmla="*/ 633338 h 3280236"/>
                <a:gd name="connsiteX8" fmla="*/ 3208020 w 3415640"/>
                <a:gd name="connsiteY8" fmla="*/ 1485994 h 3280236"/>
                <a:gd name="connsiteX9" fmla="*/ 3415640 w 3415640"/>
                <a:gd name="connsiteY9" fmla="*/ 2505546 h 3280236"/>
                <a:gd name="connsiteX10" fmla="*/ 2983592 w 3415640"/>
                <a:gd name="connsiteY10" fmla="*/ 3009602 h 3280236"/>
                <a:gd name="connsiteX11" fmla="*/ 2623552 w 3415640"/>
                <a:gd name="connsiteY11" fmla="*/ 3225626 h 3280236"/>
                <a:gd name="connsiteX12" fmla="*/ 731520 w 3415640"/>
                <a:gd name="connsiteY12" fmla="*/ 3116674 h 3280236"/>
                <a:gd name="connsiteX13" fmla="*/ 396240 w 3415640"/>
                <a:gd name="connsiteY13" fmla="*/ 2865214 h 3280236"/>
                <a:gd name="connsiteX14" fmla="*/ 563880 w 3415640"/>
                <a:gd name="connsiteY14" fmla="*/ 2865214 h 3280236"/>
                <a:gd name="connsiteX15" fmla="*/ 662940 w 3415640"/>
                <a:gd name="connsiteY15" fmla="*/ 2811874 h 3280236"/>
                <a:gd name="connsiteX16" fmla="*/ 647700 w 3415640"/>
                <a:gd name="connsiteY16" fmla="*/ 2728054 h 3280236"/>
                <a:gd name="connsiteX17" fmla="*/ 388620 w 3415640"/>
                <a:gd name="connsiteY17" fmla="*/ 2712814 h 3280236"/>
                <a:gd name="connsiteX18" fmla="*/ 220980 w 3415640"/>
                <a:gd name="connsiteY18" fmla="*/ 2575654 h 3280236"/>
                <a:gd name="connsiteX19" fmla="*/ 167640 w 3415640"/>
                <a:gd name="connsiteY19" fmla="*/ 2400394 h 3280236"/>
                <a:gd name="connsiteX20" fmla="*/ 480060 w 3415640"/>
                <a:gd name="connsiteY20" fmla="*/ 2408014 h 3280236"/>
                <a:gd name="connsiteX21" fmla="*/ 617220 w 3415640"/>
                <a:gd name="connsiteY21" fmla="*/ 2278474 h 3280236"/>
                <a:gd name="connsiteX22" fmla="*/ 731520 w 3415640"/>
                <a:gd name="connsiteY22" fmla="*/ 2164174 h 3280236"/>
                <a:gd name="connsiteX23" fmla="*/ 571500 w 3415640"/>
                <a:gd name="connsiteY23" fmla="*/ 2331814 h 3280236"/>
                <a:gd name="connsiteX24" fmla="*/ 304800 w 3415640"/>
                <a:gd name="connsiteY24" fmla="*/ 2369914 h 3280236"/>
                <a:gd name="connsiteX25" fmla="*/ 53340 w 3415640"/>
                <a:gd name="connsiteY25" fmla="*/ 2255614 h 3280236"/>
                <a:gd name="connsiteX26" fmla="*/ 53340 w 3415640"/>
                <a:gd name="connsiteY26" fmla="*/ 2247994 h 3280236"/>
                <a:gd name="connsiteX27" fmla="*/ 0 w 3415640"/>
                <a:gd name="connsiteY27" fmla="*/ 2225134 h 3280236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14541"/>
                <a:gd name="connsiteX1" fmla="*/ 464820 w 3415640"/>
                <a:gd name="connsiteY1" fmla="*/ 2156554 h 3314541"/>
                <a:gd name="connsiteX2" fmla="*/ 678180 w 3415640"/>
                <a:gd name="connsiteY2" fmla="*/ 1988914 h 3314541"/>
                <a:gd name="connsiteX3" fmla="*/ 823352 w 3415640"/>
                <a:gd name="connsiteY3" fmla="*/ 1209402 h 3314541"/>
                <a:gd name="connsiteX4" fmla="*/ 1039376 w 3415640"/>
                <a:gd name="connsiteY4" fmla="*/ 489322 h 3314541"/>
                <a:gd name="connsiteX5" fmla="*/ 1543432 w 3415640"/>
                <a:gd name="connsiteY5" fmla="*/ 57274 h 3314541"/>
                <a:gd name="connsiteX6" fmla="*/ 2191504 w 3415640"/>
                <a:gd name="connsiteY6" fmla="*/ 57274 h 3314541"/>
                <a:gd name="connsiteX7" fmla="*/ 2911584 w 3415640"/>
                <a:gd name="connsiteY7" fmla="*/ 633338 h 3314541"/>
                <a:gd name="connsiteX8" fmla="*/ 3208020 w 3415640"/>
                <a:gd name="connsiteY8" fmla="*/ 1485994 h 3314541"/>
                <a:gd name="connsiteX9" fmla="*/ 3415640 w 3415640"/>
                <a:gd name="connsiteY9" fmla="*/ 2505546 h 3314541"/>
                <a:gd name="connsiteX10" fmla="*/ 2983592 w 3415640"/>
                <a:gd name="connsiteY10" fmla="*/ 3009602 h 3314541"/>
                <a:gd name="connsiteX11" fmla="*/ 1975480 w 3415640"/>
                <a:gd name="connsiteY11" fmla="*/ 3297634 h 3314541"/>
                <a:gd name="connsiteX12" fmla="*/ 731520 w 3415640"/>
                <a:gd name="connsiteY12" fmla="*/ 3116674 h 3314541"/>
                <a:gd name="connsiteX13" fmla="*/ 396240 w 3415640"/>
                <a:gd name="connsiteY13" fmla="*/ 2865214 h 3314541"/>
                <a:gd name="connsiteX14" fmla="*/ 563880 w 3415640"/>
                <a:gd name="connsiteY14" fmla="*/ 2865214 h 3314541"/>
                <a:gd name="connsiteX15" fmla="*/ 662940 w 3415640"/>
                <a:gd name="connsiteY15" fmla="*/ 2811874 h 3314541"/>
                <a:gd name="connsiteX16" fmla="*/ 647700 w 3415640"/>
                <a:gd name="connsiteY16" fmla="*/ 2728054 h 3314541"/>
                <a:gd name="connsiteX17" fmla="*/ 388620 w 3415640"/>
                <a:gd name="connsiteY17" fmla="*/ 2712814 h 3314541"/>
                <a:gd name="connsiteX18" fmla="*/ 220980 w 3415640"/>
                <a:gd name="connsiteY18" fmla="*/ 2575654 h 3314541"/>
                <a:gd name="connsiteX19" fmla="*/ 167640 w 3415640"/>
                <a:gd name="connsiteY19" fmla="*/ 2400394 h 3314541"/>
                <a:gd name="connsiteX20" fmla="*/ 480060 w 3415640"/>
                <a:gd name="connsiteY20" fmla="*/ 2408014 h 3314541"/>
                <a:gd name="connsiteX21" fmla="*/ 617220 w 3415640"/>
                <a:gd name="connsiteY21" fmla="*/ 2278474 h 3314541"/>
                <a:gd name="connsiteX22" fmla="*/ 731520 w 3415640"/>
                <a:gd name="connsiteY22" fmla="*/ 2164174 h 3314541"/>
                <a:gd name="connsiteX23" fmla="*/ 571500 w 3415640"/>
                <a:gd name="connsiteY23" fmla="*/ 2331814 h 3314541"/>
                <a:gd name="connsiteX24" fmla="*/ 304800 w 3415640"/>
                <a:gd name="connsiteY24" fmla="*/ 2369914 h 3314541"/>
                <a:gd name="connsiteX25" fmla="*/ 53340 w 3415640"/>
                <a:gd name="connsiteY25" fmla="*/ 2255614 h 3314541"/>
                <a:gd name="connsiteX26" fmla="*/ 53340 w 3415640"/>
                <a:gd name="connsiteY26" fmla="*/ 2247994 h 3314541"/>
                <a:gd name="connsiteX27" fmla="*/ 0 w 3415640"/>
                <a:gd name="connsiteY27" fmla="*/ 2225134 h 3314541"/>
                <a:gd name="connsiteX0" fmla="*/ 0 w 3415640"/>
                <a:gd name="connsiteY0" fmla="*/ 2225134 h 3297634"/>
                <a:gd name="connsiteX1" fmla="*/ 464820 w 3415640"/>
                <a:gd name="connsiteY1" fmla="*/ 2156554 h 3297634"/>
                <a:gd name="connsiteX2" fmla="*/ 678180 w 3415640"/>
                <a:gd name="connsiteY2" fmla="*/ 1988914 h 3297634"/>
                <a:gd name="connsiteX3" fmla="*/ 823352 w 3415640"/>
                <a:gd name="connsiteY3" fmla="*/ 1209402 h 3297634"/>
                <a:gd name="connsiteX4" fmla="*/ 1039376 w 3415640"/>
                <a:gd name="connsiteY4" fmla="*/ 489322 h 3297634"/>
                <a:gd name="connsiteX5" fmla="*/ 1543432 w 3415640"/>
                <a:gd name="connsiteY5" fmla="*/ 57274 h 3297634"/>
                <a:gd name="connsiteX6" fmla="*/ 2191504 w 3415640"/>
                <a:gd name="connsiteY6" fmla="*/ 57274 h 3297634"/>
                <a:gd name="connsiteX7" fmla="*/ 2911584 w 3415640"/>
                <a:gd name="connsiteY7" fmla="*/ 633338 h 3297634"/>
                <a:gd name="connsiteX8" fmla="*/ 3208020 w 3415640"/>
                <a:gd name="connsiteY8" fmla="*/ 1485994 h 3297634"/>
                <a:gd name="connsiteX9" fmla="*/ 3415640 w 3415640"/>
                <a:gd name="connsiteY9" fmla="*/ 2505546 h 3297634"/>
                <a:gd name="connsiteX10" fmla="*/ 2983592 w 3415640"/>
                <a:gd name="connsiteY10" fmla="*/ 3009602 h 3297634"/>
                <a:gd name="connsiteX11" fmla="*/ 1975480 w 3415640"/>
                <a:gd name="connsiteY11" fmla="*/ 3297634 h 3297634"/>
                <a:gd name="connsiteX12" fmla="*/ 731520 w 3415640"/>
                <a:gd name="connsiteY12" fmla="*/ 3116674 h 3297634"/>
                <a:gd name="connsiteX13" fmla="*/ 396240 w 3415640"/>
                <a:gd name="connsiteY13" fmla="*/ 2865214 h 3297634"/>
                <a:gd name="connsiteX14" fmla="*/ 563880 w 3415640"/>
                <a:gd name="connsiteY14" fmla="*/ 2865214 h 3297634"/>
                <a:gd name="connsiteX15" fmla="*/ 662940 w 3415640"/>
                <a:gd name="connsiteY15" fmla="*/ 2811874 h 3297634"/>
                <a:gd name="connsiteX16" fmla="*/ 647700 w 3415640"/>
                <a:gd name="connsiteY16" fmla="*/ 2728054 h 3297634"/>
                <a:gd name="connsiteX17" fmla="*/ 388620 w 3415640"/>
                <a:gd name="connsiteY17" fmla="*/ 2712814 h 3297634"/>
                <a:gd name="connsiteX18" fmla="*/ 220980 w 3415640"/>
                <a:gd name="connsiteY18" fmla="*/ 2575654 h 3297634"/>
                <a:gd name="connsiteX19" fmla="*/ 167640 w 3415640"/>
                <a:gd name="connsiteY19" fmla="*/ 2400394 h 3297634"/>
                <a:gd name="connsiteX20" fmla="*/ 480060 w 3415640"/>
                <a:gd name="connsiteY20" fmla="*/ 2408014 h 3297634"/>
                <a:gd name="connsiteX21" fmla="*/ 617220 w 3415640"/>
                <a:gd name="connsiteY21" fmla="*/ 2278474 h 3297634"/>
                <a:gd name="connsiteX22" fmla="*/ 731520 w 3415640"/>
                <a:gd name="connsiteY22" fmla="*/ 2164174 h 3297634"/>
                <a:gd name="connsiteX23" fmla="*/ 571500 w 3415640"/>
                <a:gd name="connsiteY23" fmla="*/ 2331814 h 3297634"/>
                <a:gd name="connsiteX24" fmla="*/ 304800 w 3415640"/>
                <a:gd name="connsiteY24" fmla="*/ 2369914 h 3297634"/>
                <a:gd name="connsiteX25" fmla="*/ 53340 w 3415640"/>
                <a:gd name="connsiteY25" fmla="*/ 2255614 h 3297634"/>
                <a:gd name="connsiteX26" fmla="*/ 53340 w 3415640"/>
                <a:gd name="connsiteY26" fmla="*/ 2247994 h 3297634"/>
                <a:gd name="connsiteX27" fmla="*/ 0 w 3415640"/>
                <a:gd name="connsiteY27" fmla="*/ 2225134 h 3297634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731520 w 3415640"/>
                <a:gd name="connsiteY12" fmla="*/ 3116674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3 h 3441650"/>
                <a:gd name="connsiteX1" fmla="*/ 464820 w 3415640"/>
                <a:gd name="connsiteY1" fmla="*/ 2156553 h 3441650"/>
                <a:gd name="connsiteX2" fmla="*/ 678180 w 3415640"/>
                <a:gd name="connsiteY2" fmla="*/ 1988913 h 3441650"/>
                <a:gd name="connsiteX3" fmla="*/ 823352 w 3415640"/>
                <a:gd name="connsiteY3" fmla="*/ 1209401 h 3441650"/>
                <a:gd name="connsiteX4" fmla="*/ 1039376 w 3415640"/>
                <a:gd name="connsiteY4" fmla="*/ 489321 h 3441650"/>
                <a:gd name="connsiteX5" fmla="*/ 1543432 w 3415640"/>
                <a:gd name="connsiteY5" fmla="*/ 57274 h 3441650"/>
                <a:gd name="connsiteX6" fmla="*/ 2191504 w 3415640"/>
                <a:gd name="connsiteY6" fmla="*/ 57273 h 3441650"/>
                <a:gd name="connsiteX7" fmla="*/ 2911584 w 3415640"/>
                <a:gd name="connsiteY7" fmla="*/ 633337 h 3441650"/>
                <a:gd name="connsiteX8" fmla="*/ 3208020 w 3415640"/>
                <a:gd name="connsiteY8" fmla="*/ 1485993 h 3441650"/>
                <a:gd name="connsiteX9" fmla="*/ 3415640 w 3415640"/>
                <a:gd name="connsiteY9" fmla="*/ 2505545 h 3441650"/>
                <a:gd name="connsiteX10" fmla="*/ 2983592 w 3415640"/>
                <a:gd name="connsiteY10" fmla="*/ 3009601 h 3441650"/>
                <a:gd name="connsiteX11" fmla="*/ 1975480 w 3415640"/>
                <a:gd name="connsiteY11" fmla="*/ 3441650 h 3441650"/>
                <a:gd name="connsiteX12" fmla="*/ 823352 w 3415640"/>
                <a:gd name="connsiteY12" fmla="*/ 3153618 h 3441650"/>
                <a:gd name="connsiteX13" fmla="*/ 396240 w 3415640"/>
                <a:gd name="connsiteY13" fmla="*/ 2865213 h 3441650"/>
                <a:gd name="connsiteX14" fmla="*/ 535320 w 3415640"/>
                <a:gd name="connsiteY14" fmla="*/ 2865586 h 3441650"/>
                <a:gd name="connsiteX15" fmla="*/ 662940 w 3415640"/>
                <a:gd name="connsiteY15" fmla="*/ 2811873 h 3441650"/>
                <a:gd name="connsiteX16" fmla="*/ 647700 w 3415640"/>
                <a:gd name="connsiteY16" fmla="*/ 2728053 h 3441650"/>
                <a:gd name="connsiteX17" fmla="*/ 388620 w 3415640"/>
                <a:gd name="connsiteY17" fmla="*/ 2712813 h 3441650"/>
                <a:gd name="connsiteX18" fmla="*/ 220980 w 3415640"/>
                <a:gd name="connsiteY18" fmla="*/ 2575653 h 3441650"/>
                <a:gd name="connsiteX19" fmla="*/ 167640 w 3415640"/>
                <a:gd name="connsiteY19" fmla="*/ 2400393 h 3441650"/>
                <a:gd name="connsiteX20" fmla="*/ 480060 w 3415640"/>
                <a:gd name="connsiteY20" fmla="*/ 2408013 h 3441650"/>
                <a:gd name="connsiteX21" fmla="*/ 617220 w 3415640"/>
                <a:gd name="connsiteY21" fmla="*/ 2278473 h 3441650"/>
                <a:gd name="connsiteX22" fmla="*/ 731520 w 3415640"/>
                <a:gd name="connsiteY22" fmla="*/ 2164173 h 3441650"/>
                <a:gd name="connsiteX23" fmla="*/ 571500 w 3415640"/>
                <a:gd name="connsiteY23" fmla="*/ 2331813 h 3441650"/>
                <a:gd name="connsiteX24" fmla="*/ 304800 w 3415640"/>
                <a:gd name="connsiteY24" fmla="*/ 2369913 h 3441650"/>
                <a:gd name="connsiteX25" fmla="*/ 53340 w 3415640"/>
                <a:gd name="connsiteY25" fmla="*/ 2255613 h 3441650"/>
                <a:gd name="connsiteX26" fmla="*/ 53340 w 3415640"/>
                <a:gd name="connsiteY26" fmla="*/ 2247993 h 3441650"/>
                <a:gd name="connsiteX27" fmla="*/ 0 w 3415640"/>
                <a:gd name="connsiteY27" fmla="*/ 2225133 h 3441650"/>
                <a:gd name="connsiteX0" fmla="*/ 0 w 3415640"/>
                <a:gd name="connsiteY0" fmla="*/ 2226497 h 3443014"/>
                <a:gd name="connsiteX1" fmla="*/ 464820 w 3415640"/>
                <a:gd name="connsiteY1" fmla="*/ 2157917 h 3443014"/>
                <a:gd name="connsiteX2" fmla="*/ 678180 w 3415640"/>
                <a:gd name="connsiteY2" fmla="*/ 1990277 h 3443014"/>
                <a:gd name="connsiteX3" fmla="*/ 823352 w 3415640"/>
                <a:gd name="connsiteY3" fmla="*/ 1210765 h 3443014"/>
                <a:gd name="connsiteX4" fmla="*/ 1039376 w 3415640"/>
                <a:gd name="connsiteY4" fmla="*/ 490685 h 3443014"/>
                <a:gd name="connsiteX5" fmla="*/ 1543432 w 3415640"/>
                <a:gd name="connsiteY5" fmla="*/ 58638 h 3443014"/>
                <a:gd name="connsiteX6" fmla="*/ 2191504 w 3415640"/>
                <a:gd name="connsiteY6" fmla="*/ 58637 h 3443014"/>
                <a:gd name="connsiteX7" fmla="*/ 2911584 w 3415640"/>
                <a:gd name="connsiteY7" fmla="*/ 634701 h 3443014"/>
                <a:gd name="connsiteX8" fmla="*/ 3208020 w 3415640"/>
                <a:gd name="connsiteY8" fmla="*/ 1487357 h 3443014"/>
                <a:gd name="connsiteX9" fmla="*/ 3415640 w 3415640"/>
                <a:gd name="connsiteY9" fmla="*/ 2506909 h 3443014"/>
                <a:gd name="connsiteX10" fmla="*/ 2983592 w 3415640"/>
                <a:gd name="connsiteY10" fmla="*/ 3010965 h 3443014"/>
                <a:gd name="connsiteX11" fmla="*/ 1975480 w 3415640"/>
                <a:gd name="connsiteY11" fmla="*/ 3443014 h 3443014"/>
                <a:gd name="connsiteX12" fmla="*/ 823352 w 3415640"/>
                <a:gd name="connsiteY12" fmla="*/ 3154982 h 3443014"/>
                <a:gd name="connsiteX13" fmla="*/ 396240 w 3415640"/>
                <a:gd name="connsiteY13" fmla="*/ 2866577 h 3443014"/>
                <a:gd name="connsiteX14" fmla="*/ 535320 w 3415640"/>
                <a:gd name="connsiteY14" fmla="*/ 2866950 h 3443014"/>
                <a:gd name="connsiteX15" fmla="*/ 662940 w 3415640"/>
                <a:gd name="connsiteY15" fmla="*/ 2813237 h 3443014"/>
                <a:gd name="connsiteX16" fmla="*/ 647700 w 3415640"/>
                <a:gd name="connsiteY16" fmla="*/ 2729417 h 3443014"/>
                <a:gd name="connsiteX17" fmla="*/ 388620 w 3415640"/>
                <a:gd name="connsiteY17" fmla="*/ 2714177 h 3443014"/>
                <a:gd name="connsiteX18" fmla="*/ 220980 w 3415640"/>
                <a:gd name="connsiteY18" fmla="*/ 2577017 h 3443014"/>
                <a:gd name="connsiteX19" fmla="*/ 167640 w 3415640"/>
                <a:gd name="connsiteY19" fmla="*/ 2401757 h 3443014"/>
                <a:gd name="connsiteX20" fmla="*/ 480060 w 3415640"/>
                <a:gd name="connsiteY20" fmla="*/ 2409377 h 3443014"/>
                <a:gd name="connsiteX21" fmla="*/ 617220 w 3415640"/>
                <a:gd name="connsiteY21" fmla="*/ 2279837 h 3443014"/>
                <a:gd name="connsiteX22" fmla="*/ 731520 w 3415640"/>
                <a:gd name="connsiteY22" fmla="*/ 2165537 h 3443014"/>
                <a:gd name="connsiteX23" fmla="*/ 571500 w 3415640"/>
                <a:gd name="connsiteY23" fmla="*/ 2333177 h 3443014"/>
                <a:gd name="connsiteX24" fmla="*/ 304800 w 3415640"/>
                <a:gd name="connsiteY24" fmla="*/ 2371277 h 3443014"/>
                <a:gd name="connsiteX25" fmla="*/ 53340 w 3415640"/>
                <a:gd name="connsiteY25" fmla="*/ 2256977 h 3443014"/>
                <a:gd name="connsiteX26" fmla="*/ 53340 w 3415640"/>
                <a:gd name="connsiteY26" fmla="*/ 2249357 h 3443014"/>
                <a:gd name="connsiteX27" fmla="*/ 0 w 3415640"/>
                <a:gd name="connsiteY27" fmla="*/ 2226497 h 3443014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7368 w 3415640"/>
                <a:gd name="connsiteY4" fmla="*/ 7067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2605 w 3415640"/>
                <a:gd name="connsiteY4" fmla="*/ 6686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89 h 3423106"/>
                <a:gd name="connsiteX1" fmla="*/ 464820 w 3415640"/>
                <a:gd name="connsiteY1" fmla="*/ 2138009 h 3423106"/>
                <a:gd name="connsiteX2" fmla="*/ 678180 w 3415640"/>
                <a:gd name="connsiteY2" fmla="*/ 1970369 h 3423106"/>
                <a:gd name="connsiteX3" fmla="*/ 823352 w 3415640"/>
                <a:gd name="connsiteY3" fmla="*/ 1190857 h 3423106"/>
                <a:gd name="connsiteX4" fmla="*/ 962605 w 3415640"/>
                <a:gd name="connsiteY4" fmla="*/ 648702 h 3423106"/>
                <a:gd name="connsiteX5" fmla="*/ 1471424 w 3415640"/>
                <a:gd name="connsiteY5" fmla="*/ 110738 h 3423106"/>
                <a:gd name="connsiteX6" fmla="*/ 2047488 w 3415640"/>
                <a:gd name="connsiteY6" fmla="*/ 38730 h 3423106"/>
                <a:gd name="connsiteX7" fmla="*/ 2911584 w 3415640"/>
                <a:gd name="connsiteY7" fmla="*/ 614793 h 3423106"/>
                <a:gd name="connsiteX8" fmla="*/ 3208020 w 3415640"/>
                <a:gd name="connsiteY8" fmla="*/ 1467449 h 3423106"/>
                <a:gd name="connsiteX9" fmla="*/ 3415640 w 3415640"/>
                <a:gd name="connsiteY9" fmla="*/ 2487001 h 3423106"/>
                <a:gd name="connsiteX10" fmla="*/ 2983592 w 3415640"/>
                <a:gd name="connsiteY10" fmla="*/ 2991057 h 3423106"/>
                <a:gd name="connsiteX11" fmla="*/ 1975480 w 3415640"/>
                <a:gd name="connsiteY11" fmla="*/ 3423106 h 3423106"/>
                <a:gd name="connsiteX12" fmla="*/ 823352 w 3415640"/>
                <a:gd name="connsiteY12" fmla="*/ 3135074 h 3423106"/>
                <a:gd name="connsiteX13" fmla="*/ 396240 w 3415640"/>
                <a:gd name="connsiteY13" fmla="*/ 2846669 h 3423106"/>
                <a:gd name="connsiteX14" fmla="*/ 535320 w 3415640"/>
                <a:gd name="connsiteY14" fmla="*/ 2847042 h 3423106"/>
                <a:gd name="connsiteX15" fmla="*/ 662940 w 3415640"/>
                <a:gd name="connsiteY15" fmla="*/ 2793329 h 3423106"/>
                <a:gd name="connsiteX16" fmla="*/ 647700 w 3415640"/>
                <a:gd name="connsiteY16" fmla="*/ 2709509 h 3423106"/>
                <a:gd name="connsiteX17" fmla="*/ 388620 w 3415640"/>
                <a:gd name="connsiteY17" fmla="*/ 2694269 h 3423106"/>
                <a:gd name="connsiteX18" fmla="*/ 220980 w 3415640"/>
                <a:gd name="connsiteY18" fmla="*/ 2557109 h 3423106"/>
                <a:gd name="connsiteX19" fmla="*/ 167640 w 3415640"/>
                <a:gd name="connsiteY19" fmla="*/ 2381849 h 3423106"/>
                <a:gd name="connsiteX20" fmla="*/ 480060 w 3415640"/>
                <a:gd name="connsiteY20" fmla="*/ 2389469 h 3423106"/>
                <a:gd name="connsiteX21" fmla="*/ 617220 w 3415640"/>
                <a:gd name="connsiteY21" fmla="*/ 2259929 h 3423106"/>
                <a:gd name="connsiteX22" fmla="*/ 731520 w 3415640"/>
                <a:gd name="connsiteY22" fmla="*/ 2145629 h 3423106"/>
                <a:gd name="connsiteX23" fmla="*/ 571500 w 3415640"/>
                <a:gd name="connsiteY23" fmla="*/ 2313269 h 3423106"/>
                <a:gd name="connsiteX24" fmla="*/ 304800 w 3415640"/>
                <a:gd name="connsiteY24" fmla="*/ 2351369 h 3423106"/>
                <a:gd name="connsiteX25" fmla="*/ 53340 w 3415640"/>
                <a:gd name="connsiteY25" fmla="*/ 2237069 h 3423106"/>
                <a:gd name="connsiteX26" fmla="*/ 53340 w 3415640"/>
                <a:gd name="connsiteY26" fmla="*/ 2229449 h 3423106"/>
                <a:gd name="connsiteX27" fmla="*/ 0 w 3415640"/>
                <a:gd name="connsiteY27" fmla="*/ 2206589 h 3423106"/>
                <a:gd name="connsiteX0" fmla="*/ 0 w 3415640"/>
                <a:gd name="connsiteY0" fmla="*/ 2137374 h 3353891"/>
                <a:gd name="connsiteX1" fmla="*/ 464820 w 3415640"/>
                <a:gd name="connsiteY1" fmla="*/ 2068794 h 3353891"/>
                <a:gd name="connsiteX2" fmla="*/ 678180 w 3415640"/>
                <a:gd name="connsiteY2" fmla="*/ 1901154 h 3353891"/>
                <a:gd name="connsiteX3" fmla="*/ 823352 w 3415640"/>
                <a:gd name="connsiteY3" fmla="*/ 1121642 h 3353891"/>
                <a:gd name="connsiteX4" fmla="*/ 962605 w 3415640"/>
                <a:gd name="connsiteY4" fmla="*/ 579487 h 3353891"/>
                <a:gd name="connsiteX5" fmla="*/ 1471424 w 3415640"/>
                <a:gd name="connsiteY5" fmla="*/ 41523 h 3353891"/>
                <a:gd name="connsiteX6" fmla="*/ 2263512 w 3415640"/>
                <a:gd name="connsiteY6" fmla="*/ 41522 h 3353891"/>
                <a:gd name="connsiteX7" fmla="*/ 2911584 w 3415640"/>
                <a:gd name="connsiteY7" fmla="*/ 545578 h 3353891"/>
                <a:gd name="connsiteX8" fmla="*/ 3208020 w 3415640"/>
                <a:gd name="connsiteY8" fmla="*/ 1398234 h 3353891"/>
                <a:gd name="connsiteX9" fmla="*/ 3415640 w 3415640"/>
                <a:gd name="connsiteY9" fmla="*/ 2417786 h 3353891"/>
                <a:gd name="connsiteX10" fmla="*/ 2983592 w 3415640"/>
                <a:gd name="connsiteY10" fmla="*/ 2921842 h 3353891"/>
                <a:gd name="connsiteX11" fmla="*/ 1975480 w 3415640"/>
                <a:gd name="connsiteY11" fmla="*/ 3353891 h 3353891"/>
                <a:gd name="connsiteX12" fmla="*/ 823352 w 3415640"/>
                <a:gd name="connsiteY12" fmla="*/ 3065859 h 3353891"/>
                <a:gd name="connsiteX13" fmla="*/ 396240 w 3415640"/>
                <a:gd name="connsiteY13" fmla="*/ 2777454 h 3353891"/>
                <a:gd name="connsiteX14" fmla="*/ 535320 w 3415640"/>
                <a:gd name="connsiteY14" fmla="*/ 2777827 h 3353891"/>
                <a:gd name="connsiteX15" fmla="*/ 662940 w 3415640"/>
                <a:gd name="connsiteY15" fmla="*/ 2724114 h 3353891"/>
                <a:gd name="connsiteX16" fmla="*/ 647700 w 3415640"/>
                <a:gd name="connsiteY16" fmla="*/ 2640294 h 3353891"/>
                <a:gd name="connsiteX17" fmla="*/ 388620 w 3415640"/>
                <a:gd name="connsiteY17" fmla="*/ 2625054 h 3353891"/>
                <a:gd name="connsiteX18" fmla="*/ 220980 w 3415640"/>
                <a:gd name="connsiteY18" fmla="*/ 2487894 h 3353891"/>
                <a:gd name="connsiteX19" fmla="*/ 167640 w 3415640"/>
                <a:gd name="connsiteY19" fmla="*/ 2312634 h 3353891"/>
                <a:gd name="connsiteX20" fmla="*/ 480060 w 3415640"/>
                <a:gd name="connsiteY20" fmla="*/ 2320254 h 3353891"/>
                <a:gd name="connsiteX21" fmla="*/ 617220 w 3415640"/>
                <a:gd name="connsiteY21" fmla="*/ 2190714 h 3353891"/>
                <a:gd name="connsiteX22" fmla="*/ 731520 w 3415640"/>
                <a:gd name="connsiteY22" fmla="*/ 2076414 h 3353891"/>
                <a:gd name="connsiteX23" fmla="*/ 571500 w 3415640"/>
                <a:gd name="connsiteY23" fmla="*/ 2244054 h 3353891"/>
                <a:gd name="connsiteX24" fmla="*/ 304800 w 3415640"/>
                <a:gd name="connsiteY24" fmla="*/ 2282154 h 3353891"/>
                <a:gd name="connsiteX25" fmla="*/ 53340 w 3415640"/>
                <a:gd name="connsiteY25" fmla="*/ 2167854 h 3353891"/>
                <a:gd name="connsiteX26" fmla="*/ 53340 w 3415640"/>
                <a:gd name="connsiteY26" fmla="*/ 2160234 h 3353891"/>
                <a:gd name="connsiteX27" fmla="*/ 0 w 3415640"/>
                <a:gd name="connsiteY27" fmla="*/ 2137374 h 3353891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54180 h 3470697"/>
                <a:gd name="connsiteX1" fmla="*/ 464820 w 3415640"/>
                <a:gd name="connsiteY1" fmla="*/ 2185600 h 3470697"/>
                <a:gd name="connsiteX2" fmla="*/ 678180 w 3415640"/>
                <a:gd name="connsiteY2" fmla="*/ 2017960 h 3470697"/>
                <a:gd name="connsiteX3" fmla="*/ 823352 w 3415640"/>
                <a:gd name="connsiteY3" fmla="*/ 1238448 h 3470697"/>
                <a:gd name="connsiteX4" fmla="*/ 962605 w 3415640"/>
                <a:gd name="connsiteY4" fmla="*/ 696293 h 3470697"/>
                <a:gd name="connsiteX5" fmla="*/ 1615440 w 3415640"/>
                <a:gd name="connsiteY5" fmla="*/ 86320 h 3470697"/>
                <a:gd name="connsiteX6" fmla="*/ 2263512 w 3415640"/>
                <a:gd name="connsiteY6" fmla="*/ 158328 h 3470697"/>
                <a:gd name="connsiteX7" fmla="*/ 2911584 w 3415640"/>
                <a:gd name="connsiteY7" fmla="*/ 662384 h 3470697"/>
                <a:gd name="connsiteX8" fmla="*/ 3208020 w 3415640"/>
                <a:gd name="connsiteY8" fmla="*/ 1515040 h 3470697"/>
                <a:gd name="connsiteX9" fmla="*/ 3415640 w 3415640"/>
                <a:gd name="connsiteY9" fmla="*/ 2534592 h 3470697"/>
                <a:gd name="connsiteX10" fmla="*/ 2983592 w 3415640"/>
                <a:gd name="connsiteY10" fmla="*/ 3038648 h 3470697"/>
                <a:gd name="connsiteX11" fmla="*/ 1975480 w 3415640"/>
                <a:gd name="connsiteY11" fmla="*/ 3470697 h 3470697"/>
                <a:gd name="connsiteX12" fmla="*/ 823352 w 3415640"/>
                <a:gd name="connsiteY12" fmla="*/ 3182665 h 3470697"/>
                <a:gd name="connsiteX13" fmla="*/ 396240 w 3415640"/>
                <a:gd name="connsiteY13" fmla="*/ 2894260 h 3470697"/>
                <a:gd name="connsiteX14" fmla="*/ 535320 w 3415640"/>
                <a:gd name="connsiteY14" fmla="*/ 2894633 h 3470697"/>
                <a:gd name="connsiteX15" fmla="*/ 662940 w 3415640"/>
                <a:gd name="connsiteY15" fmla="*/ 2840920 h 3470697"/>
                <a:gd name="connsiteX16" fmla="*/ 647700 w 3415640"/>
                <a:gd name="connsiteY16" fmla="*/ 2757100 h 3470697"/>
                <a:gd name="connsiteX17" fmla="*/ 388620 w 3415640"/>
                <a:gd name="connsiteY17" fmla="*/ 2741860 h 3470697"/>
                <a:gd name="connsiteX18" fmla="*/ 220980 w 3415640"/>
                <a:gd name="connsiteY18" fmla="*/ 2604700 h 3470697"/>
                <a:gd name="connsiteX19" fmla="*/ 167640 w 3415640"/>
                <a:gd name="connsiteY19" fmla="*/ 2429440 h 3470697"/>
                <a:gd name="connsiteX20" fmla="*/ 480060 w 3415640"/>
                <a:gd name="connsiteY20" fmla="*/ 2437060 h 3470697"/>
                <a:gd name="connsiteX21" fmla="*/ 617220 w 3415640"/>
                <a:gd name="connsiteY21" fmla="*/ 2307520 h 3470697"/>
                <a:gd name="connsiteX22" fmla="*/ 731520 w 3415640"/>
                <a:gd name="connsiteY22" fmla="*/ 2193220 h 3470697"/>
                <a:gd name="connsiteX23" fmla="*/ 571500 w 3415640"/>
                <a:gd name="connsiteY23" fmla="*/ 2360860 h 3470697"/>
                <a:gd name="connsiteX24" fmla="*/ 304800 w 3415640"/>
                <a:gd name="connsiteY24" fmla="*/ 2398960 h 3470697"/>
                <a:gd name="connsiteX25" fmla="*/ 53340 w 3415640"/>
                <a:gd name="connsiteY25" fmla="*/ 2284660 h 3470697"/>
                <a:gd name="connsiteX26" fmla="*/ 53340 w 3415640"/>
                <a:gd name="connsiteY26" fmla="*/ 2277040 h 3470697"/>
                <a:gd name="connsiteX27" fmla="*/ 0 w 3415640"/>
                <a:gd name="connsiteY27" fmla="*/ 2254180 h 3470697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751344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56384"/>
                <a:gd name="connsiteY0" fmla="*/ 2089621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089621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144016 w 3456384"/>
                <a:gd name="connsiteY26" fmla="*/ 2305645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0 w 3456384"/>
                <a:gd name="connsiteY25" fmla="*/ 2233637 h 3457774"/>
                <a:gd name="connsiteX0" fmla="*/ 26670 w 3483054"/>
                <a:gd name="connsiteY0" fmla="*/ 2233637 h 3457774"/>
                <a:gd name="connsiteX1" fmla="*/ 532234 w 3483054"/>
                <a:gd name="connsiteY1" fmla="*/ 2172677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74742 w 3483054"/>
                <a:gd name="connsiteY21" fmla="*/ 2305645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30726 w 3483054"/>
                <a:gd name="connsiteY20" fmla="*/ 2377653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72214 w 3483054"/>
                <a:gd name="connsiteY22" fmla="*/ 2386037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02734 w 3483054"/>
                <a:gd name="connsiteY21" fmla="*/ 2233637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42694 w 3483054"/>
                <a:gd name="connsiteY19" fmla="*/ 2449661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05645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170686 w 3411046"/>
                <a:gd name="connsiteY18" fmla="*/ 2449661 h 3457774"/>
                <a:gd name="connsiteX19" fmla="*/ 746750 w 3411046"/>
                <a:gd name="connsiteY19" fmla="*/ 2233637 h 3457774"/>
                <a:gd name="connsiteX20" fmla="*/ 314702 w 3411046"/>
                <a:gd name="connsiteY20" fmla="*/ 2377653 h 3457774"/>
                <a:gd name="connsiteX21" fmla="*/ 26670 w 3411046"/>
                <a:gd name="connsiteY21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09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45871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270405 w 3654781"/>
                <a:gd name="connsiteY0" fmla="*/ 2233637 h 3457774"/>
                <a:gd name="connsiteX1" fmla="*/ 702453 w 3654781"/>
                <a:gd name="connsiteY1" fmla="*/ 2161629 h 3457774"/>
                <a:gd name="connsiteX2" fmla="*/ 918477 w 3654781"/>
                <a:gd name="connsiteY2" fmla="*/ 1945605 h 3457774"/>
                <a:gd name="connsiteX3" fmla="*/ 990485 w 3654781"/>
                <a:gd name="connsiteY3" fmla="*/ 1297533 h 3457774"/>
                <a:gd name="connsiteX4" fmla="*/ 1201746 w 3654781"/>
                <a:gd name="connsiteY4" fmla="*/ 683370 h 3457774"/>
                <a:gd name="connsiteX5" fmla="*/ 1854581 w 3654781"/>
                <a:gd name="connsiteY5" fmla="*/ 73397 h 3457774"/>
                <a:gd name="connsiteX6" fmla="*/ 2574661 w 3654781"/>
                <a:gd name="connsiteY6" fmla="*/ 145405 h 3457774"/>
                <a:gd name="connsiteX7" fmla="*/ 3150725 w 3654781"/>
                <a:gd name="connsiteY7" fmla="*/ 649461 h 3457774"/>
                <a:gd name="connsiteX8" fmla="*/ 3447161 w 3654781"/>
                <a:gd name="connsiteY8" fmla="*/ 1502117 h 3457774"/>
                <a:gd name="connsiteX9" fmla="*/ 3654781 w 3654781"/>
                <a:gd name="connsiteY9" fmla="*/ 2521669 h 3457774"/>
                <a:gd name="connsiteX10" fmla="*/ 3222733 w 3654781"/>
                <a:gd name="connsiteY10" fmla="*/ 3025725 h 3457774"/>
                <a:gd name="connsiteX11" fmla="*/ 2214621 w 3654781"/>
                <a:gd name="connsiteY11" fmla="*/ 3457774 h 3457774"/>
                <a:gd name="connsiteX12" fmla="*/ 1062493 w 3654781"/>
                <a:gd name="connsiteY12" fmla="*/ 3169742 h 3457774"/>
                <a:gd name="connsiteX13" fmla="*/ 630445 w 3654781"/>
                <a:gd name="connsiteY13" fmla="*/ 2881709 h 3457774"/>
                <a:gd name="connsiteX14" fmla="*/ 918477 w 3654781"/>
                <a:gd name="connsiteY14" fmla="*/ 2737693 h 3457774"/>
                <a:gd name="connsiteX15" fmla="*/ 342413 w 3654781"/>
                <a:gd name="connsiteY15" fmla="*/ 2449661 h 3457774"/>
                <a:gd name="connsiteX16" fmla="*/ 846469 w 3654781"/>
                <a:gd name="connsiteY16" fmla="*/ 2305645 h 3457774"/>
                <a:gd name="connsiteX17" fmla="*/ 529862 w 3654781"/>
                <a:gd name="connsiteY17" fmla="*/ 2344315 h 3457774"/>
                <a:gd name="connsiteX18" fmla="*/ 270405 w 3654781"/>
                <a:gd name="connsiteY18" fmla="*/ 2233637 h 3457774"/>
                <a:gd name="connsiteX0" fmla="*/ 281898 w 3666274"/>
                <a:gd name="connsiteY0" fmla="*/ 2233637 h 3457774"/>
                <a:gd name="connsiteX1" fmla="*/ 713946 w 3666274"/>
                <a:gd name="connsiteY1" fmla="*/ 2161629 h 3457774"/>
                <a:gd name="connsiteX2" fmla="*/ 929970 w 3666274"/>
                <a:gd name="connsiteY2" fmla="*/ 1945605 h 3457774"/>
                <a:gd name="connsiteX3" fmla="*/ 1001978 w 3666274"/>
                <a:gd name="connsiteY3" fmla="*/ 1297533 h 3457774"/>
                <a:gd name="connsiteX4" fmla="*/ 1213239 w 3666274"/>
                <a:gd name="connsiteY4" fmla="*/ 683370 h 3457774"/>
                <a:gd name="connsiteX5" fmla="*/ 1866074 w 3666274"/>
                <a:gd name="connsiteY5" fmla="*/ 73397 h 3457774"/>
                <a:gd name="connsiteX6" fmla="*/ 2586154 w 3666274"/>
                <a:gd name="connsiteY6" fmla="*/ 145405 h 3457774"/>
                <a:gd name="connsiteX7" fmla="*/ 3162218 w 3666274"/>
                <a:gd name="connsiteY7" fmla="*/ 649461 h 3457774"/>
                <a:gd name="connsiteX8" fmla="*/ 3458654 w 3666274"/>
                <a:gd name="connsiteY8" fmla="*/ 1502117 h 3457774"/>
                <a:gd name="connsiteX9" fmla="*/ 3666274 w 3666274"/>
                <a:gd name="connsiteY9" fmla="*/ 2521669 h 3457774"/>
                <a:gd name="connsiteX10" fmla="*/ 3234226 w 3666274"/>
                <a:gd name="connsiteY10" fmla="*/ 3025725 h 3457774"/>
                <a:gd name="connsiteX11" fmla="*/ 2226114 w 3666274"/>
                <a:gd name="connsiteY11" fmla="*/ 3457774 h 3457774"/>
                <a:gd name="connsiteX12" fmla="*/ 1073986 w 3666274"/>
                <a:gd name="connsiteY12" fmla="*/ 3169742 h 3457774"/>
                <a:gd name="connsiteX13" fmla="*/ 641938 w 3666274"/>
                <a:gd name="connsiteY13" fmla="*/ 2881709 h 3457774"/>
                <a:gd name="connsiteX14" fmla="*/ 929970 w 3666274"/>
                <a:gd name="connsiteY14" fmla="*/ 2737693 h 3457774"/>
                <a:gd name="connsiteX15" fmla="*/ 342413 w 3666274"/>
                <a:gd name="connsiteY15" fmla="*/ 2520280 h 3457774"/>
                <a:gd name="connsiteX16" fmla="*/ 857962 w 3666274"/>
                <a:gd name="connsiteY16" fmla="*/ 2305645 h 3457774"/>
                <a:gd name="connsiteX17" fmla="*/ 541355 w 3666274"/>
                <a:gd name="connsiteY17" fmla="*/ 2344315 h 3457774"/>
                <a:gd name="connsiteX18" fmla="*/ 281898 w 3666274"/>
                <a:gd name="connsiteY18" fmla="*/ 2233637 h 3457774"/>
                <a:gd name="connsiteX0" fmla="*/ 46606 w 3430982"/>
                <a:gd name="connsiteY0" fmla="*/ 2233637 h 3457774"/>
                <a:gd name="connsiteX1" fmla="*/ 478654 w 3430982"/>
                <a:gd name="connsiteY1" fmla="*/ 2161629 h 3457774"/>
                <a:gd name="connsiteX2" fmla="*/ 694678 w 3430982"/>
                <a:gd name="connsiteY2" fmla="*/ 1945605 h 3457774"/>
                <a:gd name="connsiteX3" fmla="*/ 766686 w 3430982"/>
                <a:gd name="connsiteY3" fmla="*/ 1297533 h 3457774"/>
                <a:gd name="connsiteX4" fmla="*/ 977947 w 3430982"/>
                <a:gd name="connsiteY4" fmla="*/ 683370 h 3457774"/>
                <a:gd name="connsiteX5" fmla="*/ 1630782 w 3430982"/>
                <a:gd name="connsiteY5" fmla="*/ 73397 h 3457774"/>
                <a:gd name="connsiteX6" fmla="*/ 2350862 w 3430982"/>
                <a:gd name="connsiteY6" fmla="*/ 145405 h 3457774"/>
                <a:gd name="connsiteX7" fmla="*/ 2926926 w 3430982"/>
                <a:gd name="connsiteY7" fmla="*/ 649461 h 3457774"/>
                <a:gd name="connsiteX8" fmla="*/ 3223362 w 3430982"/>
                <a:gd name="connsiteY8" fmla="*/ 1502117 h 3457774"/>
                <a:gd name="connsiteX9" fmla="*/ 3430982 w 3430982"/>
                <a:gd name="connsiteY9" fmla="*/ 2521669 h 3457774"/>
                <a:gd name="connsiteX10" fmla="*/ 2998934 w 3430982"/>
                <a:gd name="connsiteY10" fmla="*/ 3025725 h 3457774"/>
                <a:gd name="connsiteX11" fmla="*/ 1990822 w 3430982"/>
                <a:gd name="connsiteY11" fmla="*/ 3457774 h 3457774"/>
                <a:gd name="connsiteX12" fmla="*/ 838694 w 3430982"/>
                <a:gd name="connsiteY12" fmla="*/ 3169742 h 3457774"/>
                <a:gd name="connsiteX13" fmla="*/ 406646 w 3430982"/>
                <a:gd name="connsiteY13" fmla="*/ 2881709 h 3457774"/>
                <a:gd name="connsiteX14" fmla="*/ 694678 w 3430982"/>
                <a:gd name="connsiteY14" fmla="*/ 2737693 h 3457774"/>
                <a:gd name="connsiteX15" fmla="*/ 107121 w 3430982"/>
                <a:gd name="connsiteY15" fmla="*/ 2520280 h 3457774"/>
                <a:gd name="connsiteX16" fmla="*/ 622670 w 3430982"/>
                <a:gd name="connsiteY16" fmla="*/ 2305645 h 3457774"/>
                <a:gd name="connsiteX17" fmla="*/ 306063 w 3430982"/>
                <a:gd name="connsiteY17" fmla="*/ 2344315 h 3457774"/>
                <a:gd name="connsiteX18" fmla="*/ 46606 w 3430982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87185 w 3411046"/>
                <a:gd name="connsiteY15" fmla="*/ 2520280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386710 w 3411046"/>
                <a:gd name="connsiteY12" fmla="*/ 2881709 h 3457774"/>
                <a:gd name="connsiteX13" fmla="*/ 674742 w 3411046"/>
                <a:gd name="connsiteY13" fmla="*/ 2737693 h 3457774"/>
                <a:gd name="connsiteX14" fmla="*/ 159193 w 3411046"/>
                <a:gd name="connsiteY14" fmla="*/ 2448272 h 3457774"/>
                <a:gd name="connsiteX15" fmla="*/ 602734 w 3411046"/>
                <a:gd name="connsiteY15" fmla="*/ 2305645 h 3457774"/>
                <a:gd name="connsiteX16" fmla="*/ 286127 w 3411046"/>
                <a:gd name="connsiteY16" fmla="*/ 2344315 h 3457774"/>
                <a:gd name="connsiteX17" fmla="*/ 26670 w 3411046"/>
                <a:gd name="connsiteY17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674742 w 3411046"/>
                <a:gd name="connsiteY12" fmla="*/ 2737693 h 3457774"/>
                <a:gd name="connsiteX13" fmla="*/ 159193 w 3411046"/>
                <a:gd name="connsiteY13" fmla="*/ 2448272 h 3457774"/>
                <a:gd name="connsiteX14" fmla="*/ 602734 w 3411046"/>
                <a:gd name="connsiteY14" fmla="*/ 2305645 h 3457774"/>
                <a:gd name="connsiteX15" fmla="*/ 286127 w 3411046"/>
                <a:gd name="connsiteY15" fmla="*/ 2344315 h 3457774"/>
                <a:gd name="connsiteX16" fmla="*/ 26670 w 3411046"/>
                <a:gd name="connsiteY16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648072 w 3411046"/>
                <a:gd name="connsiteY12" fmla="*/ 2736304 h 3457774"/>
                <a:gd name="connsiteX13" fmla="*/ 159193 w 3411046"/>
                <a:gd name="connsiteY13" fmla="*/ 2448272 h 3457774"/>
                <a:gd name="connsiteX14" fmla="*/ 602734 w 3411046"/>
                <a:gd name="connsiteY14" fmla="*/ 2305645 h 3457774"/>
                <a:gd name="connsiteX15" fmla="*/ 286127 w 3411046"/>
                <a:gd name="connsiteY15" fmla="*/ 2344315 h 3457774"/>
                <a:gd name="connsiteX16" fmla="*/ 26670 w 3411046"/>
                <a:gd name="connsiteY16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159193 w 3411046"/>
                <a:gd name="connsiteY12" fmla="*/ 2448272 h 3457774"/>
                <a:gd name="connsiteX13" fmla="*/ 602734 w 3411046"/>
                <a:gd name="connsiteY13" fmla="*/ 2305645 h 3457774"/>
                <a:gd name="connsiteX14" fmla="*/ 286127 w 3411046"/>
                <a:gd name="connsiteY14" fmla="*/ 2344315 h 3457774"/>
                <a:gd name="connsiteX15" fmla="*/ 26670 w 3411046"/>
                <a:gd name="connsiteY15" fmla="*/ 2233637 h 3457774"/>
                <a:gd name="connsiteX0" fmla="*/ 26670 w 3411046"/>
                <a:gd name="connsiteY0" fmla="*/ 2233637 h 3236114"/>
                <a:gd name="connsiteX1" fmla="*/ 458718 w 3411046"/>
                <a:gd name="connsiteY1" fmla="*/ 2161629 h 3236114"/>
                <a:gd name="connsiteX2" fmla="*/ 674742 w 3411046"/>
                <a:gd name="connsiteY2" fmla="*/ 1945605 h 3236114"/>
                <a:gd name="connsiteX3" fmla="*/ 746750 w 3411046"/>
                <a:gd name="connsiteY3" fmla="*/ 1297533 h 3236114"/>
                <a:gd name="connsiteX4" fmla="*/ 958011 w 3411046"/>
                <a:gd name="connsiteY4" fmla="*/ 683370 h 3236114"/>
                <a:gd name="connsiteX5" fmla="*/ 1610846 w 3411046"/>
                <a:gd name="connsiteY5" fmla="*/ 73397 h 3236114"/>
                <a:gd name="connsiteX6" fmla="*/ 2330926 w 3411046"/>
                <a:gd name="connsiteY6" fmla="*/ 145405 h 3236114"/>
                <a:gd name="connsiteX7" fmla="*/ 2906990 w 3411046"/>
                <a:gd name="connsiteY7" fmla="*/ 649461 h 3236114"/>
                <a:gd name="connsiteX8" fmla="*/ 3203426 w 3411046"/>
                <a:gd name="connsiteY8" fmla="*/ 1502117 h 3236114"/>
                <a:gd name="connsiteX9" fmla="*/ 3411046 w 3411046"/>
                <a:gd name="connsiteY9" fmla="*/ 2521669 h 3236114"/>
                <a:gd name="connsiteX10" fmla="*/ 2978998 w 3411046"/>
                <a:gd name="connsiteY10" fmla="*/ 3025725 h 3236114"/>
                <a:gd name="connsiteX11" fmla="*/ 2088232 w 3411046"/>
                <a:gd name="connsiteY11" fmla="*/ 1800200 h 3236114"/>
                <a:gd name="connsiteX12" fmla="*/ 159193 w 3411046"/>
                <a:gd name="connsiteY12" fmla="*/ 2448272 h 3236114"/>
                <a:gd name="connsiteX13" fmla="*/ 602734 w 3411046"/>
                <a:gd name="connsiteY13" fmla="*/ 2305645 h 3236114"/>
                <a:gd name="connsiteX14" fmla="*/ 286127 w 3411046"/>
                <a:gd name="connsiteY14" fmla="*/ 2344315 h 3236114"/>
                <a:gd name="connsiteX15" fmla="*/ 26670 w 3411046"/>
                <a:gd name="connsiteY15" fmla="*/ 2233637 h 3236114"/>
                <a:gd name="connsiteX0" fmla="*/ 26670 w 3411046"/>
                <a:gd name="connsiteY0" fmla="*/ 2233637 h 2795659"/>
                <a:gd name="connsiteX1" fmla="*/ 458718 w 3411046"/>
                <a:gd name="connsiteY1" fmla="*/ 2161629 h 2795659"/>
                <a:gd name="connsiteX2" fmla="*/ 674742 w 3411046"/>
                <a:gd name="connsiteY2" fmla="*/ 1945605 h 2795659"/>
                <a:gd name="connsiteX3" fmla="*/ 746750 w 3411046"/>
                <a:gd name="connsiteY3" fmla="*/ 1297533 h 2795659"/>
                <a:gd name="connsiteX4" fmla="*/ 958011 w 3411046"/>
                <a:gd name="connsiteY4" fmla="*/ 683370 h 2795659"/>
                <a:gd name="connsiteX5" fmla="*/ 1610846 w 3411046"/>
                <a:gd name="connsiteY5" fmla="*/ 73397 h 2795659"/>
                <a:gd name="connsiteX6" fmla="*/ 2330926 w 3411046"/>
                <a:gd name="connsiteY6" fmla="*/ 145405 h 2795659"/>
                <a:gd name="connsiteX7" fmla="*/ 2906990 w 3411046"/>
                <a:gd name="connsiteY7" fmla="*/ 649461 h 2795659"/>
                <a:gd name="connsiteX8" fmla="*/ 3203426 w 3411046"/>
                <a:gd name="connsiteY8" fmla="*/ 1502117 h 2795659"/>
                <a:gd name="connsiteX9" fmla="*/ 3411046 w 3411046"/>
                <a:gd name="connsiteY9" fmla="*/ 2521669 h 2795659"/>
                <a:gd name="connsiteX10" fmla="*/ 2808312 w 3411046"/>
                <a:gd name="connsiteY10" fmla="*/ 1512168 h 2795659"/>
                <a:gd name="connsiteX11" fmla="*/ 2088232 w 3411046"/>
                <a:gd name="connsiteY11" fmla="*/ 1800200 h 2795659"/>
                <a:gd name="connsiteX12" fmla="*/ 159193 w 3411046"/>
                <a:gd name="connsiteY12" fmla="*/ 2448272 h 2795659"/>
                <a:gd name="connsiteX13" fmla="*/ 602734 w 3411046"/>
                <a:gd name="connsiteY13" fmla="*/ 2305645 h 2795659"/>
                <a:gd name="connsiteX14" fmla="*/ 286127 w 3411046"/>
                <a:gd name="connsiteY14" fmla="*/ 2344315 h 2795659"/>
                <a:gd name="connsiteX15" fmla="*/ 26670 w 3411046"/>
                <a:gd name="connsiteY15" fmla="*/ 2233637 h 2795659"/>
                <a:gd name="connsiteX0" fmla="*/ 26670 w 3456384"/>
                <a:gd name="connsiteY0" fmla="*/ 2233637 h 2794271"/>
                <a:gd name="connsiteX1" fmla="*/ 458718 w 3456384"/>
                <a:gd name="connsiteY1" fmla="*/ 2161629 h 2794271"/>
                <a:gd name="connsiteX2" fmla="*/ 674742 w 3456384"/>
                <a:gd name="connsiteY2" fmla="*/ 1945605 h 2794271"/>
                <a:gd name="connsiteX3" fmla="*/ 746750 w 3456384"/>
                <a:gd name="connsiteY3" fmla="*/ 1297533 h 2794271"/>
                <a:gd name="connsiteX4" fmla="*/ 958011 w 3456384"/>
                <a:gd name="connsiteY4" fmla="*/ 683370 h 2794271"/>
                <a:gd name="connsiteX5" fmla="*/ 1610846 w 3456384"/>
                <a:gd name="connsiteY5" fmla="*/ 73397 h 2794271"/>
                <a:gd name="connsiteX6" fmla="*/ 2330926 w 3456384"/>
                <a:gd name="connsiteY6" fmla="*/ 145405 h 2794271"/>
                <a:gd name="connsiteX7" fmla="*/ 2906990 w 3456384"/>
                <a:gd name="connsiteY7" fmla="*/ 649461 h 2794271"/>
                <a:gd name="connsiteX8" fmla="*/ 3203426 w 3456384"/>
                <a:gd name="connsiteY8" fmla="*/ 1502117 h 2794271"/>
                <a:gd name="connsiteX9" fmla="*/ 3456384 w 3456384"/>
                <a:gd name="connsiteY9" fmla="*/ 2520281 h 2794271"/>
                <a:gd name="connsiteX10" fmla="*/ 2808312 w 3456384"/>
                <a:gd name="connsiteY10" fmla="*/ 1512168 h 2794271"/>
                <a:gd name="connsiteX11" fmla="*/ 2088232 w 3456384"/>
                <a:gd name="connsiteY11" fmla="*/ 1800200 h 2794271"/>
                <a:gd name="connsiteX12" fmla="*/ 159193 w 3456384"/>
                <a:gd name="connsiteY12" fmla="*/ 2448272 h 2794271"/>
                <a:gd name="connsiteX13" fmla="*/ 602734 w 3456384"/>
                <a:gd name="connsiteY13" fmla="*/ 2305645 h 2794271"/>
                <a:gd name="connsiteX14" fmla="*/ 286127 w 3456384"/>
                <a:gd name="connsiteY14" fmla="*/ 2344315 h 2794271"/>
                <a:gd name="connsiteX15" fmla="*/ 26670 w 3456384"/>
                <a:gd name="connsiteY15" fmla="*/ 2233637 h 2794271"/>
                <a:gd name="connsiteX0" fmla="*/ 26670 w 3203426"/>
                <a:gd name="connsiteY0" fmla="*/ 2233637 h 2640293"/>
                <a:gd name="connsiteX1" fmla="*/ 458718 w 3203426"/>
                <a:gd name="connsiteY1" fmla="*/ 2161629 h 2640293"/>
                <a:gd name="connsiteX2" fmla="*/ 674742 w 3203426"/>
                <a:gd name="connsiteY2" fmla="*/ 1945605 h 2640293"/>
                <a:gd name="connsiteX3" fmla="*/ 746750 w 3203426"/>
                <a:gd name="connsiteY3" fmla="*/ 1297533 h 2640293"/>
                <a:gd name="connsiteX4" fmla="*/ 958011 w 3203426"/>
                <a:gd name="connsiteY4" fmla="*/ 683370 h 2640293"/>
                <a:gd name="connsiteX5" fmla="*/ 1610846 w 3203426"/>
                <a:gd name="connsiteY5" fmla="*/ 73397 h 2640293"/>
                <a:gd name="connsiteX6" fmla="*/ 2330926 w 3203426"/>
                <a:gd name="connsiteY6" fmla="*/ 145405 h 2640293"/>
                <a:gd name="connsiteX7" fmla="*/ 2906990 w 3203426"/>
                <a:gd name="connsiteY7" fmla="*/ 649461 h 2640293"/>
                <a:gd name="connsiteX8" fmla="*/ 3203426 w 3203426"/>
                <a:gd name="connsiteY8" fmla="*/ 1502117 h 2640293"/>
                <a:gd name="connsiteX9" fmla="*/ 2808312 w 3203426"/>
                <a:gd name="connsiteY9" fmla="*/ 1512168 h 2640293"/>
                <a:gd name="connsiteX10" fmla="*/ 2088232 w 3203426"/>
                <a:gd name="connsiteY10" fmla="*/ 1800200 h 2640293"/>
                <a:gd name="connsiteX11" fmla="*/ 159193 w 3203426"/>
                <a:gd name="connsiteY11" fmla="*/ 2448272 h 2640293"/>
                <a:gd name="connsiteX12" fmla="*/ 602734 w 3203426"/>
                <a:gd name="connsiteY12" fmla="*/ 2305645 h 2640293"/>
                <a:gd name="connsiteX13" fmla="*/ 286127 w 3203426"/>
                <a:gd name="connsiteY13" fmla="*/ 2344315 h 2640293"/>
                <a:gd name="connsiteX14" fmla="*/ 26670 w 3203426"/>
                <a:gd name="connsiteY14" fmla="*/ 2233637 h 2640293"/>
                <a:gd name="connsiteX0" fmla="*/ 26670 w 3168352"/>
                <a:gd name="connsiteY0" fmla="*/ 2233637 h 2640293"/>
                <a:gd name="connsiteX1" fmla="*/ 458718 w 3168352"/>
                <a:gd name="connsiteY1" fmla="*/ 2161629 h 2640293"/>
                <a:gd name="connsiteX2" fmla="*/ 674742 w 3168352"/>
                <a:gd name="connsiteY2" fmla="*/ 1945605 h 2640293"/>
                <a:gd name="connsiteX3" fmla="*/ 746750 w 3168352"/>
                <a:gd name="connsiteY3" fmla="*/ 1297533 h 2640293"/>
                <a:gd name="connsiteX4" fmla="*/ 958011 w 3168352"/>
                <a:gd name="connsiteY4" fmla="*/ 683370 h 2640293"/>
                <a:gd name="connsiteX5" fmla="*/ 1610846 w 3168352"/>
                <a:gd name="connsiteY5" fmla="*/ 73397 h 2640293"/>
                <a:gd name="connsiteX6" fmla="*/ 2330926 w 3168352"/>
                <a:gd name="connsiteY6" fmla="*/ 145405 h 2640293"/>
                <a:gd name="connsiteX7" fmla="*/ 2906990 w 3168352"/>
                <a:gd name="connsiteY7" fmla="*/ 649461 h 2640293"/>
                <a:gd name="connsiteX8" fmla="*/ 3168352 w 3168352"/>
                <a:gd name="connsiteY8" fmla="*/ 1224137 h 2640293"/>
                <a:gd name="connsiteX9" fmla="*/ 2808312 w 3168352"/>
                <a:gd name="connsiteY9" fmla="*/ 1512168 h 2640293"/>
                <a:gd name="connsiteX10" fmla="*/ 2088232 w 3168352"/>
                <a:gd name="connsiteY10" fmla="*/ 1800200 h 2640293"/>
                <a:gd name="connsiteX11" fmla="*/ 159193 w 3168352"/>
                <a:gd name="connsiteY11" fmla="*/ 2448272 h 2640293"/>
                <a:gd name="connsiteX12" fmla="*/ 602734 w 3168352"/>
                <a:gd name="connsiteY12" fmla="*/ 2305645 h 2640293"/>
                <a:gd name="connsiteX13" fmla="*/ 286127 w 3168352"/>
                <a:gd name="connsiteY13" fmla="*/ 2344315 h 2640293"/>
                <a:gd name="connsiteX14" fmla="*/ 26670 w 3168352"/>
                <a:gd name="connsiteY14" fmla="*/ 2233637 h 2640293"/>
                <a:gd name="connsiteX0" fmla="*/ 26670 w 3168352"/>
                <a:gd name="connsiteY0" fmla="*/ 2233637 h 2409865"/>
                <a:gd name="connsiteX1" fmla="*/ 458718 w 3168352"/>
                <a:gd name="connsiteY1" fmla="*/ 2161629 h 2409865"/>
                <a:gd name="connsiteX2" fmla="*/ 674742 w 3168352"/>
                <a:gd name="connsiteY2" fmla="*/ 1945605 h 2409865"/>
                <a:gd name="connsiteX3" fmla="*/ 746750 w 3168352"/>
                <a:gd name="connsiteY3" fmla="*/ 1297533 h 2409865"/>
                <a:gd name="connsiteX4" fmla="*/ 958011 w 3168352"/>
                <a:gd name="connsiteY4" fmla="*/ 683370 h 2409865"/>
                <a:gd name="connsiteX5" fmla="*/ 1610846 w 3168352"/>
                <a:gd name="connsiteY5" fmla="*/ 73397 h 2409865"/>
                <a:gd name="connsiteX6" fmla="*/ 2330926 w 3168352"/>
                <a:gd name="connsiteY6" fmla="*/ 145405 h 2409865"/>
                <a:gd name="connsiteX7" fmla="*/ 2906990 w 3168352"/>
                <a:gd name="connsiteY7" fmla="*/ 649461 h 2409865"/>
                <a:gd name="connsiteX8" fmla="*/ 3168352 w 3168352"/>
                <a:gd name="connsiteY8" fmla="*/ 1224137 h 2409865"/>
                <a:gd name="connsiteX9" fmla="*/ 2808312 w 3168352"/>
                <a:gd name="connsiteY9" fmla="*/ 1512168 h 2409865"/>
                <a:gd name="connsiteX10" fmla="*/ 2088232 w 3168352"/>
                <a:gd name="connsiteY10" fmla="*/ 1800200 h 2409865"/>
                <a:gd name="connsiteX11" fmla="*/ 602734 w 3168352"/>
                <a:gd name="connsiteY11" fmla="*/ 2305645 h 2409865"/>
                <a:gd name="connsiteX12" fmla="*/ 286127 w 3168352"/>
                <a:gd name="connsiteY12" fmla="*/ 2344315 h 2409865"/>
                <a:gd name="connsiteX13" fmla="*/ 26670 w 3168352"/>
                <a:gd name="connsiteY13" fmla="*/ 2233637 h 2409865"/>
                <a:gd name="connsiteX0" fmla="*/ 26670 w 3168352"/>
                <a:gd name="connsiteY0" fmla="*/ 2233637 h 2344315"/>
                <a:gd name="connsiteX1" fmla="*/ 458718 w 3168352"/>
                <a:gd name="connsiteY1" fmla="*/ 2161629 h 2344315"/>
                <a:gd name="connsiteX2" fmla="*/ 674742 w 3168352"/>
                <a:gd name="connsiteY2" fmla="*/ 1945605 h 2344315"/>
                <a:gd name="connsiteX3" fmla="*/ 746750 w 3168352"/>
                <a:gd name="connsiteY3" fmla="*/ 1297533 h 2344315"/>
                <a:gd name="connsiteX4" fmla="*/ 958011 w 3168352"/>
                <a:gd name="connsiteY4" fmla="*/ 683370 h 2344315"/>
                <a:gd name="connsiteX5" fmla="*/ 1610846 w 3168352"/>
                <a:gd name="connsiteY5" fmla="*/ 73397 h 2344315"/>
                <a:gd name="connsiteX6" fmla="*/ 2330926 w 3168352"/>
                <a:gd name="connsiteY6" fmla="*/ 145405 h 2344315"/>
                <a:gd name="connsiteX7" fmla="*/ 2906990 w 3168352"/>
                <a:gd name="connsiteY7" fmla="*/ 649461 h 2344315"/>
                <a:gd name="connsiteX8" fmla="*/ 3168352 w 3168352"/>
                <a:gd name="connsiteY8" fmla="*/ 1224137 h 2344315"/>
                <a:gd name="connsiteX9" fmla="*/ 2808312 w 3168352"/>
                <a:gd name="connsiteY9" fmla="*/ 1512168 h 2344315"/>
                <a:gd name="connsiteX10" fmla="*/ 2088232 w 3168352"/>
                <a:gd name="connsiteY10" fmla="*/ 1800200 h 2344315"/>
                <a:gd name="connsiteX11" fmla="*/ 286127 w 3168352"/>
                <a:gd name="connsiteY11" fmla="*/ 2344315 h 2344315"/>
                <a:gd name="connsiteX12" fmla="*/ 26670 w 3168352"/>
                <a:gd name="connsiteY12" fmla="*/ 2233637 h 2344315"/>
                <a:gd name="connsiteX0" fmla="*/ 0 w 3141682"/>
                <a:gd name="connsiteY0" fmla="*/ 2233637 h 2237447"/>
                <a:gd name="connsiteX1" fmla="*/ 432048 w 3141682"/>
                <a:gd name="connsiteY1" fmla="*/ 2161629 h 2237447"/>
                <a:gd name="connsiteX2" fmla="*/ 648072 w 3141682"/>
                <a:gd name="connsiteY2" fmla="*/ 1945605 h 2237447"/>
                <a:gd name="connsiteX3" fmla="*/ 720080 w 3141682"/>
                <a:gd name="connsiteY3" fmla="*/ 1297533 h 2237447"/>
                <a:gd name="connsiteX4" fmla="*/ 931341 w 3141682"/>
                <a:gd name="connsiteY4" fmla="*/ 683370 h 2237447"/>
                <a:gd name="connsiteX5" fmla="*/ 1584176 w 3141682"/>
                <a:gd name="connsiteY5" fmla="*/ 73397 h 2237447"/>
                <a:gd name="connsiteX6" fmla="*/ 2304256 w 3141682"/>
                <a:gd name="connsiteY6" fmla="*/ 145405 h 2237447"/>
                <a:gd name="connsiteX7" fmla="*/ 2880320 w 3141682"/>
                <a:gd name="connsiteY7" fmla="*/ 649461 h 2237447"/>
                <a:gd name="connsiteX8" fmla="*/ 3141682 w 3141682"/>
                <a:gd name="connsiteY8" fmla="*/ 1224137 h 2237447"/>
                <a:gd name="connsiteX9" fmla="*/ 2781642 w 3141682"/>
                <a:gd name="connsiteY9" fmla="*/ 1512168 h 2237447"/>
                <a:gd name="connsiteX10" fmla="*/ 2061562 w 3141682"/>
                <a:gd name="connsiteY10" fmla="*/ 1800200 h 2237447"/>
                <a:gd name="connsiteX11" fmla="*/ 0 w 3141682"/>
                <a:gd name="connsiteY11" fmla="*/ 2233637 h 2237447"/>
                <a:gd name="connsiteX0" fmla="*/ 1629514 w 2709634"/>
                <a:gd name="connsiteY0" fmla="*/ 1800200 h 2161629"/>
                <a:gd name="connsiteX1" fmla="*/ 0 w 2709634"/>
                <a:gd name="connsiteY1" fmla="*/ 2161629 h 2161629"/>
                <a:gd name="connsiteX2" fmla="*/ 216024 w 2709634"/>
                <a:gd name="connsiteY2" fmla="*/ 1945605 h 2161629"/>
                <a:gd name="connsiteX3" fmla="*/ 288032 w 2709634"/>
                <a:gd name="connsiteY3" fmla="*/ 1297533 h 2161629"/>
                <a:gd name="connsiteX4" fmla="*/ 499293 w 2709634"/>
                <a:gd name="connsiteY4" fmla="*/ 683370 h 2161629"/>
                <a:gd name="connsiteX5" fmla="*/ 1152128 w 2709634"/>
                <a:gd name="connsiteY5" fmla="*/ 73397 h 2161629"/>
                <a:gd name="connsiteX6" fmla="*/ 1872208 w 2709634"/>
                <a:gd name="connsiteY6" fmla="*/ 145405 h 2161629"/>
                <a:gd name="connsiteX7" fmla="*/ 2448272 w 2709634"/>
                <a:gd name="connsiteY7" fmla="*/ 649461 h 2161629"/>
                <a:gd name="connsiteX8" fmla="*/ 2709634 w 2709634"/>
                <a:gd name="connsiteY8" fmla="*/ 1224137 h 2161629"/>
                <a:gd name="connsiteX9" fmla="*/ 2349594 w 2709634"/>
                <a:gd name="connsiteY9" fmla="*/ 1512168 h 2161629"/>
                <a:gd name="connsiteX10" fmla="*/ 1629514 w 2709634"/>
                <a:gd name="connsiteY10" fmla="*/ 1800200 h 2161629"/>
                <a:gd name="connsiteX0" fmla="*/ 1413490 w 2493610"/>
                <a:gd name="connsiteY0" fmla="*/ 1800200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413490 w 2493610"/>
                <a:gd name="connsiteY9" fmla="*/ 1800200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269474 w 2493610"/>
                <a:gd name="connsiteY9" fmla="*/ 720081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845538 w 2493610"/>
                <a:gd name="connsiteY9" fmla="*/ 576065 h 2029383"/>
                <a:gd name="connsiteX10" fmla="*/ 1269474 w 2493610"/>
                <a:gd name="connsiteY10" fmla="*/ 720081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277586 w 2493610"/>
                <a:gd name="connsiteY8" fmla="*/ 1512169 h 2029383"/>
                <a:gd name="connsiteX9" fmla="*/ 1845538 w 2493610"/>
                <a:gd name="connsiteY9" fmla="*/ 576065 h 2029383"/>
                <a:gd name="connsiteX10" fmla="*/ 1269474 w 2493610"/>
                <a:gd name="connsiteY10" fmla="*/ 720081 h 2029383"/>
                <a:gd name="connsiteX0" fmla="*/ 1269474 w 2493610"/>
                <a:gd name="connsiteY0" fmla="*/ 720081 h 2642452"/>
                <a:gd name="connsiteX1" fmla="*/ 0 w 2493610"/>
                <a:gd name="connsiteY1" fmla="*/ 1945605 h 2642452"/>
                <a:gd name="connsiteX2" fmla="*/ 72008 w 2493610"/>
                <a:gd name="connsiteY2" fmla="*/ 1297533 h 2642452"/>
                <a:gd name="connsiteX3" fmla="*/ 283269 w 2493610"/>
                <a:gd name="connsiteY3" fmla="*/ 683370 h 2642452"/>
                <a:gd name="connsiteX4" fmla="*/ 936104 w 2493610"/>
                <a:gd name="connsiteY4" fmla="*/ 73397 h 2642452"/>
                <a:gd name="connsiteX5" fmla="*/ 1656184 w 2493610"/>
                <a:gd name="connsiteY5" fmla="*/ 145405 h 2642452"/>
                <a:gd name="connsiteX6" fmla="*/ 2232248 w 2493610"/>
                <a:gd name="connsiteY6" fmla="*/ 649461 h 2642452"/>
                <a:gd name="connsiteX7" fmla="*/ 2493610 w 2493610"/>
                <a:gd name="connsiteY7" fmla="*/ 1224137 h 2642452"/>
                <a:gd name="connsiteX8" fmla="*/ 1917546 w 2493610"/>
                <a:gd name="connsiteY8" fmla="*/ 2592289 h 2642452"/>
                <a:gd name="connsiteX9" fmla="*/ 1845538 w 2493610"/>
                <a:gd name="connsiteY9" fmla="*/ 576065 h 2642452"/>
                <a:gd name="connsiteX10" fmla="*/ 1269474 w 2493610"/>
                <a:gd name="connsiteY10" fmla="*/ 720081 h 2642452"/>
                <a:gd name="connsiteX0" fmla="*/ 1269474 w 2493610"/>
                <a:gd name="connsiteY0" fmla="*/ 720081 h 2642452"/>
                <a:gd name="connsiteX1" fmla="*/ 0 w 2493610"/>
                <a:gd name="connsiteY1" fmla="*/ 1945605 h 2642452"/>
                <a:gd name="connsiteX2" fmla="*/ 72008 w 2493610"/>
                <a:gd name="connsiteY2" fmla="*/ 1297533 h 2642452"/>
                <a:gd name="connsiteX3" fmla="*/ 283269 w 2493610"/>
                <a:gd name="connsiteY3" fmla="*/ 683370 h 2642452"/>
                <a:gd name="connsiteX4" fmla="*/ 936104 w 2493610"/>
                <a:gd name="connsiteY4" fmla="*/ 73397 h 2642452"/>
                <a:gd name="connsiteX5" fmla="*/ 1656184 w 2493610"/>
                <a:gd name="connsiteY5" fmla="*/ 145405 h 2642452"/>
                <a:gd name="connsiteX6" fmla="*/ 2232248 w 2493610"/>
                <a:gd name="connsiteY6" fmla="*/ 649461 h 2642452"/>
                <a:gd name="connsiteX7" fmla="*/ 2493610 w 2493610"/>
                <a:gd name="connsiteY7" fmla="*/ 1224137 h 2642452"/>
                <a:gd name="connsiteX8" fmla="*/ 1917546 w 2493610"/>
                <a:gd name="connsiteY8" fmla="*/ 2592289 h 2642452"/>
                <a:gd name="connsiteX9" fmla="*/ 1845538 w 2493610"/>
                <a:gd name="connsiteY9" fmla="*/ 576065 h 2642452"/>
                <a:gd name="connsiteX10" fmla="*/ 1269474 w 2493610"/>
                <a:gd name="connsiteY10" fmla="*/ 720081 h 2642452"/>
                <a:gd name="connsiteX0" fmla="*/ 1269474 w 2493610"/>
                <a:gd name="connsiteY0" fmla="*/ 720081 h 2592289"/>
                <a:gd name="connsiteX1" fmla="*/ 0 w 2493610"/>
                <a:gd name="connsiteY1" fmla="*/ 1945605 h 2592289"/>
                <a:gd name="connsiteX2" fmla="*/ 72008 w 2493610"/>
                <a:gd name="connsiteY2" fmla="*/ 1297533 h 2592289"/>
                <a:gd name="connsiteX3" fmla="*/ 283269 w 2493610"/>
                <a:gd name="connsiteY3" fmla="*/ 683370 h 2592289"/>
                <a:gd name="connsiteX4" fmla="*/ 936104 w 2493610"/>
                <a:gd name="connsiteY4" fmla="*/ 73397 h 2592289"/>
                <a:gd name="connsiteX5" fmla="*/ 1656184 w 2493610"/>
                <a:gd name="connsiteY5" fmla="*/ 145405 h 2592289"/>
                <a:gd name="connsiteX6" fmla="*/ 2232248 w 2493610"/>
                <a:gd name="connsiteY6" fmla="*/ 649461 h 2592289"/>
                <a:gd name="connsiteX7" fmla="*/ 2493610 w 2493610"/>
                <a:gd name="connsiteY7" fmla="*/ 1224137 h 2592289"/>
                <a:gd name="connsiteX8" fmla="*/ 1917546 w 2493610"/>
                <a:gd name="connsiteY8" fmla="*/ 2592289 h 2592289"/>
                <a:gd name="connsiteX9" fmla="*/ 1845538 w 2493610"/>
                <a:gd name="connsiteY9" fmla="*/ 576065 h 2592289"/>
                <a:gd name="connsiteX10" fmla="*/ 1269474 w 2493610"/>
                <a:gd name="connsiteY10" fmla="*/ 720081 h 2592289"/>
                <a:gd name="connsiteX0" fmla="*/ 1269474 w 2493610"/>
                <a:gd name="connsiteY0" fmla="*/ 720081 h 2592289"/>
                <a:gd name="connsiteX1" fmla="*/ 0 w 2493610"/>
                <a:gd name="connsiteY1" fmla="*/ 1945605 h 2592289"/>
                <a:gd name="connsiteX2" fmla="*/ 72008 w 2493610"/>
                <a:gd name="connsiteY2" fmla="*/ 1297533 h 2592289"/>
                <a:gd name="connsiteX3" fmla="*/ 283269 w 2493610"/>
                <a:gd name="connsiteY3" fmla="*/ 683370 h 2592289"/>
                <a:gd name="connsiteX4" fmla="*/ 936104 w 2493610"/>
                <a:gd name="connsiteY4" fmla="*/ 73397 h 2592289"/>
                <a:gd name="connsiteX5" fmla="*/ 1656184 w 2493610"/>
                <a:gd name="connsiteY5" fmla="*/ 145405 h 2592289"/>
                <a:gd name="connsiteX6" fmla="*/ 2232248 w 2493610"/>
                <a:gd name="connsiteY6" fmla="*/ 649461 h 2592289"/>
                <a:gd name="connsiteX7" fmla="*/ 2493610 w 2493610"/>
                <a:gd name="connsiteY7" fmla="*/ 1224137 h 2592289"/>
                <a:gd name="connsiteX8" fmla="*/ 1485498 w 2493610"/>
                <a:gd name="connsiteY8" fmla="*/ 2592289 h 2592289"/>
                <a:gd name="connsiteX9" fmla="*/ 1845538 w 2493610"/>
                <a:gd name="connsiteY9" fmla="*/ 576065 h 2592289"/>
                <a:gd name="connsiteX10" fmla="*/ 1269474 w 2493610"/>
                <a:gd name="connsiteY10" fmla="*/ 720081 h 2592289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831157"/>
                <a:gd name="connsiteY0" fmla="*/ 720081 h 3297763"/>
                <a:gd name="connsiteX1" fmla="*/ 0 w 2831157"/>
                <a:gd name="connsiteY1" fmla="*/ 1945605 h 3297763"/>
                <a:gd name="connsiteX2" fmla="*/ 72008 w 2831157"/>
                <a:gd name="connsiteY2" fmla="*/ 1297533 h 3297763"/>
                <a:gd name="connsiteX3" fmla="*/ 283269 w 2831157"/>
                <a:gd name="connsiteY3" fmla="*/ 683370 h 3297763"/>
                <a:gd name="connsiteX4" fmla="*/ 936104 w 2831157"/>
                <a:gd name="connsiteY4" fmla="*/ 73397 h 3297763"/>
                <a:gd name="connsiteX5" fmla="*/ 1656184 w 2831157"/>
                <a:gd name="connsiteY5" fmla="*/ 145405 h 3297763"/>
                <a:gd name="connsiteX6" fmla="*/ 2232248 w 2831157"/>
                <a:gd name="connsiteY6" fmla="*/ 649461 h 3297763"/>
                <a:gd name="connsiteX7" fmla="*/ 2493610 w 2831157"/>
                <a:gd name="connsiteY7" fmla="*/ 1224137 h 3297763"/>
                <a:gd name="connsiteX8" fmla="*/ 1485498 w 2831157"/>
                <a:gd name="connsiteY8" fmla="*/ 2592289 h 3297763"/>
                <a:gd name="connsiteX9" fmla="*/ 1845538 w 2831157"/>
                <a:gd name="connsiteY9" fmla="*/ 576065 h 3297763"/>
                <a:gd name="connsiteX10" fmla="*/ 1269474 w 2831157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1269474 w 2770584"/>
                <a:gd name="connsiteY10" fmla="*/ 72008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1107532 w 2752658"/>
                <a:gd name="connsiteY0" fmla="*/ 1224137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1107532 w 2752658"/>
                <a:gd name="connsiteY10" fmla="*/ 1224137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36815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440161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157853 w 2586311"/>
                <a:gd name="connsiteY3" fmla="*/ 1144117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157853 w 2586311"/>
                <a:gd name="connsiteY3" fmla="*/ 1144117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36803 w 2597953"/>
                <a:gd name="connsiteY0" fmla="*/ 1440161 h 3297763"/>
                <a:gd name="connsiteX1" fmla="*/ 736803 w 2597953"/>
                <a:gd name="connsiteY1" fmla="*/ 1152129 h 3297763"/>
                <a:gd name="connsiteX2" fmla="*/ 592787 w 2597953"/>
                <a:gd name="connsiteY2" fmla="*/ 1368153 h 3297763"/>
                <a:gd name="connsiteX3" fmla="*/ 232747 w 2597953"/>
                <a:gd name="connsiteY3" fmla="*/ 1368153 h 3297763"/>
                <a:gd name="connsiteX4" fmla="*/ 99645 w 2597953"/>
                <a:gd name="connsiteY4" fmla="*/ 1086967 h 3297763"/>
                <a:gd name="connsiteX5" fmla="*/ 110638 w 2597953"/>
                <a:gd name="connsiteY5" fmla="*/ 683370 h 3297763"/>
                <a:gd name="connsiteX6" fmla="*/ 763473 w 2597953"/>
                <a:gd name="connsiteY6" fmla="*/ 73397 h 3297763"/>
                <a:gd name="connsiteX7" fmla="*/ 1483553 w 2597953"/>
                <a:gd name="connsiteY7" fmla="*/ 145405 h 3297763"/>
                <a:gd name="connsiteX8" fmla="*/ 2059617 w 2597953"/>
                <a:gd name="connsiteY8" fmla="*/ 649461 h 3297763"/>
                <a:gd name="connsiteX9" fmla="*/ 2320979 w 2597953"/>
                <a:gd name="connsiteY9" fmla="*/ 1224137 h 3297763"/>
                <a:gd name="connsiteX10" fmla="*/ 1312867 w 2597953"/>
                <a:gd name="connsiteY10" fmla="*/ 2592289 h 3297763"/>
                <a:gd name="connsiteX11" fmla="*/ 1312867 w 2597953"/>
                <a:gd name="connsiteY11" fmla="*/ 648073 h 3297763"/>
                <a:gd name="connsiteX12" fmla="*/ 736803 w 2597953"/>
                <a:gd name="connsiteY12" fmla="*/ 1440161 h 3297763"/>
                <a:gd name="connsiteX0" fmla="*/ 740431 w 2601581"/>
                <a:gd name="connsiteY0" fmla="*/ 1440161 h 3297763"/>
                <a:gd name="connsiteX1" fmla="*/ 740431 w 2601581"/>
                <a:gd name="connsiteY1" fmla="*/ 1152129 h 3297763"/>
                <a:gd name="connsiteX2" fmla="*/ 596415 w 2601581"/>
                <a:gd name="connsiteY2" fmla="*/ 1368153 h 3297763"/>
                <a:gd name="connsiteX3" fmla="*/ 236375 w 2601581"/>
                <a:gd name="connsiteY3" fmla="*/ 1368153 h 3297763"/>
                <a:gd name="connsiteX4" fmla="*/ 20351 w 2601581"/>
                <a:gd name="connsiteY4" fmla="*/ 1440161 h 3297763"/>
                <a:gd name="connsiteX5" fmla="*/ 114266 w 2601581"/>
                <a:gd name="connsiteY5" fmla="*/ 683370 h 3297763"/>
                <a:gd name="connsiteX6" fmla="*/ 767101 w 2601581"/>
                <a:gd name="connsiteY6" fmla="*/ 73397 h 3297763"/>
                <a:gd name="connsiteX7" fmla="*/ 1487181 w 2601581"/>
                <a:gd name="connsiteY7" fmla="*/ 145405 h 3297763"/>
                <a:gd name="connsiteX8" fmla="*/ 2063245 w 2601581"/>
                <a:gd name="connsiteY8" fmla="*/ 649461 h 3297763"/>
                <a:gd name="connsiteX9" fmla="*/ 2324607 w 2601581"/>
                <a:gd name="connsiteY9" fmla="*/ 1224137 h 3297763"/>
                <a:gd name="connsiteX10" fmla="*/ 1316495 w 2601581"/>
                <a:gd name="connsiteY10" fmla="*/ 2592289 h 3297763"/>
                <a:gd name="connsiteX11" fmla="*/ 1316495 w 2601581"/>
                <a:gd name="connsiteY11" fmla="*/ 648073 h 3297763"/>
                <a:gd name="connsiteX12" fmla="*/ 740431 w 2601581"/>
                <a:gd name="connsiteY12" fmla="*/ 1440161 h 3297763"/>
                <a:gd name="connsiteX0" fmla="*/ 812439 w 2673589"/>
                <a:gd name="connsiteY0" fmla="*/ 1440161 h 3297763"/>
                <a:gd name="connsiteX1" fmla="*/ 812439 w 2673589"/>
                <a:gd name="connsiteY1" fmla="*/ 1152129 h 3297763"/>
                <a:gd name="connsiteX2" fmla="*/ 668423 w 2673589"/>
                <a:gd name="connsiteY2" fmla="*/ 1368153 h 3297763"/>
                <a:gd name="connsiteX3" fmla="*/ 308383 w 2673589"/>
                <a:gd name="connsiteY3" fmla="*/ 1368153 h 3297763"/>
                <a:gd name="connsiteX4" fmla="*/ 20351 w 2673589"/>
                <a:gd name="connsiteY4" fmla="*/ 1512169 h 3297763"/>
                <a:gd name="connsiteX5" fmla="*/ 186274 w 2673589"/>
                <a:gd name="connsiteY5" fmla="*/ 683370 h 3297763"/>
                <a:gd name="connsiteX6" fmla="*/ 839109 w 2673589"/>
                <a:gd name="connsiteY6" fmla="*/ 73397 h 3297763"/>
                <a:gd name="connsiteX7" fmla="*/ 1559189 w 2673589"/>
                <a:gd name="connsiteY7" fmla="*/ 145405 h 3297763"/>
                <a:gd name="connsiteX8" fmla="*/ 2135253 w 2673589"/>
                <a:gd name="connsiteY8" fmla="*/ 649461 h 3297763"/>
                <a:gd name="connsiteX9" fmla="*/ 2396615 w 2673589"/>
                <a:gd name="connsiteY9" fmla="*/ 1224137 h 3297763"/>
                <a:gd name="connsiteX10" fmla="*/ 1388503 w 2673589"/>
                <a:gd name="connsiteY10" fmla="*/ 2592289 h 3297763"/>
                <a:gd name="connsiteX11" fmla="*/ 1388503 w 2673589"/>
                <a:gd name="connsiteY11" fmla="*/ 648073 h 3297763"/>
                <a:gd name="connsiteX12" fmla="*/ 812439 w 2673589"/>
                <a:gd name="connsiteY12" fmla="*/ 1440161 h 3297763"/>
                <a:gd name="connsiteX0" fmla="*/ 812439 w 2673589"/>
                <a:gd name="connsiteY0" fmla="*/ 1440161 h 3297763"/>
                <a:gd name="connsiteX1" fmla="*/ 812439 w 2673589"/>
                <a:gd name="connsiteY1" fmla="*/ 1152129 h 3297763"/>
                <a:gd name="connsiteX2" fmla="*/ 668423 w 2673589"/>
                <a:gd name="connsiteY2" fmla="*/ 1368153 h 3297763"/>
                <a:gd name="connsiteX3" fmla="*/ 308383 w 2673589"/>
                <a:gd name="connsiteY3" fmla="*/ 1368153 h 3297763"/>
                <a:gd name="connsiteX4" fmla="*/ 20351 w 2673589"/>
                <a:gd name="connsiteY4" fmla="*/ 1512169 h 3297763"/>
                <a:gd name="connsiteX5" fmla="*/ 186274 w 2673589"/>
                <a:gd name="connsiteY5" fmla="*/ 683370 h 3297763"/>
                <a:gd name="connsiteX6" fmla="*/ 839109 w 2673589"/>
                <a:gd name="connsiteY6" fmla="*/ 73397 h 3297763"/>
                <a:gd name="connsiteX7" fmla="*/ 1559189 w 2673589"/>
                <a:gd name="connsiteY7" fmla="*/ 145405 h 3297763"/>
                <a:gd name="connsiteX8" fmla="*/ 2135253 w 2673589"/>
                <a:gd name="connsiteY8" fmla="*/ 649461 h 3297763"/>
                <a:gd name="connsiteX9" fmla="*/ 2396615 w 2673589"/>
                <a:gd name="connsiteY9" fmla="*/ 1224137 h 3297763"/>
                <a:gd name="connsiteX10" fmla="*/ 1388503 w 2673589"/>
                <a:gd name="connsiteY10" fmla="*/ 2592289 h 3297763"/>
                <a:gd name="connsiteX11" fmla="*/ 1388503 w 2673589"/>
                <a:gd name="connsiteY11" fmla="*/ 648073 h 3297763"/>
                <a:gd name="connsiteX12" fmla="*/ 812439 w 2673589"/>
                <a:gd name="connsiteY12" fmla="*/ 1440161 h 3297763"/>
                <a:gd name="connsiteX0" fmla="*/ 795547 w 2656697"/>
                <a:gd name="connsiteY0" fmla="*/ 1440161 h 3297763"/>
                <a:gd name="connsiteX1" fmla="*/ 795547 w 2656697"/>
                <a:gd name="connsiteY1" fmla="*/ 1152129 h 3297763"/>
                <a:gd name="connsiteX2" fmla="*/ 651531 w 2656697"/>
                <a:gd name="connsiteY2" fmla="*/ 1368153 h 3297763"/>
                <a:gd name="connsiteX3" fmla="*/ 291491 w 2656697"/>
                <a:gd name="connsiteY3" fmla="*/ 1368153 h 3297763"/>
                <a:gd name="connsiteX4" fmla="*/ 190139 w 2656697"/>
                <a:gd name="connsiteY4" fmla="*/ 1417167 h 3297763"/>
                <a:gd name="connsiteX5" fmla="*/ 3459 w 2656697"/>
                <a:gd name="connsiteY5" fmla="*/ 1512169 h 3297763"/>
                <a:gd name="connsiteX6" fmla="*/ 169382 w 2656697"/>
                <a:gd name="connsiteY6" fmla="*/ 683370 h 3297763"/>
                <a:gd name="connsiteX7" fmla="*/ 822217 w 2656697"/>
                <a:gd name="connsiteY7" fmla="*/ 73397 h 3297763"/>
                <a:gd name="connsiteX8" fmla="*/ 1542297 w 2656697"/>
                <a:gd name="connsiteY8" fmla="*/ 145405 h 3297763"/>
                <a:gd name="connsiteX9" fmla="*/ 2118361 w 2656697"/>
                <a:gd name="connsiteY9" fmla="*/ 649461 h 3297763"/>
                <a:gd name="connsiteX10" fmla="*/ 2379723 w 2656697"/>
                <a:gd name="connsiteY10" fmla="*/ 1224137 h 3297763"/>
                <a:gd name="connsiteX11" fmla="*/ 1371611 w 2656697"/>
                <a:gd name="connsiteY11" fmla="*/ 2592289 h 3297763"/>
                <a:gd name="connsiteX12" fmla="*/ 1371611 w 2656697"/>
                <a:gd name="connsiteY12" fmla="*/ 648073 h 3297763"/>
                <a:gd name="connsiteX13" fmla="*/ 795547 w 2656697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376264 w 2709594"/>
                <a:gd name="connsiteY9" fmla="*/ 1224136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376264 w 2709594"/>
                <a:gd name="connsiteY9" fmla="*/ 1224136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480151"/>
                <a:gd name="connsiteY0" fmla="*/ 1440161 h 2668369"/>
                <a:gd name="connsiteX1" fmla="*/ 848444 w 2480151"/>
                <a:gd name="connsiteY1" fmla="*/ 1152129 h 2668369"/>
                <a:gd name="connsiteX2" fmla="*/ 704428 w 2480151"/>
                <a:gd name="connsiteY2" fmla="*/ 1368153 h 2668369"/>
                <a:gd name="connsiteX3" fmla="*/ 344388 w 2480151"/>
                <a:gd name="connsiteY3" fmla="*/ 1368153 h 2668369"/>
                <a:gd name="connsiteX4" fmla="*/ 560412 w 2480151"/>
                <a:gd name="connsiteY4" fmla="*/ 2592289 h 2668369"/>
                <a:gd name="connsiteX5" fmla="*/ 56356 w 2480151"/>
                <a:gd name="connsiteY5" fmla="*/ 1512169 h 2668369"/>
                <a:gd name="connsiteX6" fmla="*/ 222279 w 2480151"/>
                <a:gd name="connsiteY6" fmla="*/ 683370 h 2668369"/>
                <a:gd name="connsiteX7" fmla="*/ 875114 w 2480151"/>
                <a:gd name="connsiteY7" fmla="*/ 73397 h 2668369"/>
                <a:gd name="connsiteX8" fmla="*/ 1595194 w 2480151"/>
                <a:gd name="connsiteY8" fmla="*/ 145405 h 2668369"/>
                <a:gd name="connsiteX9" fmla="*/ 2376264 w 2480151"/>
                <a:gd name="connsiteY9" fmla="*/ 1224136 h 2668369"/>
                <a:gd name="connsiteX10" fmla="*/ 1424508 w 2480151"/>
                <a:gd name="connsiteY10" fmla="*/ 2592289 h 2668369"/>
                <a:gd name="connsiteX11" fmla="*/ 1424508 w 2480151"/>
                <a:gd name="connsiteY11" fmla="*/ 648073 h 2668369"/>
                <a:gd name="connsiteX12" fmla="*/ 848444 w 2480151"/>
                <a:gd name="connsiteY12" fmla="*/ 1440161 h 2668369"/>
                <a:gd name="connsiteX0" fmla="*/ 848444 w 2461716"/>
                <a:gd name="connsiteY0" fmla="*/ 1440161 h 2616292"/>
                <a:gd name="connsiteX1" fmla="*/ 848444 w 2461716"/>
                <a:gd name="connsiteY1" fmla="*/ 1152129 h 2616292"/>
                <a:gd name="connsiteX2" fmla="*/ 704428 w 2461716"/>
                <a:gd name="connsiteY2" fmla="*/ 1368153 h 2616292"/>
                <a:gd name="connsiteX3" fmla="*/ 344388 w 2461716"/>
                <a:gd name="connsiteY3" fmla="*/ 1368153 h 2616292"/>
                <a:gd name="connsiteX4" fmla="*/ 560412 w 2461716"/>
                <a:gd name="connsiteY4" fmla="*/ 2592289 h 2616292"/>
                <a:gd name="connsiteX5" fmla="*/ 56356 w 2461716"/>
                <a:gd name="connsiteY5" fmla="*/ 1512169 h 2616292"/>
                <a:gd name="connsiteX6" fmla="*/ 222279 w 2461716"/>
                <a:gd name="connsiteY6" fmla="*/ 683370 h 2616292"/>
                <a:gd name="connsiteX7" fmla="*/ 875114 w 2461716"/>
                <a:gd name="connsiteY7" fmla="*/ 73397 h 2616292"/>
                <a:gd name="connsiteX8" fmla="*/ 1595194 w 2461716"/>
                <a:gd name="connsiteY8" fmla="*/ 145405 h 2616292"/>
                <a:gd name="connsiteX9" fmla="*/ 2376264 w 2461716"/>
                <a:gd name="connsiteY9" fmla="*/ 1224136 h 2616292"/>
                <a:gd name="connsiteX10" fmla="*/ 1368153 w 2461716"/>
                <a:gd name="connsiteY10" fmla="*/ 2520280 h 2616292"/>
                <a:gd name="connsiteX11" fmla="*/ 1424508 w 2461716"/>
                <a:gd name="connsiteY11" fmla="*/ 648073 h 2616292"/>
                <a:gd name="connsiteX12" fmla="*/ 848444 w 2461716"/>
                <a:gd name="connsiteY12" fmla="*/ 1440161 h 2616292"/>
                <a:gd name="connsiteX0" fmla="*/ 848444 w 2461716"/>
                <a:gd name="connsiteY0" fmla="*/ 1440161 h 2616292"/>
                <a:gd name="connsiteX1" fmla="*/ 848444 w 2461716"/>
                <a:gd name="connsiteY1" fmla="*/ 1152129 h 2616292"/>
                <a:gd name="connsiteX2" fmla="*/ 704428 w 2461716"/>
                <a:gd name="connsiteY2" fmla="*/ 1368153 h 2616292"/>
                <a:gd name="connsiteX3" fmla="*/ 344388 w 2461716"/>
                <a:gd name="connsiteY3" fmla="*/ 1368153 h 2616292"/>
                <a:gd name="connsiteX4" fmla="*/ 560412 w 2461716"/>
                <a:gd name="connsiteY4" fmla="*/ 2592289 h 2616292"/>
                <a:gd name="connsiteX5" fmla="*/ 56356 w 2461716"/>
                <a:gd name="connsiteY5" fmla="*/ 1512169 h 2616292"/>
                <a:gd name="connsiteX6" fmla="*/ 222279 w 2461716"/>
                <a:gd name="connsiteY6" fmla="*/ 683370 h 2616292"/>
                <a:gd name="connsiteX7" fmla="*/ 875114 w 2461716"/>
                <a:gd name="connsiteY7" fmla="*/ 73397 h 2616292"/>
                <a:gd name="connsiteX8" fmla="*/ 1595194 w 2461716"/>
                <a:gd name="connsiteY8" fmla="*/ 145405 h 2616292"/>
                <a:gd name="connsiteX9" fmla="*/ 2376264 w 2461716"/>
                <a:gd name="connsiteY9" fmla="*/ 1224136 h 2616292"/>
                <a:gd name="connsiteX10" fmla="*/ 1368153 w 2461716"/>
                <a:gd name="connsiteY10" fmla="*/ 2520280 h 2616292"/>
                <a:gd name="connsiteX11" fmla="*/ 1424508 w 2461716"/>
                <a:gd name="connsiteY11" fmla="*/ 648073 h 2616292"/>
                <a:gd name="connsiteX12" fmla="*/ 848444 w 2461716"/>
                <a:gd name="connsiteY12" fmla="*/ 1440161 h 2616292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369542 h 2525741"/>
                <a:gd name="connsiteX1" fmla="*/ 848444 w 2461716"/>
                <a:gd name="connsiteY1" fmla="*/ 1081510 h 2525741"/>
                <a:gd name="connsiteX2" fmla="*/ 704428 w 2461716"/>
                <a:gd name="connsiteY2" fmla="*/ 1297534 h 2525741"/>
                <a:gd name="connsiteX3" fmla="*/ 344388 w 2461716"/>
                <a:gd name="connsiteY3" fmla="*/ 1297534 h 2525741"/>
                <a:gd name="connsiteX4" fmla="*/ 720081 w 2461716"/>
                <a:gd name="connsiteY4" fmla="*/ 2449661 h 2525741"/>
                <a:gd name="connsiteX5" fmla="*/ 56356 w 2461716"/>
                <a:gd name="connsiteY5" fmla="*/ 1441550 h 2525741"/>
                <a:gd name="connsiteX6" fmla="*/ 222279 w 2461716"/>
                <a:gd name="connsiteY6" fmla="*/ 612751 h 2525741"/>
                <a:gd name="connsiteX7" fmla="*/ 864097 w 2461716"/>
                <a:gd name="connsiteY7" fmla="*/ 73397 h 2525741"/>
                <a:gd name="connsiteX8" fmla="*/ 1595194 w 2461716"/>
                <a:gd name="connsiteY8" fmla="*/ 74786 h 2525741"/>
                <a:gd name="connsiteX9" fmla="*/ 2376264 w 2461716"/>
                <a:gd name="connsiteY9" fmla="*/ 1153517 h 2525741"/>
                <a:gd name="connsiteX10" fmla="*/ 1368153 w 2461716"/>
                <a:gd name="connsiteY10" fmla="*/ 2449661 h 2525741"/>
                <a:gd name="connsiteX11" fmla="*/ 1424508 w 2461716"/>
                <a:gd name="connsiteY11" fmla="*/ 577454 h 2525741"/>
                <a:gd name="connsiteX12" fmla="*/ 848444 w 2461716"/>
                <a:gd name="connsiteY12" fmla="*/ 1369542 h 2525741"/>
                <a:gd name="connsiteX0" fmla="*/ 848444 w 2461716"/>
                <a:gd name="connsiteY0" fmla="*/ 1369542 h 2525741"/>
                <a:gd name="connsiteX1" fmla="*/ 848444 w 2461716"/>
                <a:gd name="connsiteY1" fmla="*/ 1081510 h 2525741"/>
                <a:gd name="connsiteX2" fmla="*/ 704428 w 2461716"/>
                <a:gd name="connsiteY2" fmla="*/ 1297534 h 2525741"/>
                <a:gd name="connsiteX3" fmla="*/ 344388 w 2461716"/>
                <a:gd name="connsiteY3" fmla="*/ 1297534 h 2525741"/>
                <a:gd name="connsiteX4" fmla="*/ 720081 w 2461716"/>
                <a:gd name="connsiteY4" fmla="*/ 2449661 h 2525741"/>
                <a:gd name="connsiteX5" fmla="*/ 56356 w 2461716"/>
                <a:gd name="connsiteY5" fmla="*/ 1441550 h 2525741"/>
                <a:gd name="connsiteX6" fmla="*/ 222279 w 2461716"/>
                <a:gd name="connsiteY6" fmla="*/ 612751 h 2525741"/>
                <a:gd name="connsiteX7" fmla="*/ 864097 w 2461716"/>
                <a:gd name="connsiteY7" fmla="*/ 73397 h 2525741"/>
                <a:gd name="connsiteX8" fmla="*/ 1595194 w 2461716"/>
                <a:gd name="connsiteY8" fmla="*/ 74786 h 2525741"/>
                <a:gd name="connsiteX9" fmla="*/ 2376264 w 2461716"/>
                <a:gd name="connsiteY9" fmla="*/ 1153517 h 2525741"/>
                <a:gd name="connsiteX10" fmla="*/ 1368153 w 2461716"/>
                <a:gd name="connsiteY10" fmla="*/ 2449661 h 2525741"/>
                <a:gd name="connsiteX11" fmla="*/ 1424508 w 2461716"/>
                <a:gd name="connsiteY11" fmla="*/ 577454 h 2525741"/>
                <a:gd name="connsiteX12" fmla="*/ 848444 w 2461716"/>
                <a:gd name="connsiteY12" fmla="*/ 1369542 h 2525741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792089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5952 h 2572151"/>
                <a:gd name="connsiteX1" fmla="*/ 864097 w 2461716"/>
                <a:gd name="connsiteY1" fmla="*/ 1055911 h 2572151"/>
                <a:gd name="connsiteX2" fmla="*/ 704428 w 2461716"/>
                <a:gd name="connsiteY2" fmla="*/ 1343944 h 2572151"/>
                <a:gd name="connsiteX3" fmla="*/ 344388 w 2461716"/>
                <a:gd name="connsiteY3" fmla="*/ 1343944 h 2572151"/>
                <a:gd name="connsiteX4" fmla="*/ 720081 w 2461716"/>
                <a:gd name="connsiteY4" fmla="*/ 2496071 h 2572151"/>
                <a:gd name="connsiteX5" fmla="*/ 56356 w 2461716"/>
                <a:gd name="connsiteY5" fmla="*/ 1487960 h 2572151"/>
                <a:gd name="connsiteX6" fmla="*/ 222279 w 2461716"/>
                <a:gd name="connsiteY6" fmla="*/ 659161 h 2572151"/>
                <a:gd name="connsiteX7" fmla="*/ 792089 w 2461716"/>
                <a:gd name="connsiteY7" fmla="*/ 119807 h 2572151"/>
                <a:gd name="connsiteX8" fmla="*/ 1595194 w 2461716"/>
                <a:gd name="connsiteY8" fmla="*/ 121196 h 2572151"/>
                <a:gd name="connsiteX9" fmla="*/ 2376264 w 2461716"/>
                <a:gd name="connsiteY9" fmla="*/ 1199927 h 2572151"/>
                <a:gd name="connsiteX10" fmla="*/ 1368153 w 2461716"/>
                <a:gd name="connsiteY10" fmla="*/ 2496071 h 2572151"/>
                <a:gd name="connsiteX11" fmla="*/ 1424508 w 2461716"/>
                <a:gd name="connsiteY11" fmla="*/ 623864 h 2572151"/>
                <a:gd name="connsiteX12" fmla="*/ 848444 w 2461716"/>
                <a:gd name="connsiteY12" fmla="*/ 1415952 h 2572151"/>
                <a:gd name="connsiteX0" fmla="*/ 848444 w 2461716"/>
                <a:gd name="connsiteY0" fmla="*/ 1415952 h 2572151"/>
                <a:gd name="connsiteX1" fmla="*/ 864097 w 2461716"/>
                <a:gd name="connsiteY1" fmla="*/ 1055911 h 2572151"/>
                <a:gd name="connsiteX2" fmla="*/ 704428 w 2461716"/>
                <a:gd name="connsiteY2" fmla="*/ 1343944 h 2572151"/>
                <a:gd name="connsiteX3" fmla="*/ 344388 w 2461716"/>
                <a:gd name="connsiteY3" fmla="*/ 1343944 h 2572151"/>
                <a:gd name="connsiteX4" fmla="*/ 720081 w 2461716"/>
                <a:gd name="connsiteY4" fmla="*/ 2496071 h 2572151"/>
                <a:gd name="connsiteX5" fmla="*/ 56356 w 2461716"/>
                <a:gd name="connsiteY5" fmla="*/ 1487960 h 2572151"/>
                <a:gd name="connsiteX6" fmla="*/ 222279 w 2461716"/>
                <a:gd name="connsiteY6" fmla="*/ 659161 h 2572151"/>
                <a:gd name="connsiteX7" fmla="*/ 792089 w 2461716"/>
                <a:gd name="connsiteY7" fmla="*/ 119807 h 2572151"/>
                <a:gd name="connsiteX8" fmla="*/ 1595194 w 2461716"/>
                <a:gd name="connsiteY8" fmla="*/ 121196 h 2572151"/>
                <a:gd name="connsiteX9" fmla="*/ 2376264 w 2461716"/>
                <a:gd name="connsiteY9" fmla="*/ 1199927 h 2572151"/>
                <a:gd name="connsiteX10" fmla="*/ 1368153 w 2461716"/>
                <a:gd name="connsiteY10" fmla="*/ 2496071 h 2572151"/>
                <a:gd name="connsiteX11" fmla="*/ 1424508 w 2461716"/>
                <a:gd name="connsiteY11" fmla="*/ 623864 h 2572151"/>
                <a:gd name="connsiteX12" fmla="*/ 848444 w 2461716"/>
                <a:gd name="connsiteY12" fmla="*/ 1415952 h 2572151"/>
                <a:gd name="connsiteX0" fmla="*/ 848444 w 2502475"/>
                <a:gd name="connsiteY0" fmla="*/ 1415952 h 2524352"/>
                <a:gd name="connsiteX1" fmla="*/ 864097 w 2502475"/>
                <a:gd name="connsiteY1" fmla="*/ 1055911 h 2524352"/>
                <a:gd name="connsiteX2" fmla="*/ 704428 w 2502475"/>
                <a:gd name="connsiteY2" fmla="*/ 1343944 h 2524352"/>
                <a:gd name="connsiteX3" fmla="*/ 344388 w 2502475"/>
                <a:gd name="connsiteY3" fmla="*/ 1343944 h 2524352"/>
                <a:gd name="connsiteX4" fmla="*/ 720081 w 2502475"/>
                <a:gd name="connsiteY4" fmla="*/ 2496071 h 2524352"/>
                <a:gd name="connsiteX5" fmla="*/ 56356 w 2502475"/>
                <a:gd name="connsiteY5" fmla="*/ 1487960 h 2524352"/>
                <a:gd name="connsiteX6" fmla="*/ 222279 w 2502475"/>
                <a:gd name="connsiteY6" fmla="*/ 659161 h 2524352"/>
                <a:gd name="connsiteX7" fmla="*/ 792089 w 2502475"/>
                <a:gd name="connsiteY7" fmla="*/ 119807 h 2524352"/>
                <a:gd name="connsiteX8" fmla="*/ 1595194 w 2502475"/>
                <a:gd name="connsiteY8" fmla="*/ 121196 h 2524352"/>
                <a:gd name="connsiteX9" fmla="*/ 2376264 w 2502475"/>
                <a:gd name="connsiteY9" fmla="*/ 1199927 h 2524352"/>
                <a:gd name="connsiteX10" fmla="*/ 1446832 w 2502475"/>
                <a:gd name="connsiteY10" fmla="*/ 2448272 h 2524352"/>
                <a:gd name="connsiteX11" fmla="*/ 1424508 w 2502475"/>
                <a:gd name="connsiteY11" fmla="*/ 623864 h 2524352"/>
                <a:gd name="connsiteX12" fmla="*/ 848444 w 2502475"/>
                <a:gd name="connsiteY12" fmla="*/ 1415952 h 2524352"/>
                <a:gd name="connsiteX0" fmla="*/ 848444 w 2461716"/>
                <a:gd name="connsiteY0" fmla="*/ 1415952 h 2524352"/>
                <a:gd name="connsiteX1" fmla="*/ 864097 w 2461716"/>
                <a:gd name="connsiteY1" fmla="*/ 1055911 h 2524352"/>
                <a:gd name="connsiteX2" fmla="*/ 704428 w 2461716"/>
                <a:gd name="connsiteY2" fmla="*/ 1343944 h 2524352"/>
                <a:gd name="connsiteX3" fmla="*/ 344388 w 2461716"/>
                <a:gd name="connsiteY3" fmla="*/ 1343944 h 2524352"/>
                <a:gd name="connsiteX4" fmla="*/ 720081 w 2461716"/>
                <a:gd name="connsiteY4" fmla="*/ 2496071 h 2524352"/>
                <a:gd name="connsiteX5" fmla="*/ 56356 w 2461716"/>
                <a:gd name="connsiteY5" fmla="*/ 1487960 h 2524352"/>
                <a:gd name="connsiteX6" fmla="*/ 222279 w 2461716"/>
                <a:gd name="connsiteY6" fmla="*/ 659161 h 2524352"/>
                <a:gd name="connsiteX7" fmla="*/ 792089 w 2461716"/>
                <a:gd name="connsiteY7" fmla="*/ 119807 h 2524352"/>
                <a:gd name="connsiteX8" fmla="*/ 1595194 w 2461716"/>
                <a:gd name="connsiteY8" fmla="*/ 121196 h 2524352"/>
                <a:gd name="connsiteX9" fmla="*/ 2376264 w 2461716"/>
                <a:gd name="connsiteY9" fmla="*/ 1199927 h 2524352"/>
                <a:gd name="connsiteX10" fmla="*/ 1446832 w 2461716"/>
                <a:gd name="connsiteY10" fmla="*/ 2448272 h 2524352"/>
                <a:gd name="connsiteX11" fmla="*/ 1424508 w 2461716"/>
                <a:gd name="connsiteY11" fmla="*/ 623864 h 2524352"/>
                <a:gd name="connsiteX12" fmla="*/ 848444 w 2461716"/>
                <a:gd name="connsiteY12" fmla="*/ 1415952 h 2524352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1446832 w 2461716"/>
                <a:gd name="connsiteY10" fmla="*/ 244827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461716"/>
                <a:gd name="connsiteY0" fmla="*/ 1415952 h 2520074"/>
                <a:gd name="connsiteX1" fmla="*/ 864097 w 2461716"/>
                <a:gd name="connsiteY1" fmla="*/ 1055911 h 2520074"/>
                <a:gd name="connsiteX2" fmla="*/ 704428 w 2461716"/>
                <a:gd name="connsiteY2" fmla="*/ 1343944 h 2520074"/>
                <a:gd name="connsiteX3" fmla="*/ 344388 w 2461716"/>
                <a:gd name="connsiteY3" fmla="*/ 1343944 h 2520074"/>
                <a:gd name="connsiteX4" fmla="*/ 720081 w 2461716"/>
                <a:gd name="connsiteY4" fmla="*/ 2496071 h 2520074"/>
                <a:gd name="connsiteX5" fmla="*/ 56356 w 2461716"/>
                <a:gd name="connsiteY5" fmla="*/ 1487960 h 2520074"/>
                <a:gd name="connsiteX6" fmla="*/ 222279 w 2461716"/>
                <a:gd name="connsiteY6" fmla="*/ 659161 h 2520074"/>
                <a:gd name="connsiteX7" fmla="*/ 792089 w 2461716"/>
                <a:gd name="connsiteY7" fmla="*/ 119807 h 2520074"/>
                <a:gd name="connsiteX8" fmla="*/ 1595194 w 2461716"/>
                <a:gd name="connsiteY8" fmla="*/ 121196 h 2520074"/>
                <a:gd name="connsiteX9" fmla="*/ 2376264 w 2461716"/>
                <a:gd name="connsiteY9" fmla="*/ 1199927 h 2520074"/>
                <a:gd name="connsiteX10" fmla="*/ 2158032 w 2461716"/>
                <a:gd name="connsiteY10" fmla="*/ 2048222 h 2520074"/>
                <a:gd name="connsiteX11" fmla="*/ 1424508 w 2461716"/>
                <a:gd name="connsiteY11" fmla="*/ 623864 h 2520074"/>
                <a:gd name="connsiteX12" fmla="*/ 848444 w 2461716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376264 w 2732538"/>
                <a:gd name="connsiteY9" fmla="*/ 1199927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166912 w 2732538"/>
                <a:gd name="connsiteY9" fmla="*/ 1296144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238920 w 2732538"/>
                <a:gd name="connsiteY9" fmla="*/ 1224136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732538"/>
                <a:gd name="connsiteY0" fmla="*/ 1415952 h 2520074"/>
                <a:gd name="connsiteX1" fmla="*/ 864097 w 2732538"/>
                <a:gd name="connsiteY1" fmla="*/ 1055911 h 2520074"/>
                <a:gd name="connsiteX2" fmla="*/ 704428 w 2732538"/>
                <a:gd name="connsiteY2" fmla="*/ 1343944 h 2520074"/>
                <a:gd name="connsiteX3" fmla="*/ 344388 w 2732538"/>
                <a:gd name="connsiteY3" fmla="*/ 1343944 h 2520074"/>
                <a:gd name="connsiteX4" fmla="*/ 720081 w 2732538"/>
                <a:gd name="connsiteY4" fmla="*/ 2496071 h 2520074"/>
                <a:gd name="connsiteX5" fmla="*/ 56356 w 2732538"/>
                <a:gd name="connsiteY5" fmla="*/ 1487960 h 2520074"/>
                <a:gd name="connsiteX6" fmla="*/ 222279 w 2732538"/>
                <a:gd name="connsiteY6" fmla="*/ 659161 h 2520074"/>
                <a:gd name="connsiteX7" fmla="*/ 792089 w 2732538"/>
                <a:gd name="connsiteY7" fmla="*/ 119807 h 2520074"/>
                <a:gd name="connsiteX8" fmla="*/ 1595194 w 2732538"/>
                <a:gd name="connsiteY8" fmla="*/ 121196 h 2520074"/>
                <a:gd name="connsiteX9" fmla="*/ 2238920 w 2732538"/>
                <a:gd name="connsiteY9" fmla="*/ 1224136 h 2520074"/>
                <a:gd name="connsiteX10" fmla="*/ 2454944 w 2732538"/>
                <a:gd name="connsiteY10" fmla="*/ 2016224 h 2520074"/>
                <a:gd name="connsiteX11" fmla="*/ 1424508 w 2732538"/>
                <a:gd name="connsiteY11" fmla="*/ 623864 h 2520074"/>
                <a:gd name="connsiteX12" fmla="*/ 848444 w 2732538"/>
                <a:gd name="connsiteY12" fmla="*/ 1415952 h 2520074"/>
                <a:gd name="connsiteX0" fmla="*/ 848444 w 2948562"/>
                <a:gd name="connsiteY0" fmla="*/ 1415952 h 2520074"/>
                <a:gd name="connsiteX1" fmla="*/ 864097 w 2948562"/>
                <a:gd name="connsiteY1" fmla="*/ 1055911 h 2520074"/>
                <a:gd name="connsiteX2" fmla="*/ 704428 w 2948562"/>
                <a:gd name="connsiteY2" fmla="*/ 1343944 h 2520074"/>
                <a:gd name="connsiteX3" fmla="*/ 344388 w 2948562"/>
                <a:gd name="connsiteY3" fmla="*/ 1343944 h 2520074"/>
                <a:gd name="connsiteX4" fmla="*/ 720081 w 2948562"/>
                <a:gd name="connsiteY4" fmla="*/ 2496071 h 2520074"/>
                <a:gd name="connsiteX5" fmla="*/ 56356 w 2948562"/>
                <a:gd name="connsiteY5" fmla="*/ 1487960 h 2520074"/>
                <a:gd name="connsiteX6" fmla="*/ 222279 w 2948562"/>
                <a:gd name="connsiteY6" fmla="*/ 659161 h 2520074"/>
                <a:gd name="connsiteX7" fmla="*/ 792089 w 2948562"/>
                <a:gd name="connsiteY7" fmla="*/ 119807 h 2520074"/>
                <a:gd name="connsiteX8" fmla="*/ 1595194 w 2948562"/>
                <a:gd name="connsiteY8" fmla="*/ 121196 h 2520074"/>
                <a:gd name="connsiteX9" fmla="*/ 2238920 w 2948562"/>
                <a:gd name="connsiteY9" fmla="*/ 1224136 h 2520074"/>
                <a:gd name="connsiteX10" fmla="*/ 2670968 w 2948562"/>
                <a:gd name="connsiteY10" fmla="*/ 1944216 h 2520074"/>
                <a:gd name="connsiteX11" fmla="*/ 1424508 w 2948562"/>
                <a:gd name="connsiteY11" fmla="*/ 623864 h 2520074"/>
                <a:gd name="connsiteX12" fmla="*/ 848444 w 2948562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944216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3078901"/>
                <a:gd name="connsiteY0" fmla="*/ 1415952 h 2520074"/>
                <a:gd name="connsiteX1" fmla="*/ 864097 w 3078901"/>
                <a:gd name="connsiteY1" fmla="*/ 1055911 h 2520074"/>
                <a:gd name="connsiteX2" fmla="*/ 704428 w 3078901"/>
                <a:gd name="connsiteY2" fmla="*/ 1343944 h 2520074"/>
                <a:gd name="connsiteX3" fmla="*/ 344388 w 3078901"/>
                <a:gd name="connsiteY3" fmla="*/ 1343944 h 2520074"/>
                <a:gd name="connsiteX4" fmla="*/ 720081 w 3078901"/>
                <a:gd name="connsiteY4" fmla="*/ 2496071 h 2520074"/>
                <a:gd name="connsiteX5" fmla="*/ 56356 w 3078901"/>
                <a:gd name="connsiteY5" fmla="*/ 1487960 h 2520074"/>
                <a:gd name="connsiteX6" fmla="*/ 222279 w 3078901"/>
                <a:gd name="connsiteY6" fmla="*/ 659161 h 2520074"/>
                <a:gd name="connsiteX7" fmla="*/ 792089 w 3078901"/>
                <a:gd name="connsiteY7" fmla="*/ 119807 h 2520074"/>
                <a:gd name="connsiteX8" fmla="*/ 1595194 w 3078901"/>
                <a:gd name="connsiteY8" fmla="*/ 121196 h 2520074"/>
                <a:gd name="connsiteX9" fmla="*/ 2238920 w 3078901"/>
                <a:gd name="connsiteY9" fmla="*/ 1224136 h 2520074"/>
                <a:gd name="connsiteX10" fmla="*/ 2670968 w 3078901"/>
                <a:gd name="connsiteY10" fmla="*/ 1800200 h 2520074"/>
                <a:gd name="connsiteX11" fmla="*/ 1424508 w 3078901"/>
                <a:gd name="connsiteY11" fmla="*/ 623864 h 2520074"/>
                <a:gd name="connsiteX12" fmla="*/ 848444 w 3078901"/>
                <a:gd name="connsiteY12" fmla="*/ 1415952 h 2520074"/>
                <a:gd name="connsiteX0" fmla="*/ 848444 w 2670968"/>
                <a:gd name="connsiteY0" fmla="*/ 1415952 h 2520074"/>
                <a:gd name="connsiteX1" fmla="*/ 864097 w 2670968"/>
                <a:gd name="connsiteY1" fmla="*/ 1055911 h 2520074"/>
                <a:gd name="connsiteX2" fmla="*/ 704428 w 2670968"/>
                <a:gd name="connsiteY2" fmla="*/ 1343944 h 2520074"/>
                <a:gd name="connsiteX3" fmla="*/ 344388 w 2670968"/>
                <a:gd name="connsiteY3" fmla="*/ 1343944 h 2520074"/>
                <a:gd name="connsiteX4" fmla="*/ 720081 w 2670968"/>
                <a:gd name="connsiteY4" fmla="*/ 2496071 h 2520074"/>
                <a:gd name="connsiteX5" fmla="*/ 56356 w 2670968"/>
                <a:gd name="connsiteY5" fmla="*/ 1487960 h 2520074"/>
                <a:gd name="connsiteX6" fmla="*/ 222279 w 2670968"/>
                <a:gd name="connsiteY6" fmla="*/ 659161 h 2520074"/>
                <a:gd name="connsiteX7" fmla="*/ 792089 w 2670968"/>
                <a:gd name="connsiteY7" fmla="*/ 119807 h 2520074"/>
                <a:gd name="connsiteX8" fmla="*/ 1595194 w 2670968"/>
                <a:gd name="connsiteY8" fmla="*/ 121196 h 2520074"/>
                <a:gd name="connsiteX9" fmla="*/ 2238920 w 2670968"/>
                <a:gd name="connsiteY9" fmla="*/ 1224136 h 2520074"/>
                <a:gd name="connsiteX10" fmla="*/ 2670968 w 2670968"/>
                <a:gd name="connsiteY10" fmla="*/ 1800200 h 2520074"/>
                <a:gd name="connsiteX11" fmla="*/ 1424508 w 2670968"/>
                <a:gd name="connsiteY11" fmla="*/ 623864 h 2520074"/>
                <a:gd name="connsiteX12" fmla="*/ 848444 w 2670968"/>
                <a:gd name="connsiteY12" fmla="*/ 1415952 h 2520074"/>
                <a:gd name="connsiteX0" fmla="*/ 848444 w 2594768"/>
                <a:gd name="connsiteY0" fmla="*/ 1415952 h 2520074"/>
                <a:gd name="connsiteX1" fmla="*/ 864097 w 2594768"/>
                <a:gd name="connsiteY1" fmla="*/ 1055911 h 2520074"/>
                <a:gd name="connsiteX2" fmla="*/ 704428 w 2594768"/>
                <a:gd name="connsiteY2" fmla="*/ 1343944 h 2520074"/>
                <a:gd name="connsiteX3" fmla="*/ 344388 w 2594768"/>
                <a:gd name="connsiteY3" fmla="*/ 1343944 h 2520074"/>
                <a:gd name="connsiteX4" fmla="*/ 720081 w 2594768"/>
                <a:gd name="connsiteY4" fmla="*/ 2496071 h 2520074"/>
                <a:gd name="connsiteX5" fmla="*/ 56356 w 2594768"/>
                <a:gd name="connsiteY5" fmla="*/ 1487960 h 2520074"/>
                <a:gd name="connsiteX6" fmla="*/ 222279 w 2594768"/>
                <a:gd name="connsiteY6" fmla="*/ 659161 h 2520074"/>
                <a:gd name="connsiteX7" fmla="*/ 792089 w 2594768"/>
                <a:gd name="connsiteY7" fmla="*/ 119807 h 2520074"/>
                <a:gd name="connsiteX8" fmla="*/ 1595194 w 2594768"/>
                <a:gd name="connsiteY8" fmla="*/ 121196 h 2520074"/>
                <a:gd name="connsiteX9" fmla="*/ 2238920 w 2594768"/>
                <a:gd name="connsiteY9" fmla="*/ 1224136 h 2520074"/>
                <a:gd name="connsiteX10" fmla="*/ 2594768 w 2594768"/>
                <a:gd name="connsiteY10" fmla="*/ 1730350 h 2520074"/>
                <a:gd name="connsiteX11" fmla="*/ 1424508 w 2594768"/>
                <a:gd name="connsiteY11" fmla="*/ 623864 h 2520074"/>
                <a:gd name="connsiteX12" fmla="*/ 848444 w 2594768"/>
                <a:gd name="connsiteY12" fmla="*/ 1415952 h 2520074"/>
                <a:gd name="connsiteX0" fmla="*/ 848444 w 2526952"/>
                <a:gd name="connsiteY0" fmla="*/ 1415952 h 2520074"/>
                <a:gd name="connsiteX1" fmla="*/ 864097 w 2526952"/>
                <a:gd name="connsiteY1" fmla="*/ 1055911 h 2520074"/>
                <a:gd name="connsiteX2" fmla="*/ 704428 w 2526952"/>
                <a:gd name="connsiteY2" fmla="*/ 1343944 h 2520074"/>
                <a:gd name="connsiteX3" fmla="*/ 344388 w 2526952"/>
                <a:gd name="connsiteY3" fmla="*/ 1343944 h 2520074"/>
                <a:gd name="connsiteX4" fmla="*/ 720081 w 2526952"/>
                <a:gd name="connsiteY4" fmla="*/ 2496071 h 2520074"/>
                <a:gd name="connsiteX5" fmla="*/ 56356 w 2526952"/>
                <a:gd name="connsiteY5" fmla="*/ 1487960 h 2520074"/>
                <a:gd name="connsiteX6" fmla="*/ 222279 w 2526952"/>
                <a:gd name="connsiteY6" fmla="*/ 659161 h 2520074"/>
                <a:gd name="connsiteX7" fmla="*/ 792089 w 2526952"/>
                <a:gd name="connsiteY7" fmla="*/ 119807 h 2520074"/>
                <a:gd name="connsiteX8" fmla="*/ 1595194 w 2526952"/>
                <a:gd name="connsiteY8" fmla="*/ 121196 h 2520074"/>
                <a:gd name="connsiteX9" fmla="*/ 2238920 w 2526952"/>
                <a:gd name="connsiteY9" fmla="*/ 1224136 h 2520074"/>
                <a:gd name="connsiteX10" fmla="*/ 2526952 w 2526952"/>
                <a:gd name="connsiteY10" fmla="*/ 1656184 h 2520074"/>
                <a:gd name="connsiteX11" fmla="*/ 1424508 w 2526952"/>
                <a:gd name="connsiteY11" fmla="*/ 623864 h 2520074"/>
                <a:gd name="connsiteX12" fmla="*/ 848444 w 2526952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848444 w 2382936"/>
                <a:gd name="connsiteY0" fmla="*/ 14159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848444 w 2382936"/>
                <a:gd name="connsiteY12" fmla="*/ 14159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04428 w 2382936"/>
                <a:gd name="connsiteY2" fmla="*/ 134394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42776 w 2382936"/>
                <a:gd name="connsiteY0" fmla="*/ 1368152 h 2520074"/>
                <a:gd name="connsiteX1" fmla="*/ 864097 w 2382936"/>
                <a:gd name="connsiteY1" fmla="*/ 1055911 h 2520074"/>
                <a:gd name="connsiteX2" fmla="*/ 767928 w 2382936"/>
                <a:gd name="connsiteY2" fmla="*/ 1362994 h 2520074"/>
                <a:gd name="connsiteX3" fmla="*/ 344388 w 2382936"/>
                <a:gd name="connsiteY3" fmla="*/ 1343944 h 2520074"/>
                <a:gd name="connsiteX4" fmla="*/ 720081 w 2382936"/>
                <a:gd name="connsiteY4" fmla="*/ 2496071 h 2520074"/>
                <a:gd name="connsiteX5" fmla="*/ 56356 w 2382936"/>
                <a:gd name="connsiteY5" fmla="*/ 1487960 h 2520074"/>
                <a:gd name="connsiteX6" fmla="*/ 222279 w 2382936"/>
                <a:gd name="connsiteY6" fmla="*/ 659161 h 2520074"/>
                <a:gd name="connsiteX7" fmla="*/ 792089 w 2382936"/>
                <a:gd name="connsiteY7" fmla="*/ 119807 h 2520074"/>
                <a:gd name="connsiteX8" fmla="*/ 1595194 w 2382936"/>
                <a:gd name="connsiteY8" fmla="*/ 121196 h 2520074"/>
                <a:gd name="connsiteX9" fmla="*/ 2238920 w 2382936"/>
                <a:gd name="connsiteY9" fmla="*/ 1224136 h 2520074"/>
                <a:gd name="connsiteX10" fmla="*/ 2382936 w 2382936"/>
                <a:gd name="connsiteY10" fmla="*/ 1368152 h 2520074"/>
                <a:gd name="connsiteX11" fmla="*/ 1424508 w 2382936"/>
                <a:gd name="connsiteY11" fmla="*/ 623864 h 2520074"/>
                <a:gd name="connsiteX12" fmla="*/ 942776 w 2382936"/>
                <a:gd name="connsiteY12" fmla="*/ 1368152 h 2520074"/>
                <a:gd name="connsiteX0" fmla="*/ 957081 w 2397241"/>
                <a:gd name="connsiteY0" fmla="*/ 1368152 h 2400267"/>
                <a:gd name="connsiteX1" fmla="*/ 878402 w 2397241"/>
                <a:gd name="connsiteY1" fmla="*/ 1055911 h 2400267"/>
                <a:gd name="connsiteX2" fmla="*/ 782233 w 2397241"/>
                <a:gd name="connsiteY2" fmla="*/ 1362994 h 2400267"/>
                <a:gd name="connsiteX3" fmla="*/ 358693 w 2397241"/>
                <a:gd name="connsiteY3" fmla="*/ 1343944 h 2400267"/>
                <a:gd name="connsiteX4" fmla="*/ 381017 w 2397241"/>
                <a:gd name="connsiteY4" fmla="*/ 2376264 h 2400267"/>
                <a:gd name="connsiteX5" fmla="*/ 70661 w 2397241"/>
                <a:gd name="connsiteY5" fmla="*/ 1487960 h 2400267"/>
                <a:gd name="connsiteX6" fmla="*/ 236584 w 2397241"/>
                <a:gd name="connsiteY6" fmla="*/ 659161 h 2400267"/>
                <a:gd name="connsiteX7" fmla="*/ 806394 w 2397241"/>
                <a:gd name="connsiteY7" fmla="*/ 119807 h 2400267"/>
                <a:gd name="connsiteX8" fmla="*/ 1609499 w 2397241"/>
                <a:gd name="connsiteY8" fmla="*/ 121196 h 2400267"/>
                <a:gd name="connsiteX9" fmla="*/ 2253225 w 2397241"/>
                <a:gd name="connsiteY9" fmla="*/ 1224136 h 2400267"/>
                <a:gd name="connsiteX10" fmla="*/ 2397241 w 2397241"/>
                <a:gd name="connsiteY10" fmla="*/ 1368152 h 2400267"/>
                <a:gd name="connsiteX11" fmla="*/ 1438813 w 2397241"/>
                <a:gd name="connsiteY11" fmla="*/ 623864 h 2400267"/>
                <a:gd name="connsiteX12" fmla="*/ 957081 w 2397241"/>
                <a:gd name="connsiteY12" fmla="*/ 1368152 h 2400267"/>
                <a:gd name="connsiteX0" fmla="*/ 957081 w 2397241"/>
                <a:gd name="connsiteY0" fmla="*/ 1368152 h 2376264"/>
                <a:gd name="connsiteX1" fmla="*/ 878402 w 2397241"/>
                <a:gd name="connsiteY1" fmla="*/ 1055911 h 2376264"/>
                <a:gd name="connsiteX2" fmla="*/ 782233 w 2397241"/>
                <a:gd name="connsiteY2" fmla="*/ 1362994 h 2376264"/>
                <a:gd name="connsiteX3" fmla="*/ 358693 w 2397241"/>
                <a:gd name="connsiteY3" fmla="*/ 1343944 h 2376264"/>
                <a:gd name="connsiteX4" fmla="*/ 381017 w 2397241"/>
                <a:gd name="connsiteY4" fmla="*/ 2376264 h 2376264"/>
                <a:gd name="connsiteX5" fmla="*/ 70661 w 2397241"/>
                <a:gd name="connsiteY5" fmla="*/ 1487960 h 2376264"/>
                <a:gd name="connsiteX6" fmla="*/ 236584 w 2397241"/>
                <a:gd name="connsiteY6" fmla="*/ 659161 h 2376264"/>
                <a:gd name="connsiteX7" fmla="*/ 806394 w 2397241"/>
                <a:gd name="connsiteY7" fmla="*/ 119807 h 2376264"/>
                <a:gd name="connsiteX8" fmla="*/ 1609499 w 2397241"/>
                <a:gd name="connsiteY8" fmla="*/ 121196 h 2376264"/>
                <a:gd name="connsiteX9" fmla="*/ 2253225 w 2397241"/>
                <a:gd name="connsiteY9" fmla="*/ 1224136 h 2376264"/>
                <a:gd name="connsiteX10" fmla="*/ 2397241 w 2397241"/>
                <a:gd name="connsiteY10" fmla="*/ 1368152 h 2376264"/>
                <a:gd name="connsiteX11" fmla="*/ 1438813 w 2397241"/>
                <a:gd name="connsiteY11" fmla="*/ 623864 h 2376264"/>
                <a:gd name="connsiteX12" fmla="*/ 957081 w 2397241"/>
                <a:gd name="connsiteY12" fmla="*/ 1368152 h 2376264"/>
                <a:gd name="connsiteX0" fmla="*/ 957081 w 2397241"/>
                <a:gd name="connsiteY0" fmla="*/ 1368152 h 2498873"/>
                <a:gd name="connsiteX1" fmla="*/ 878402 w 2397241"/>
                <a:gd name="connsiteY1" fmla="*/ 1055911 h 2498873"/>
                <a:gd name="connsiteX2" fmla="*/ 782233 w 2397241"/>
                <a:gd name="connsiteY2" fmla="*/ 1362994 h 2498873"/>
                <a:gd name="connsiteX3" fmla="*/ 358693 w 2397241"/>
                <a:gd name="connsiteY3" fmla="*/ 1343944 h 2498873"/>
                <a:gd name="connsiteX4" fmla="*/ 381017 w 2397241"/>
                <a:gd name="connsiteY4" fmla="*/ 2376264 h 2498873"/>
                <a:gd name="connsiteX5" fmla="*/ 164994 w 2397241"/>
                <a:gd name="connsiteY5" fmla="*/ 1872209 h 2498873"/>
                <a:gd name="connsiteX6" fmla="*/ 70661 w 2397241"/>
                <a:gd name="connsiteY6" fmla="*/ 1487960 h 2498873"/>
                <a:gd name="connsiteX7" fmla="*/ 236584 w 2397241"/>
                <a:gd name="connsiteY7" fmla="*/ 659161 h 2498873"/>
                <a:gd name="connsiteX8" fmla="*/ 806394 w 2397241"/>
                <a:gd name="connsiteY8" fmla="*/ 119807 h 2498873"/>
                <a:gd name="connsiteX9" fmla="*/ 1609499 w 2397241"/>
                <a:gd name="connsiteY9" fmla="*/ 121196 h 2498873"/>
                <a:gd name="connsiteX10" fmla="*/ 2253225 w 2397241"/>
                <a:gd name="connsiteY10" fmla="*/ 1224136 h 2498873"/>
                <a:gd name="connsiteX11" fmla="*/ 2397241 w 2397241"/>
                <a:gd name="connsiteY11" fmla="*/ 1368152 h 2498873"/>
                <a:gd name="connsiteX12" fmla="*/ 1438813 w 2397241"/>
                <a:gd name="connsiteY12" fmla="*/ 623864 h 2498873"/>
                <a:gd name="connsiteX13" fmla="*/ 957081 w 2397241"/>
                <a:gd name="connsiteY13" fmla="*/ 1368152 h 2498873"/>
                <a:gd name="connsiteX0" fmla="*/ 1101096 w 2541256"/>
                <a:gd name="connsiteY0" fmla="*/ 1368152 h 2210842"/>
                <a:gd name="connsiteX1" fmla="*/ 1022417 w 2541256"/>
                <a:gd name="connsiteY1" fmla="*/ 1055911 h 2210842"/>
                <a:gd name="connsiteX2" fmla="*/ 926248 w 2541256"/>
                <a:gd name="connsiteY2" fmla="*/ 1362994 h 2210842"/>
                <a:gd name="connsiteX3" fmla="*/ 502708 w 2541256"/>
                <a:gd name="connsiteY3" fmla="*/ 1343944 h 2210842"/>
                <a:gd name="connsiteX4" fmla="*/ 381017 w 2541256"/>
                <a:gd name="connsiteY4" fmla="*/ 2088233 h 2210842"/>
                <a:gd name="connsiteX5" fmla="*/ 309009 w 2541256"/>
                <a:gd name="connsiteY5" fmla="*/ 1872209 h 2210842"/>
                <a:gd name="connsiteX6" fmla="*/ 214676 w 2541256"/>
                <a:gd name="connsiteY6" fmla="*/ 1487960 h 2210842"/>
                <a:gd name="connsiteX7" fmla="*/ 380599 w 2541256"/>
                <a:gd name="connsiteY7" fmla="*/ 659161 h 2210842"/>
                <a:gd name="connsiteX8" fmla="*/ 950409 w 2541256"/>
                <a:gd name="connsiteY8" fmla="*/ 119807 h 2210842"/>
                <a:gd name="connsiteX9" fmla="*/ 1753514 w 2541256"/>
                <a:gd name="connsiteY9" fmla="*/ 121196 h 2210842"/>
                <a:gd name="connsiteX10" fmla="*/ 2397240 w 2541256"/>
                <a:gd name="connsiteY10" fmla="*/ 1224136 h 2210842"/>
                <a:gd name="connsiteX11" fmla="*/ 2541256 w 2541256"/>
                <a:gd name="connsiteY11" fmla="*/ 1368152 h 2210842"/>
                <a:gd name="connsiteX12" fmla="*/ 1582828 w 2541256"/>
                <a:gd name="connsiteY12" fmla="*/ 623864 h 2210842"/>
                <a:gd name="connsiteX13" fmla="*/ 1101096 w 2541256"/>
                <a:gd name="connsiteY13" fmla="*/ 1368152 h 2210842"/>
                <a:gd name="connsiteX0" fmla="*/ 1101096 w 2541256"/>
                <a:gd name="connsiteY0" fmla="*/ 1368152 h 1924249"/>
                <a:gd name="connsiteX1" fmla="*/ 1022417 w 2541256"/>
                <a:gd name="connsiteY1" fmla="*/ 1055911 h 1924249"/>
                <a:gd name="connsiteX2" fmla="*/ 926248 w 2541256"/>
                <a:gd name="connsiteY2" fmla="*/ 1362994 h 1924249"/>
                <a:gd name="connsiteX3" fmla="*/ 502708 w 2541256"/>
                <a:gd name="connsiteY3" fmla="*/ 1343944 h 1924249"/>
                <a:gd name="connsiteX4" fmla="*/ 381017 w 2541256"/>
                <a:gd name="connsiteY4" fmla="*/ 1800201 h 1924249"/>
                <a:gd name="connsiteX5" fmla="*/ 309009 w 2541256"/>
                <a:gd name="connsiteY5" fmla="*/ 1872209 h 1924249"/>
                <a:gd name="connsiteX6" fmla="*/ 214676 w 2541256"/>
                <a:gd name="connsiteY6" fmla="*/ 1487960 h 1924249"/>
                <a:gd name="connsiteX7" fmla="*/ 380599 w 2541256"/>
                <a:gd name="connsiteY7" fmla="*/ 659161 h 1924249"/>
                <a:gd name="connsiteX8" fmla="*/ 950409 w 2541256"/>
                <a:gd name="connsiteY8" fmla="*/ 119807 h 1924249"/>
                <a:gd name="connsiteX9" fmla="*/ 1753514 w 2541256"/>
                <a:gd name="connsiteY9" fmla="*/ 121196 h 1924249"/>
                <a:gd name="connsiteX10" fmla="*/ 2397240 w 2541256"/>
                <a:gd name="connsiteY10" fmla="*/ 1224136 h 1924249"/>
                <a:gd name="connsiteX11" fmla="*/ 2541256 w 2541256"/>
                <a:gd name="connsiteY11" fmla="*/ 1368152 h 1924249"/>
                <a:gd name="connsiteX12" fmla="*/ 1582828 w 2541256"/>
                <a:gd name="connsiteY12" fmla="*/ 623864 h 1924249"/>
                <a:gd name="connsiteX13" fmla="*/ 1101096 w 2541256"/>
                <a:gd name="connsiteY13" fmla="*/ 1368152 h 1924249"/>
                <a:gd name="connsiteX0" fmla="*/ 957080 w 2397240"/>
                <a:gd name="connsiteY0" fmla="*/ 1368152 h 2498875"/>
                <a:gd name="connsiteX1" fmla="*/ 878401 w 2397240"/>
                <a:gd name="connsiteY1" fmla="*/ 1055911 h 2498875"/>
                <a:gd name="connsiteX2" fmla="*/ 782232 w 2397240"/>
                <a:gd name="connsiteY2" fmla="*/ 1362994 h 2498875"/>
                <a:gd name="connsiteX3" fmla="*/ 358692 w 2397240"/>
                <a:gd name="connsiteY3" fmla="*/ 1343944 h 2498875"/>
                <a:gd name="connsiteX4" fmla="*/ 381017 w 2397240"/>
                <a:gd name="connsiteY4" fmla="*/ 2376266 h 2498875"/>
                <a:gd name="connsiteX5" fmla="*/ 164993 w 2397240"/>
                <a:gd name="connsiteY5" fmla="*/ 1872209 h 2498875"/>
                <a:gd name="connsiteX6" fmla="*/ 70660 w 2397240"/>
                <a:gd name="connsiteY6" fmla="*/ 1487960 h 2498875"/>
                <a:gd name="connsiteX7" fmla="*/ 236583 w 2397240"/>
                <a:gd name="connsiteY7" fmla="*/ 659161 h 2498875"/>
                <a:gd name="connsiteX8" fmla="*/ 806393 w 2397240"/>
                <a:gd name="connsiteY8" fmla="*/ 119807 h 2498875"/>
                <a:gd name="connsiteX9" fmla="*/ 1609498 w 2397240"/>
                <a:gd name="connsiteY9" fmla="*/ 121196 h 2498875"/>
                <a:gd name="connsiteX10" fmla="*/ 2253224 w 2397240"/>
                <a:gd name="connsiteY10" fmla="*/ 1224136 h 2498875"/>
                <a:gd name="connsiteX11" fmla="*/ 2397240 w 2397240"/>
                <a:gd name="connsiteY11" fmla="*/ 1368152 h 2498875"/>
                <a:gd name="connsiteX12" fmla="*/ 1438812 w 2397240"/>
                <a:gd name="connsiteY12" fmla="*/ 623864 h 2498875"/>
                <a:gd name="connsiteX13" fmla="*/ 957080 w 2397240"/>
                <a:gd name="connsiteY13" fmla="*/ 1368152 h 2498875"/>
                <a:gd name="connsiteX0" fmla="*/ 942776 w 2382936"/>
                <a:gd name="connsiteY0" fmla="*/ 1368152 h 2498875"/>
                <a:gd name="connsiteX1" fmla="*/ 864097 w 2382936"/>
                <a:gd name="connsiteY1" fmla="*/ 1055911 h 2498875"/>
                <a:gd name="connsiteX2" fmla="*/ 767928 w 2382936"/>
                <a:gd name="connsiteY2" fmla="*/ 1362994 h 2498875"/>
                <a:gd name="connsiteX3" fmla="*/ 344388 w 2382936"/>
                <a:gd name="connsiteY3" fmla="*/ 1343944 h 2498875"/>
                <a:gd name="connsiteX4" fmla="*/ 366713 w 2382936"/>
                <a:gd name="connsiteY4" fmla="*/ 2376266 h 2498875"/>
                <a:gd name="connsiteX5" fmla="*/ 150689 w 2382936"/>
                <a:gd name="connsiteY5" fmla="*/ 1872209 h 2498875"/>
                <a:gd name="connsiteX6" fmla="*/ 56356 w 2382936"/>
                <a:gd name="connsiteY6" fmla="*/ 1487960 h 2498875"/>
                <a:gd name="connsiteX7" fmla="*/ 222279 w 2382936"/>
                <a:gd name="connsiteY7" fmla="*/ 659161 h 2498875"/>
                <a:gd name="connsiteX8" fmla="*/ 792089 w 2382936"/>
                <a:gd name="connsiteY8" fmla="*/ 119807 h 2498875"/>
                <a:gd name="connsiteX9" fmla="*/ 1595194 w 2382936"/>
                <a:gd name="connsiteY9" fmla="*/ 121196 h 2498875"/>
                <a:gd name="connsiteX10" fmla="*/ 2238920 w 2382936"/>
                <a:gd name="connsiteY10" fmla="*/ 1224136 h 2498875"/>
                <a:gd name="connsiteX11" fmla="*/ 2382936 w 2382936"/>
                <a:gd name="connsiteY11" fmla="*/ 1368152 h 2498875"/>
                <a:gd name="connsiteX12" fmla="*/ 1424508 w 2382936"/>
                <a:gd name="connsiteY12" fmla="*/ 623864 h 2498875"/>
                <a:gd name="connsiteX13" fmla="*/ 942776 w 2382936"/>
                <a:gd name="connsiteY13" fmla="*/ 1368152 h 2498875"/>
                <a:gd name="connsiteX0" fmla="*/ 942776 w 2382936"/>
                <a:gd name="connsiteY0" fmla="*/ 1368152 h 2498875"/>
                <a:gd name="connsiteX1" fmla="*/ 864097 w 2382936"/>
                <a:gd name="connsiteY1" fmla="*/ 1055911 h 2498875"/>
                <a:gd name="connsiteX2" fmla="*/ 767928 w 2382936"/>
                <a:gd name="connsiteY2" fmla="*/ 1362994 h 2498875"/>
                <a:gd name="connsiteX3" fmla="*/ 344388 w 2382936"/>
                <a:gd name="connsiteY3" fmla="*/ 1343944 h 2498875"/>
                <a:gd name="connsiteX4" fmla="*/ 366713 w 2382936"/>
                <a:gd name="connsiteY4" fmla="*/ 2376266 h 2498875"/>
                <a:gd name="connsiteX5" fmla="*/ 78681 w 2382936"/>
                <a:gd name="connsiteY5" fmla="*/ 1944218 h 2498875"/>
                <a:gd name="connsiteX6" fmla="*/ 56356 w 2382936"/>
                <a:gd name="connsiteY6" fmla="*/ 1487960 h 2498875"/>
                <a:gd name="connsiteX7" fmla="*/ 222279 w 2382936"/>
                <a:gd name="connsiteY7" fmla="*/ 659161 h 2498875"/>
                <a:gd name="connsiteX8" fmla="*/ 792089 w 2382936"/>
                <a:gd name="connsiteY8" fmla="*/ 119807 h 2498875"/>
                <a:gd name="connsiteX9" fmla="*/ 1595194 w 2382936"/>
                <a:gd name="connsiteY9" fmla="*/ 121196 h 2498875"/>
                <a:gd name="connsiteX10" fmla="*/ 2238920 w 2382936"/>
                <a:gd name="connsiteY10" fmla="*/ 1224136 h 2498875"/>
                <a:gd name="connsiteX11" fmla="*/ 2382936 w 2382936"/>
                <a:gd name="connsiteY11" fmla="*/ 1368152 h 2498875"/>
                <a:gd name="connsiteX12" fmla="*/ 1424508 w 2382936"/>
                <a:gd name="connsiteY12" fmla="*/ 623864 h 2498875"/>
                <a:gd name="connsiteX13" fmla="*/ 942776 w 2382936"/>
                <a:gd name="connsiteY13" fmla="*/ 1368152 h 2498875"/>
                <a:gd name="connsiteX0" fmla="*/ 942776 w 2382936"/>
                <a:gd name="connsiteY0" fmla="*/ 1368152 h 1944218"/>
                <a:gd name="connsiteX1" fmla="*/ 864097 w 2382936"/>
                <a:gd name="connsiteY1" fmla="*/ 1055911 h 1944218"/>
                <a:gd name="connsiteX2" fmla="*/ 767928 w 2382936"/>
                <a:gd name="connsiteY2" fmla="*/ 1362994 h 1944218"/>
                <a:gd name="connsiteX3" fmla="*/ 344388 w 2382936"/>
                <a:gd name="connsiteY3" fmla="*/ 1343944 h 1944218"/>
                <a:gd name="connsiteX4" fmla="*/ 78681 w 2382936"/>
                <a:gd name="connsiteY4" fmla="*/ 1944218 h 1944218"/>
                <a:gd name="connsiteX5" fmla="*/ 56356 w 2382936"/>
                <a:gd name="connsiteY5" fmla="*/ 1487960 h 1944218"/>
                <a:gd name="connsiteX6" fmla="*/ 222279 w 2382936"/>
                <a:gd name="connsiteY6" fmla="*/ 659161 h 1944218"/>
                <a:gd name="connsiteX7" fmla="*/ 792089 w 2382936"/>
                <a:gd name="connsiteY7" fmla="*/ 119807 h 1944218"/>
                <a:gd name="connsiteX8" fmla="*/ 1595194 w 2382936"/>
                <a:gd name="connsiteY8" fmla="*/ 121196 h 1944218"/>
                <a:gd name="connsiteX9" fmla="*/ 2238920 w 2382936"/>
                <a:gd name="connsiteY9" fmla="*/ 1224136 h 1944218"/>
                <a:gd name="connsiteX10" fmla="*/ 2382936 w 2382936"/>
                <a:gd name="connsiteY10" fmla="*/ 1368152 h 1944218"/>
                <a:gd name="connsiteX11" fmla="*/ 1424508 w 2382936"/>
                <a:gd name="connsiteY11" fmla="*/ 623864 h 1944218"/>
                <a:gd name="connsiteX12" fmla="*/ 942776 w 2382936"/>
                <a:gd name="connsiteY12" fmla="*/ 1368152 h 1944218"/>
                <a:gd name="connsiteX0" fmla="*/ 942776 w 2382936"/>
                <a:gd name="connsiteY0" fmla="*/ 1368152 h 1602090"/>
                <a:gd name="connsiteX1" fmla="*/ 864097 w 2382936"/>
                <a:gd name="connsiteY1" fmla="*/ 1055911 h 1602090"/>
                <a:gd name="connsiteX2" fmla="*/ 767928 w 2382936"/>
                <a:gd name="connsiteY2" fmla="*/ 1362994 h 1602090"/>
                <a:gd name="connsiteX3" fmla="*/ 344388 w 2382936"/>
                <a:gd name="connsiteY3" fmla="*/ 1343944 h 1602090"/>
                <a:gd name="connsiteX4" fmla="*/ 56356 w 2382936"/>
                <a:gd name="connsiteY4" fmla="*/ 1487960 h 1602090"/>
                <a:gd name="connsiteX5" fmla="*/ 222279 w 2382936"/>
                <a:gd name="connsiteY5" fmla="*/ 659161 h 1602090"/>
                <a:gd name="connsiteX6" fmla="*/ 792089 w 2382936"/>
                <a:gd name="connsiteY6" fmla="*/ 119807 h 1602090"/>
                <a:gd name="connsiteX7" fmla="*/ 1595194 w 2382936"/>
                <a:gd name="connsiteY7" fmla="*/ 121196 h 1602090"/>
                <a:gd name="connsiteX8" fmla="*/ 2238920 w 2382936"/>
                <a:gd name="connsiteY8" fmla="*/ 1224136 h 1602090"/>
                <a:gd name="connsiteX9" fmla="*/ 2382936 w 2382936"/>
                <a:gd name="connsiteY9" fmla="*/ 1368152 h 1602090"/>
                <a:gd name="connsiteX10" fmla="*/ 1424508 w 2382936"/>
                <a:gd name="connsiteY10" fmla="*/ 623864 h 1602090"/>
                <a:gd name="connsiteX11" fmla="*/ 942776 w 2382936"/>
                <a:gd name="connsiteY11" fmla="*/ 1368152 h 1602090"/>
                <a:gd name="connsiteX0" fmla="*/ 942776 w 3576736"/>
                <a:gd name="connsiteY0" fmla="*/ 1368152 h 2261997"/>
                <a:gd name="connsiteX1" fmla="*/ 864097 w 3576736"/>
                <a:gd name="connsiteY1" fmla="*/ 1055911 h 2261997"/>
                <a:gd name="connsiteX2" fmla="*/ 767928 w 3576736"/>
                <a:gd name="connsiteY2" fmla="*/ 1362994 h 2261997"/>
                <a:gd name="connsiteX3" fmla="*/ 344388 w 3576736"/>
                <a:gd name="connsiteY3" fmla="*/ 1343944 h 2261997"/>
                <a:gd name="connsiteX4" fmla="*/ 56356 w 3576736"/>
                <a:gd name="connsiteY4" fmla="*/ 1487960 h 2261997"/>
                <a:gd name="connsiteX5" fmla="*/ 222279 w 3576736"/>
                <a:gd name="connsiteY5" fmla="*/ 659161 h 2261997"/>
                <a:gd name="connsiteX6" fmla="*/ 792089 w 3576736"/>
                <a:gd name="connsiteY6" fmla="*/ 119807 h 2261997"/>
                <a:gd name="connsiteX7" fmla="*/ 1595194 w 3576736"/>
                <a:gd name="connsiteY7" fmla="*/ 121196 h 2261997"/>
                <a:gd name="connsiteX8" fmla="*/ 2238920 w 3576736"/>
                <a:gd name="connsiteY8" fmla="*/ 1224136 h 2261997"/>
                <a:gd name="connsiteX9" fmla="*/ 3576736 w 3576736"/>
                <a:gd name="connsiteY9" fmla="*/ 2200002 h 2261997"/>
                <a:gd name="connsiteX10" fmla="*/ 1424508 w 3576736"/>
                <a:gd name="connsiteY10" fmla="*/ 623864 h 2261997"/>
                <a:gd name="connsiteX11" fmla="*/ 942776 w 3576736"/>
                <a:gd name="connsiteY11" fmla="*/ 1368152 h 2261997"/>
                <a:gd name="connsiteX0" fmla="*/ 942776 w 3576736"/>
                <a:gd name="connsiteY0" fmla="*/ 1368152 h 2261997"/>
                <a:gd name="connsiteX1" fmla="*/ 864097 w 3576736"/>
                <a:gd name="connsiteY1" fmla="*/ 1055911 h 2261997"/>
                <a:gd name="connsiteX2" fmla="*/ 767928 w 3576736"/>
                <a:gd name="connsiteY2" fmla="*/ 1362994 h 2261997"/>
                <a:gd name="connsiteX3" fmla="*/ 344388 w 3576736"/>
                <a:gd name="connsiteY3" fmla="*/ 1343944 h 2261997"/>
                <a:gd name="connsiteX4" fmla="*/ 56356 w 3576736"/>
                <a:gd name="connsiteY4" fmla="*/ 1487960 h 2261997"/>
                <a:gd name="connsiteX5" fmla="*/ 222279 w 3576736"/>
                <a:gd name="connsiteY5" fmla="*/ 659161 h 2261997"/>
                <a:gd name="connsiteX6" fmla="*/ 792089 w 3576736"/>
                <a:gd name="connsiteY6" fmla="*/ 119807 h 2261997"/>
                <a:gd name="connsiteX7" fmla="*/ 1595194 w 3576736"/>
                <a:gd name="connsiteY7" fmla="*/ 121196 h 2261997"/>
                <a:gd name="connsiteX8" fmla="*/ 2238921 w 3576736"/>
                <a:gd name="connsiteY8" fmla="*/ 1224138 h 2261997"/>
                <a:gd name="connsiteX9" fmla="*/ 3576736 w 3576736"/>
                <a:gd name="connsiteY9" fmla="*/ 2200002 h 2261997"/>
                <a:gd name="connsiteX10" fmla="*/ 1424508 w 3576736"/>
                <a:gd name="connsiteY10" fmla="*/ 623864 h 2261997"/>
                <a:gd name="connsiteX11" fmla="*/ 942776 w 3576736"/>
                <a:gd name="connsiteY11" fmla="*/ 1368152 h 2261997"/>
                <a:gd name="connsiteX0" fmla="*/ 942776 w 3605184"/>
                <a:gd name="connsiteY0" fmla="*/ 1368152 h 2261997"/>
                <a:gd name="connsiteX1" fmla="*/ 864097 w 3605184"/>
                <a:gd name="connsiteY1" fmla="*/ 1055911 h 2261997"/>
                <a:gd name="connsiteX2" fmla="*/ 767928 w 3605184"/>
                <a:gd name="connsiteY2" fmla="*/ 1362994 h 2261997"/>
                <a:gd name="connsiteX3" fmla="*/ 344388 w 3605184"/>
                <a:gd name="connsiteY3" fmla="*/ 1343944 h 2261997"/>
                <a:gd name="connsiteX4" fmla="*/ 56356 w 3605184"/>
                <a:gd name="connsiteY4" fmla="*/ 1487960 h 2261997"/>
                <a:gd name="connsiteX5" fmla="*/ 222279 w 3605184"/>
                <a:gd name="connsiteY5" fmla="*/ 659161 h 2261997"/>
                <a:gd name="connsiteX6" fmla="*/ 792089 w 3605184"/>
                <a:gd name="connsiteY6" fmla="*/ 119807 h 2261997"/>
                <a:gd name="connsiteX7" fmla="*/ 1595194 w 3605184"/>
                <a:gd name="connsiteY7" fmla="*/ 121196 h 2261997"/>
                <a:gd name="connsiteX8" fmla="*/ 3576736 w 3605184"/>
                <a:gd name="connsiteY8" fmla="*/ 2200002 h 2261997"/>
                <a:gd name="connsiteX9" fmla="*/ 1424508 w 3605184"/>
                <a:gd name="connsiteY9" fmla="*/ 623864 h 2261997"/>
                <a:gd name="connsiteX10" fmla="*/ 942776 w 3605184"/>
                <a:gd name="connsiteY10" fmla="*/ 1368152 h 2261997"/>
                <a:gd name="connsiteX0" fmla="*/ 942776 w 4121343"/>
                <a:gd name="connsiteY0" fmla="*/ 1368152 h 2261997"/>
                <a:gd name="connsiteX1" fmla="*/ 864097 w 4121343"/>
                <a:gd name="connsiteY1" fmla="*/ 1055911 h 2261997"/>
                <a:gd name="connsiteX2" fmla="*/ 767928 w 4121343"/>
                <a:gd name="connsiteY2" fmla="*/ 1362994 h 2261997"/>
                <a:gd name="connsiteX3" fmla="*/ 344388 w 4121343"/>
                <a:gd name="connsiteY3" fmla="*/ 1343944 h 2261997"/>
                <a:gd name="connsiteX4" fmla="*/ 56356 w 4121343"/>
                <a:gd name="connsiteY4" fmla="*/ 1487960 h 2261997"/>
                <a:gd name="connsiteX5" fmla="*/ 222279 w 4121343"/>
                <a:gd name="connsiteY5" fmla="*/ 659161 h 2261997"/>
                <a:gd name="connsiteX6" fmla="*/ 792089 w 4121343"/>
                <a:gd name="connsiteY6" fmla="*/ 119807 h 2261997"/>
                <a:gd name="connsiteX7" fmla="*/ 1595194 w 4121343"/>
                <a:gd name="connsiteY7" fmla="*/ 121196 h 2261997"/>
                <a:gd name="connsiteX8" fmla="*/ 3576736 w 4121343"/>
                <a:gd name="connsiteY8" fmla="*/ 2200002 h 2261997"/>
                <a:gd name="connsiteX9" fmla="*/ 1424508 w 4121343"/>
                <a:gd name="connsiteY9" fmla="*/ 623864 h 2261997"/>
                <a:gd name="connsiteX10" fmla="*/ 942776 w 4121343"/>
                <a:gd name="connsiteY10" fmla="*/ 1368152 h 2261997"/>
                <a:gd name="connsiteX0" fmla="*/ 942776 w 2876743"/>
                <a:gd name="connsiteY0" fmla="*/ 1368152 h 1602090"/>
                <a:gd name="connsiteX1" fmla="*/ 864097 w 2876743"/>
                <a:gd name="connsiteY1" fmla="*/ 1055911 h 1602090"/>
                <a:gd name="connsiteX2" fmla="*/ 767928 w 2876743"/>
                <a:gd name="connsiteY2" fmla="*/ 1362994 h 1602090"/>
                <a:gd name="connsiteX3" fmla="*/ 344388 w 2876743"/>
                <a:gd name="connsiteY3" fmla="*/ 1343944 h 1602090"/>
                <a:gd name="connsiteX4" fmla="*/ 56356 w 2876743"/>
                <a:gd name="connsiteY4" fmla="*/ 1487960 h 1602090"/>
                <a:gd name="connsiteX5" fmla="*/ 222279 w 2876743"/>
                <a:gd name="connsiteY5" fmla="*/ 659161 h 1602090"/>
                <a:gd name="connsiteX6" fmla="*/ 792089 w 2876743"/>
                <a:gd name="connsiteY6" fmla="*/ 119807 h 1602090"/>
                <a:gd name="connsiteX7" fmla="*/ 1595194 w 2876743"/>
                <a:gd name="connsiteY7" fmla="*/ 121196 h 1602090"/>
                <a:gd name="connsiteX8" fmla="*/ 2332136 w 2876743"/>
                <a:gd name="connsiteY8" fmla="*/ 1336402 h 1602090"/>
                <a:gd name="connsiteX9" fmla="*/ 1424508 w 2876743"/>
                <a:gd name="connsiteY9" fmla="*/ 623864 h 1602090"/>
                <a:gd name="connsiteX10" fmla="*/ 942776 w 2876743"/>
                <a:gd name="connsiteY10" fmla="*/ 1368152 h 1602090"/>
                <a:gd name="connsiteX0" fmla="*/ 942776 w 2832293"/>
                <a:gd name="connsiteY0" fmla="*/ 1368152 h 1602090"/>
                <a:gd name="connsiteX1" fmla="*/ 864097 w 2832293"/>
                <a:gd name="connsiteY1" fmla="*/ 1055911 h 1602090"/>
                <a:gd name="connsiteX2" fmla="*/ 767928 w 2832293"/>
                <a:gd name="connsiteY2" fmla="*/ 1362994 h 1602090"/>
                <a:gd name="connsiteX3" fmla="*/ 344388 w 2832293"/>
                <a:gd name="connsiteY3" fmla="*/ 1343944 h 1602090"/>
                <a:gd name="connsiteX4" fmla="*/ 56356 w 2832293"/>
                <a:gd name="connsiteY4" fmla="*/ 1487960 h 1602090"/>
                <a:gd name="connsiteX5" fmla="*/ 222279 w 2832293"/>
                <a:gd name="connsiteY5" fmla="*/ 659161 h 1602090"/>
                <a:gd name="connsiteX6" fmla="*/ 792089 w 2832293"/>
                <a:gd name="connsiteY6" fmla="*/ 119807 h 1602090"/>
                <a:gd name="connsiteX7" fmla="*/ 1595194 w 2832293"/>
                <a:gd name="connsiteY7" fmla="*/ 121196 h 1602090"/>
                <a:gd name="connsiteX8" fmla="*/ 2332136 w 2832293"/>
                <a:gd name="connsiteY8" fmla="*/ 1336402 h 1602090"/>
                <a:gd name="connsiteX9" fmla="*/ 1424508 w 2832293"/>
                <a:gd name="connsiteY9" fmla="*/ 623864 h 1602090"/>
                <a:gd name="connsiteX10" fmla="*/ 942776 w 2832293"/>
                <a:gd name="connsiteY10" fmla="*/ 1368152 h 1602090"/>
                <a:gd name="connsiteX0" fmla="*/ 942776 w 2646357"/>
                <a:gd name="connsiteY0" fmla="*/ 1368152 h 1602090"/>
                <a:gd name="connsiteX1" fmla="*/ 864097 w 2646357"/>
                <a:gd name="connsiteY1" fmla="*/ 1055911 h 1602090"/>
                <a:gd name="connsiteX2" fmla="*/ 767928 w 2646357"/>
                <a:gd name="connsiteY2" fmla="*/ 1362994 h 1602090"/>
                <a:gd name="connsiteX3" fmla="*/ 344388 w 2646357"/>
                <a:gd name="connsiteY3" fmla="*/ 1343944 h 1602090"/>
                <a:gd name="connsiteX4" fmla="*/ 56356 w 2646357"/>
                <a:gd name="connsiteY4" fmla="*/ 1487960 h 1602090"/>
                <a:gd name="connsiteX5" fmla="*/ 222279 w 2646357"/>
                <a:gd name="connsiteY5" fmla="*/ 659161 h 1602090"/>
                <a:gd name="connsiteX6" fmla="*/ 792089 w 2646357"/>
                <a:gd name="connsiteY6" fmla="*/ 119807 h 1602090"/>
                <a:gd name="connsiteX7" fmla="*/ 1595194 w 2646357"/>
                <a:gd name="connsiteY7" fmla="*/ 121196 h 1602090"/>
                <a:gd name="connsiteX8" fmla="*/ 2332136 w 2646357"/>
                <a:gd name="connsiteY8" fmla="*/ 1336402 h 1602090"/>
                <a:gd name="connsiteX9" fmla="*/ 1424508 w 2646357"/>
                <a:gd name="connsiteY9" fmla="*/ 623864 h 1602090"/>
                <a:gd name="connsiteX10" fmla="*/ 942776 w 2646357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1158801 w 2332136"/>
                <a:gd name="connsiteY10" fmla="*/ 1008114 h 1602090"/>
                <a:gd name="connsiteX11" fmla="*/ 942776 w 2332136"/>
                <a:gd name="connsiteY11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344388 w 2332136"/>
                <a:gd name="connsiteY3" fmla="*/ 1343944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332136"/>
                <a:gd name="connsiteY0" fmla="*/ 1368152 h 1602090"/>
                <a:gd name="connsiteX1" fmla="*/ 864097 w 2332136"/>
                <a:gd name="connsiteY1" fmla="*/ 1055911 h 1602090"/>
                <a:gd name="connsiteX2" fmla="*/ 767928 w 2332136"/>
                <a:gd name="connsiteY2" fmla="*/ 1362994 h 1602090"/>
                <a:gd name="connsiteX3" fmla="*/ 294705 w 2332136"/>
                <a:gd name="connsiteY3" fmla="*/ 1296146 h 1602090"/>
                <a:gd name="connsiteX4" fmla="*/ 56356 w 2332136"/>
                <a:gd name="connsiteY4" fmla="*/ 1487960 h 1602090"/>
                <a:gd name="connsiteX5" fmla="*/ 222279 w 2332136"/>
                <a:gd name="connsiteY5" fmla="*/ 659161 h 1602090"/>
                <a:gd name="connsiteX6" fmla="*/ 792089 w 2332136"/>
                <a:gd name="connsiteY6" fmla="*/ 119807 h 1602090"/>
                <a:gd name="connsiteX7" fmla="*/ 1595194 w 2332136"/>
                <a:gd name="connsiteY7" fmla="*/ 121196 h 1602090"/>
                <a:gd name="connsiteX8" fmla="*/ 2332136 w 2332136"/>
                <a:gd name="connsiteY8" fmla="*/ 1336402 h 1602090"/>
                <a:gd name="connsiteX9" fmla="*/ 1424508 w 2332136"/>
                <a:gd name="connsiteY9" fmla="*/ 623864 h 1602090"/>
                <a:gd name="connsiteX10" fmla="*/ 942776 w 2332136"/>
                <a:gd name="connsiteY10" fmla="*/ 1368152 h 1602090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060066"/>
                <a:gd name="connsiteY0" fmla="*/ 1368152 h 2493856"/>
                <a:gd name="connsiteX1" fmla="*/ 864097 w 2060066"/>
                <a:gd name="connsiteY1" fmla="*/ 1055911 h 2493856"/>
                <a:gd name="connsiteX2" fmla="*/ 767928 w 2060066"/>
                <a:gd name="connsiteY2" fmla="*/ 1362994 h 2493856"/>
                <a:gd name="connsiteX3" fmla="*/ 294705 w 2060066"/>
                <a:gd name="connsiteY3" fmla="*/ 1296146 h 2493856"/>
                <a:gd name="connsiteX4" fmla="*/ 56356 w 2060066"/>
                <a:gd name="connsiteY4" fmla="*/ 1487960 h 2493856"/>
                <a:gd name="connsiteX5" fmla="*/ 222279 w 2060066"/>
                <a:gd name="connsiteY5" fmla="*/ 659161 h 2493856"/>
                <a:gd name="connsiteX6" fmla="*/ 792089 w 2060066"/>
                <a:gd name="connsiteY6" fmla="*/ 119807 h 2493856"/>
                <a:gd name="connsiteX7" fmla="*/ 1595194 w 2060066"/>
                <a:gd name="connsiteY7" fmla="*/ 121196 h 2493856"/>
                <a:gd name="connsiteX8" fmla="*/ 1887706 w 2060066"/>
                <a:gd name="connsiteY8" fmla="*/ 2387163 h 2493856"/>
                <a:gd name="connsiteX9" fmla="*/ 1424508 w 2060066"/>
                <a:gd name="connsiteY9" fmla="*/ 623864 h 2493856"/>
                <a:gd name="connsiteX10" fmla="*/ 942776 w 2060066"/>
                <a:gd name="connsiteY10" fmla="*/ 1368152 h 2493856"/>
                <a:gd name="connsiteX0" fmla="*/ 942776 w 2316175"/>
                <a:gd name="connsiteY0" fmla="*/ 1368152 h 2493856"/>
                <a:gd name="connsiteX1" fmla="*/ 864097 w 2316175"/>
                <a:gd name="connsiteY1" fmla="*/ 1055911 h 2493856"/>
                <a:gd name="connsiteX2" fmla="*/ 767928 w 2316175"/>
                <a:gd name="connsiteY2" fmla="*/ 1362994 h 2493856"/>
                <a:gd name="connsiteX3" fmla="*/ 294705 w 2316175"/>
                <a:gd name="connsiteY3" fmla="*/ 1296146 h 2493856"/>
                <a:gd name="connsiteX4" fmla="*/ 56356 w 2316175"/>
                <a:gd name="connsiteY4" fmla="*/ 1487960 h 2493856"/>
                <a:gd name="connsiteX5" fmla="*/ 222279 w 2316175"/>
                <a:gd name="connsiteY5" fmla="*/ 659161 h 2493856"/>
                <a:gd name="connsiteX6" fmla="*/ 792089 w 2316175"/>
                <a:gd name="connsiteY6" fmla="*/ 119807 h 2493856"/>
                <a:gd name="connsiteX7" fmla="*/ 1595194 w 2316175"/>
                <a:gd name="connsiteY7" fmla="*/ 121196 h 2493856"/>
                <a:gd name="connsiteX8" fmla="*/ 1887706 w 2316175"/>
                <a:gd name="connsiteY8" fmla="*/ 2387163 h 2493856"/>
                <a:gd name="connsiteX9" fmla="*/ 1424508 w 2316175"/>
                <a:gd name="connsiteY9" fmla="*/ 623864 h 2493856"/>
                <a:gd name="connsiteX10" fmla="*/ 942776 w 2316175"/>
                <a:gd name="connsiteY10" fmla="*/ 1368152 h 2493856"/>
                <a:gd name="connsiteX0" fmla="*/ 942776 w 2671170"/>
                <a:gd name="connsiteY0" fmla="*/ 1368152 h 2556475"/>
                <a:gd name="connsiteX1" fmla="*/ 864097 w 2671170"/>
                <a:gd name="connsiteY1" fmla="*/ 1055911 h 2556475"/>
                <a:gd name="connsiteX2" fmla="*/ 767928 w 2671170"/>
                <a:gd name="connsiteY2" fmla="*/ 1362994 h 2556475"/>
                <a:gd name="connsiteX3" fmla="*/ 294705 w 2671170"/>
                <a:gd name="connsiteY3" fmla="*/ 1296146 h 2556475"/>
                <a:gd name="connsiteX4" fmla="*/ 56356 w 2671170"/>
                <a:gd name="connsiteY4" fmla="*/ 1487960 h 2556475"/>
                <a:gd name="connsiteX5" fmla="*/ 222279 w 2671170"/>
                <a:gd name="connsiteY5" fmla="*/ 659161 h 2556475"/>
                <a:gd name="connsiteX6" fmla="*/ 792089 w 2671170"/>
                <a:gd name="connsiteY6" fmla="*/ 119807 h 2556475"/>
                <a:gd name="connsiteX7" fmla="*/ 1595194 w 2671170"/>
                <a:gd name="connsiteY7" fmla="*/ 121196 h 2556475"/>
                <a:gd name="connsiteX8" fmla="*/ 2242701 w 2671170"/>
                <a:gd name="connsiteY8" fmla="*/ 2449782 h 2556475"/>
                <a:gd name="connsiteX9" fmla="*/ 1424508 w 2671170"/>
                <a:gd name="connsiteY9" fmla="*/ 623864 h 2556475"/>
                <a:gd name="connsiteX10" fmla="*/ 942776 w 2671170"/>
                <a:gd name="connsiteY10" fmla="*/ 1368152 h 2556475"/>
                <a:gd name="connsiteX0" fmla="*/ 942776 w 2671170"/>
                <a:gd name="connsiteY0" fmla="*/ 1368152 h 2449782"/>
                <a:gd name="connsiteX1" fmla="*/ 864097 w 2671170"/>
                <a:gd name="connsiteY1" fmla="*/ 1055911 h 2449782"/>
                <a:gd name="connsiteX2" fmla="*/ 767928 w 2671170"/>
                <a:gd name="connsiteY2" fmla="*/ 1362994 h 2449782"/>
                <a:gd name="connsiteX3" fmla="*/ 294705 w 2671170"/>
                <a:gd name="connsiteY3" fmla="*/ 1296146 h 2449782"/>
                <a:gd name="connsiteX4" fmla="*/ 56356 w 2671170"/>
                <a:gd name="connsiteY4" fmla="*/ 1487960 h 2449782"/>
                <a:gd name="connsiteX5" fmla="*/ 222279 w 2671170"/>
                <a:gd name="connsiteY5" fmla="*/ 659161 h 2449782"/>
                <a:gd name="connsiteX6" fmla="*/ 792089 w 2671170"/>
                <a:gd name="connsiteY6" fmla="*/ 119807 h 2449782"/>
                <a:gd name="connsiteX7" fmla="*/ 1595194 w 2671170"/>
                <a:gd name="connsiteY7" fmla="*/ 121196 h 2449782"/>
                <a:gd name="connsiteX8" fmla="*/ 2242701 w 2671170"/>
                <a:gd name="connsiteY8" fmla="*/ 2449782 h 2449782"/>
                <a:gd name="connsiteX9" fmla="*/ 1424508 w 2671170"/>
                <a:gd name="connsiteY9" fmla="*/ 623864 h 2449782"/>
                <a:gd name="connsiteX10" fmla="*/ 942776 w 2671170"/>
                <a:gd name="connsiteY10" fmla="*/ 1368152 h 2449782"/>
                <a:gd name="connsiteX0" fmla="*/ 942776 w 2277052"/>
                <a:gd name="connsiteY0" fmla="*/ 1368152 h 2481148"/>
                <a:gd name="connsiteX1" fmla="*/ 864097 w 2277052"/>
                <a:gd name="connsiteY1" fmla="*/ 1055911 h 2481148"/>
                <a:gd name="connsiteX2" fmla="*/ 767928 w 2277052"/>
                <a:gd name="connsiteY2" fmla="*/ 1362994 h 2481148"/>
                <a:gd name="connsiteX3" fmla="*/ 294705 w 2277052"/>
                <a:gd name="connsiteY3" fmla="*/ 1296146 h 2481148"/>
                <a:gd name="connsiteX4" fmla="*/ 56356 w 2277052"/>
                <a:gd name="connsiteY4" fmla="*/ 1487960 h 2481148"/>
                <a:gd name="connsiteX5" fmla="*/ 222279 w 2277052"/>
                <a:gd name="connsiteY5" fmla="*/ 659161 h 2481148"/>
                <a:gd name="connsiteX6" fmla="*/ 792089 w 2277052"/>
                <a:gd name="connsiteY6" fmla="*/ 119807 h 2481148"/>
                <a:gd name="connsiteX7" fmla="*/ 1595194 w 2277052"/>
                <a:gd name="connsiteY7" fmla="*/ 121196 h 2481148"/>
                <a:gd name="connsiteX8" fmla="*/ 1848583 w 2277052"/>
                <a:gd name="connsiteY8" fmla="*/ 2481148 h 2481148"/>
                <a:gd name="connsiteX9" fmla="*/ 1424508 w 2277052"/>
                <a:gd name="connsiteY9" fmla="*/ 623864 h 2481148"/>
                <a:gd name="connsiteX10" fmla="*/ 942776 w 2277052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679555"/>
                <a:gd name="connsiteY0" fmla="*/ 1368152 h 2481148"/>
                <a:gd name="connsiteX1" fmla="*/ 864097 w 2679555"/>
                <a:gd name="connsiteY1" fmla="*/ 1055911 h 2481148"/>
                <a:gd name="connsiteX2" fmla="*/ 767928 w 2679555"/>
                <a:gd name="connsiteY2" fmla="*/ 1362994 h 2481148"/>
                <a:gd name="connsiteX3" fmla="*/ 294705 w 2679555"/>
                <a:gd name="connsiteY3" fmla="*/ 1296146 h 2481148"/>
                <a:gd name="connsiteX4" fmla="*/ 56356 w 2679555"/>
                <a:gd name="connsiteY4" fmla="*/ 1487960 h 2481148"/>
                <a:gd name="connsiteX5" fmla="*/ 222279 w 2679555"/>
                <a:gd name="connsiteY5" fmla="*/ 659161 h 2481148"/>
                <a:gd name="connsiteX6" fmla="*/ 792089 w 2679555"/>
                <a:gd name="connsiteY6" fmla="*/ 119807 h 2481148"/>
                <a:gd name="connsiteX7" fmla="*/ 1595194 w 2679555"/>
                <a:gd name="connsiteY7" fmla="*/ 121196 h 2481148"/>
                <a:gd name="connsiteX8" fmla="*/ 1848583 w 2679555"/>
                <a:gd name="connsiteY8" fmla="*/ 2481148 h 2481148"/>
                <a:gd name="connsiteX9" fmla="*/ 1424508 w 2679555"/>
                <a:gd name="connsiteY9" fmla="*/ 623864 h 2481148"/>
                <a:gd name="connsiteX10" fmla="*/ 942776 w 2679555"/>
                <a:gd name="connsiteY10" fmla="*/ 1368152 h 2481148"/>
                <a:gd name="connsiteX0" fmla="*/ 942776 w 2281257"/>
                <a:gd name="connsiteY0" fmla="*/ 1368152 h 2672086"/>
                <a:gd name="connsiteX1" fmla="*/ 864097 w 2281257"/>
                <a:gd name="connsiteY1" fmla="*/ 1055911 h 2672086"/>
                <a:gd name="connsiteX2" fmla="*/ 767928 w 2281257"/>
                <a:gd name="connsiteY2" fmla="*/ 1362994 h 2672086"/>
                <a:gd name="connsiteX3" fmla="*/ 294705 w 2281257"/>
                <a:gd name="connsiteY3" fmla="*/ 1296146 h 2672086"/>
                <a:gd name="connsiteX4" fmla="*/ 56356 w 2281257"/>
                <a:gd name="connsiteY4" fmla="*/ 1487960 h 2672086"/>
                <a:gd name="connsiteX5" fmla="*/ 222279 w 2281257"/>
                <a:gd name="connsiteY5" fmla="*/ 659161 h 2672086"/>
                <a:gd name="connsiteX6" fmla="*/ 792089 w 2281257"/>
                <a:gd name="connsiteY6" fmla="*/ 119807 h 2672086"/>
                <a:gd name="connsiteX7" fmla="*/ 1595194 w 2281257"/>
                <a:gd name="connsiteY7" fmla="*/ 121196 h 2672086"/>
                <a:gd name="connsiteX8" fmla="*/ 1450285 w 2281257"/>
                <a:gd name="connsiteY8" fmla="*/ 2672086 h 2672086"/>
                <a:gd name="connsiteX9" fmla="*/ 1424508 w 2281257"/>
                <a:gd name="connsiteY9" fmla="*/ 623864 h 2672086"/>
                <a:gd name="connsiteX10" fmla="*/ 942776 w 2281257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1424508 w 3428386"/>
                <a:gd name="connsiteY9" fmla="*/ 623864 h 2672086"/>
                <a:gd name="connsiteX10" fmla="*/ 942776 w 3428386"/>
                <a:gd name="connsiteY10" fmla="*/ 1368152 h 2672086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845654"/>
                <a:gd name="connsiteX1" fmla="*/ 864097 w 3428386"/>
                <a:gd name="connsiteY1" fmla="*/ 1055911 h 2845654"/>
                <a:gd name="connsiteX2" fmla="*/ 767928 w 3428386"/>
                <a:gd name="connsiteY2" fmla="*/ 1362994 h 2845654"/>
                <a:gd name="connsiteX3" fmla="*/ 294705 w 3428386"/>
                <a:gd name="connsiteY3" fmla="*/ 1296146 h 2845654"/>
                <a:gd name="connsiteX4" fmla="*/ 56356 w 3428386"/>
                <a:gd name="connsiteY4" fmla="*/ 1487960 h 2845654"/>
                <a:gd name="connsiteX5" fmla="*/ 222279 w 3428386"/>
                <a:gd name="connsiteY5" fmla="*/ 659161 h 2845654"/>
                <a:gd name="connsiteX6" fmla="*/ 792089 w 3428386"/>
                <a:gd name="connsiteY6" fmla="*/ 119807 h 2845654"/>
                <a:gd name="connsiteX7" fmla="*/ 1595194 w 3428386"/>
                <a:gd name="connsiteY7" fmla="*/ 121196 h 2845654"/>
                <a:gd name="connsiteX8" fmla="*/ 1450285 w 3428386"/>
                <a:gd name="connsiteY8" fmla="*/ 2672086 h 2845654"/>
                <a:gd name="connsiteX9" fmla="*/ 2009999 w 3428386"/>
                <a:gd name="connsiteY9" fmla="*/ 1139082 h 2845654"/>
                <a:gd name="connsiteX10" fmla="*/ 1424508 w 3428386"/>
                <a:gd name="connsiteY10" fmla="*/ 623864 h 2845654"/>
                <a:gd name="connsiteX11" fmla="*/ 942776 w 3428386"/>
                <a:gd name="connsiteY11" fmla="*/ 1368152 h 2845654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009999 w 3428386"/>
                <a:gd name="connsiteY9" fmla="*/ 1139082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35781 w 3428386"/>
                <a:gd name="connsiteY9" fmla="*/ 1280229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428386"/>
                <a:gd name="connsiteY0" fmla="*/ 1368152 h 2672086"/>
                <a:gd name="connsiteX1" fmla="*/ 864097 w 3428386"/>
                <a:gd name="connsiteY1" fmla="*/ 1055911 h 2672086"/>
                <a:gd name="connsiteX2" fmla="*/ 767928 w 3428386"/>
                <a:gd name="connsiteY2" fmla="*/ 1362994 h 2672086"/>
                <a:gd name="connsiteX3" fmla="*/ 294705 w 3428386"/>
                <a:gd name="connsiteY3" fmla="*/ 1296146 h 2672086"/>
                <a:gd name="connsiteX4" fmla="*/ 56356 w 3428386"/>
                <a:gd name="connsiteY4" fmla="*/ 1487960 h 2672086"/>
                <a:gd name="connsiteX5" fmla="*/ 222279 w 3428386"/>
                <a:gd name="connsiteY5" fmla="*/ 659161 h 2672086"/>
                <a:gd name="connsiteX6" fmla="*/ 792089 w 3428386"/>
                <a:gd name="connsiteY6" fmla="*/ 119807 h 2672086"/>
                <a:gd name="connsiteX7" fmla="*/ 1595194 w 3428386"/>
                <a:gd name="connsiteY7" fmla="*/ 121196 h 2672086"/>
                <a:gd name="connsiteX8" fmla="*/ 1450285 w 3428386"/>
                <a:gd name="connsiteY8" fmla="*/ 2672086 h 2672086"/>
                <a:gd name="connsiteX9" fmla="*/ 2110625 w 3428386"/>
                <a:gd name="connsiteY9" fmla="*/ 1146924 h 2672086"/>
                <a:gd name="connsiteX10" fmla="*/ 1424508 w 3428386"/>
                <a:gd name="connsiteY10" fmla="*/ 623864 h 2672086"/>
                <a:gd name="connsiteX11" fmla="*/ 942776 w 3428386"/>
                <a:gd name="connsiteY11" fmla="*/ 1368152 h 2672086"/>
                <a:gd name="connsiteX0" fmla="*/ 942776 w 3269903"/>
                <a:gd name="connsiteY0" fmla="*/ 1368152 h 2672085"/>
                <a:gd name="connsiteX1" fmla="*/ 864097 w 3269903"/>
                <a:gd name="connsiteY1" fmla="*/ 1055911 h 2672085"/>
                <a:gd name="connsiteX2" fmla="*/ 767928 w 3269903"/>
                <a:gd name="connsiteY2" fmla="*/ 1362994 h 2672085"/>
                <a:gd name="connsiteX3" fmla="*/ 294705 w 3269903"/>
                <a:gd name="connsiteY3" fmla="*/ 1296146 h 2672085"/>
                <a:gd name="connsiteX4" fmla="*/ 56356 w 3269903"/>
                <a:gd name="connsiteY4" fmla="*/ 1487960 h 2672085"/>
                <a:gd name="connsiteX5" fmla="*/ 222279 w 3269903"/>
                <a:gd name="connsiteY5" fmla="*/ 659161 h 2672085"/>
                <a:gd name="connsiteX6" fmla="*/ 792089 w 3269903"/>
                <a:gd name="connsiteY6" fmla="*/ 119807 h 2672085"/>
                <a:gd name="connsiteX7" fmla="*/ 1595194 w 3269903"/>
                <a:gd name="connsiteY7" fmla="*/ 121196 h 2672085"/>
                <a:gd name="connsiteX8" fmla="*/ 1291802 w 3269903"/>
                <a:gd name="connsiteY8" fmla="*/ 2672085 h 2672085"/>
                <a:gd name="connsiteX9" fmla="*/ 2110625 w 3269903"/>
                <a:gd name="connsiteY9" fmla="*/ 1146924 h 2672085"/>
                <a:gd name="connsiteX10" fmla="*/ 1424508 w 3269903"/>
                <a:gd name="connsiteY10" fmla="*/ 623864 h 2672085"/>
                <a:gd name="connsiteX11" fmla="*/ 942776 w 3269903"/>
                <a:gd name="connsiteY11" fmla="*/ 1368152 h 2672085"/>
                <a:gd name="connsiteX0" fmla="*/ 942776 w 3269903"/>
                <a:gd name="connsiteY0" fmla="*/ 1368152 h 2672085"/>
                <a:gd name="connsiteX1" fmla="*/ 864097 w 3269903"/>
                <a:gd name="connsiteY1" fmla="*/ 1055911 h 2672085"/>
                <a:gd name="connsiteX2" fmla="*/ 767928 w 3269903"/>
                <a:gd name="connsiteY2" fmla="*/ 1362994 h 2672085"/>
                <a:gd name="connsiteX3" fmla="*/ 294705 w 3269903"/>
                <a:gd name="connsiteY3" fmla="*/ 1296146 h 2672085"/>
                <a:gd name="connsiteX4" fmla="*/ 56356 w 3269903"/>
                <a:gd name="connsiteY4" fmla="*/ 1487960 h 2672085"/>
                <a:gd name="connsiteX5" fmla="*/ 222279 w 3269903"/>
                <a:gd name="connsiteY5" fmla="*/ 659161 h 2672085"/>
                <a:gd name="connsiteX6" fmla="*/ 792089 w 3269903"/>
                <a:gd name="connsiteY6" fmla="*/ 119807 h 2672085"/>
                <a:gd name="connsiteX7" fmla="*/ 1595194 w 3269903"/>
                <a:gd name="connsiteY7" fmla="*/ 121196 h 2672085"/>
                <a:gd name="connsiteX8" fmla="*/ 1291802 w 3269903"/>
                <a:gd name="connsiteY8" fmla="*/ 2672085 h 2672085"/>
                <a:gd name="connsiteX9" fmla="*/ 2110625 w 3269903"/>
                <a:gd name="connsiteY9" fmla="*/ 1146924 h 2672085"/>
                <a:gd name="connsiteX10" fmla="*/ 1424508 w 3269903"/>
                <a:gd name="connsiteY10" fmla="*/ 623864 h 2672085"/>
                <a:gd name="connsiteX11" fmla="*/ 942776 w 3269903"/>
                <a:gd name="connsiteY11" fmla="*/ 1368152 h 2672085"/>
                <a:gd name="connsiteX0" fmla="*/ 942776 w 2619199"/>
                <a:gd name="connsiteY0" fmla="*/ 1368152 h 2672085"/>
                <a:gd name="connsiteX1" fmla="*/ 864097 w 2619199"/>
                <a:gd name="connsiteY1" fmla="*/ 1055911 h 2672085"/>
                <a:gd name="connsiteX2" fmla="*/ 767928 w 2619199"/>
                <a:gd name="connsiteY2" fmla="*/ 1362994 h 2672085"/>
                <a:gd name="connsiteX3" fmla="*/ 294705 w 2619199"/>
                <a:gd name="connsiteY3" fmla="*/ 1296146 h 2672085"/>
                <a:gd name="connsiteX4" fmla="*/ 56356 w 2619199"/>
                <a:gd name="connsiteY4" fmla="*/ 1487960 h 2672085"/>
                <a:gd name="connsiteX5" fmla="*/ 222279 w 2619199"/>
                <a:gd name="connsiteY5" fmla="*/ 659161 h 2672085"/>
                <a:gd name="connsiteX6" fmla="*/ 792089 w 2619199"/>
                <a:gd name="connsiteY6" fmla="*/ 119807 h 2672085"/>
                <a:gd name="connsiteX7" fmla="*/ 1595194 w 2619199"/>
                <a:gd name="connsiteY7" fmla="*/ 121196 h 2672085"/>
                <a:gd name="connsiteX8" fmla="*/ 1291802 w 2619199"/>
                <a:gd name="connsiteY8" fmla="*/ 2672085 h 2672085"/>
                <a:gd name="connsiteX9" fmla="*/ 2110625 w 2619199"/>
                <a:gd name="connsiteY9" fmla="*/ 1146924 h 2672085"/>
                <a:gd name="connsiteX10" fmla="*/ 1424508 w 2619199"/>
                <a:gd name="connsiteY10" fmla="*/ 623864 h 2672085"/>
                <a:gd name="connsiteX11" fmla="*/ 942776 w 2619199"/>
                <a:gd name="connsiteY11" fmla="*/ 1368152 h 2672085"/>
                <a:gd name="connsiteX0" fmla="*/ 942776 w 2619199"/>
                <a:gd name="connsiteY0" fmla="*/ 1368152 h 2672085"/>
                <a:gd name="connsiteX1" fmla="*/ 864097 w 2619199"/>
                <a:gd name="connsiteY1" fmla="*/ 1055911 h 2672085"/>
                <a:gd name="connsiteX2" fmla="*/ 767928 w 2619199"/>
                <a:gd name="connsiteY2" fmla="*/ 1362994 h 2672085"/>
                <a:gd name="connsiteX3" fmla="*/ 294705 w 2619199"/>
                <a:gd name="connsiteY3" fmla="*/ 1296146 h 2672085"/>
                <a:gd name="connsiteX4" fmla="*/ 56356 w 2619199"/>
                <a:gd name="connsiteY4" fmla="*/ 1487960 h 2672085"/>
                <a:gd name="connsiteX5" fmla="*/ 222279 w 2619199"/>
                <a:gd name="connsiteY5" fmla="*/ 659161 h 2672085"/>
                <a:gd name="connsiteX6" fmla="*/ 792089 w 2619199"/>
                <a:gd name="connsiteY6" fmla="*/ 119807 h 2672085"/>
                <a:gd name="connsiteX7" fmla="*/ 1595194 w 2619199"/>
                <a:gd name="connsiteY7" fmla="*/ 121196 h 2672085"/>
                <a:gd name="connsiteX8" fmla="*/ 1291802 w 2619199"/>
                <a:gd name="connsiteY8" fmla="*/ 2672085 h 2672085"/>
                <a:gd name="connsiteX9" fmla="*/ 2186094 w 2619199"/>
                <a:gd name="connsiteY9" fmla="*/ 1123400 h 2672085"/>
                <a:gd name="connsiteX10" fmla="*/ 1424508 w 2619199"/>
                <a:gd name="connsiteY10" fmla="*/ 623864 h 2672085"/>
                <a:gd name="connsiteX11" fmla="*/ 942776 w 261919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86094 w 2788839"/>
                <a:gd name="connsiteY9" fmla="*/ 1123400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60312 w 2788839"/>
                <a:gd name="connsiteY9" fmla="*/ 89599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119011 w 2788839"/>
                <a:gd name="connsiteY9" fmla="*/ 1209657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942776 w 2788839"/>
                <a:gd name="connsiteY0" fmla="*/ 1368152 h 2672085"/>
                <a:gd name="connsiteX1" fmla="*/ 864097 w 2788839"/>
                <a:gd name="connsiteY1" fmla="*/ 1055911 h 2672085"/>
                <a:gd name="connsiteX2" fmla="*/ 767928 w 2788839"/>
                <a:gd name="connsiteY2" fmla="*/ 1362994 h 2672085"/>
                <a:gd name="connsiteX3" fmla="*/ 294705 w 2788839"/>
                <a:gd name="connsiteY3" fmla="*/ 1296146 h 2672085"/>
                <a:gd name="connsiteX4" fmla="*/ 56356 w 2788839"/>
                <a:gd name="connsiteY4" fmla="*/ 1487960 h 2672085"/>
                <a:gd name="connsiteX5" fmla="*/ 222279 w 2788839"/>
                <a:gd name="connsiteY5" fmla="*/ 659161 h 2672085"/>
                <a:gd name="connsiteX6" fmla="*/ 792089 w 2788839"/>
                <a:gd name="connsiteY6" fmla="*/ 119807 h 2672085"/>
                <a:gd name="connsiteX7" fmla="*/ 1595194 w 2788839"/>
                <a:gd name="connsiteY7" fmla="*/ 121196 h 2672085"/>
                <a:gd name="connsiteX8" fmla="*/ 1291802 w 2788839"/>
                <a:gd name="connsiteY8" fmla="*/ 2672085 h 2672085"/>
                <a:gd name="connsiteX9" fmla="*/ 2049132 w 2788839"/>
                <a:gd name="connsiteY9" fmla="*/ 935205 h 2672085"/>
                <a:gd name="connsiteX10" fmla="*/ 1424508 w 2788839"/>
                <a:gd name="connsiteY10" fmla="*/ 623864 h 2672085"/>
                <a:gd name="connsiteX11" fmla="*/ 942776 w 2788839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301098 w 2677198"/>
                <a:gd name="connsiteY4" fmla="*/ 2350525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3762"/>
                <a:gd name="connsiteX1" fmla="*/ 752456 w 2677198"/>
                <a:gd name="connsiteY1" fmla="*/ 1055911 h 2673762"/>
                <a:gd name="connsiteX2" fmla="*/ 656287 w 2677198"/>
                <a:gd name="connsiteY2" fmla="*/ 1362994 h 2673762"/>
                <a:gd name="connsiteX3" fmla="*/ 183064 w 2677198"/>
                <a:gd name="connsiteY3" fmla="*/ 1296146 h 2673762"/>
                <a:gd name="connsiteX4" fmla="*/ 769288 w 2677198"/>
                <a:gd name="connsiteY4" fmla="*/ 2559632 h 2673762"/>
                <a:gd name="connsiteX5" fmla="*/ 110638 w 2677198"/>
                <a:gd name="connsiteY5" fmla="*/ 659161 h 2673762"/>
                <a:gd name="connsiteX6" fmla="*/ 680448 w 2677198"/>
                <a:gd name="connsiteY6" fmla="*/ 119807 h 2673762"/>
                <a:gd name="connsiteX7" fmla="*/ 1483553 w 2677198"/>
                <a:gd name="connsiteY7" fmla="*/ 121196 h 2673762"/>
                <a:gd name="connsiteX8" fmla="*/ 1180161 w 2677198"/>
                <a:gd name="connsiteY8" fmla="*/ 2672085 h 2673762"/>
                <a:gd name="connsiteX9" fmla="*/ 1937491 w 2677198"/>
                <a:gd name="connsiteY9" fmla="*/ 935205 h 2673762"/>
                <a:gd name="connsiteX10" fmla="*/ 1312867 w 2677198"/>
                <a:gd name="connsiteY10" fmla="*/ 623864 h 2673762"/>
                <a:gd name="connsiteX11" fmla="*/ 831135 w 2677198"/>
                <a:gd name="connsiteY11" fmla="*/ 1368152 h 2673762"/>
                <a:gd name="connsiteX0" fmla="*/ 831135 w 2677198"/>
                <a:gd name="connsiteY0" fmla="*/ 1368152 h 2673762"/>
                <a:gd name="connsiteX1" fmla="*/ 752456 w 2677198"/>
                <a:gd name="connsiteY1" fmla="*/ 1055911 h 2673762"/>
                <a:gd name="connsiteX2" fmla="*/ 656287 w 2677198"/>
                <a:gd name="connsiteY2" fmla="*/ 1362994 h 2673762"/>
                <a:gd name="connsiteX3" fmla="*/ 183064 w 2677198"/>
                <a:gd name="connsiteY3" fmla="*/ 1296146 h 2673762"/>
                <a:gd name="connsiteX4" fmla="*/ 769288 w 2677198"/>
                <a:gd name="connsiteY4" fmla="*/ 2559632 h 2673762"/>
                <a:gd name="connsiteX5" fmla="*/ 110638 w 2677198"/>
                <a:gd name="connsiteY5" fmla="*/ 659161 h 2673762"/>
                <a:gd name="connsiteX6" fmla="*/ 680448 w 2677198"/>
                <a:gd name="connsiteY6" fmla="*/ 119807 h 2673762"/>
                <a:gd name="connsiteX7" fmla="*/ 1483553 w 2677198"/>
                <a:gd name="connsiteY7" fmla="*/ 121196 h 2673762"/>
                <a:gd name="connsiteX8" fmla="*/ 1180161 w 2677198"/>
                <a:gd name="connsiteY8" fmla="*/ 2672085 h 2673762"/>
                <a:gd name="connsiteX9" fmla="*/ 1937491 w 2677198"/>
                <a:gd name="connsiteY9" fmla="*/ 935205 h 2673762"/>
                <a:gd name="connsiteX10" fmla="*/ 1312867 w 2677198"/>
                <a:gd name="connsiteY10" fmla="*/ 623864 h 2673762"/>
                <a:gd name="connsiteX11" fmla="*/ 831135 w 2677198"/>
                <a:gd name="connsiteY11" fmla="*/ 1368152 h 2673762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183064 w 2677198"/>
                <a:gd name="connsiteY3" fmla="*/ 1296146 h 2672085"/>
                <a:gd name="connsiteX4" fmla="*/ 769288 w 2677198"/>
                <a:gd name="connsiteY4" fmla="*/ 2559632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99320 w 2745383"/>
                <a:gd name="connsiteY0" fmla="*/ 1368152 h 2672085"/>
                <a:gd name="connsiteX1" fmla="*/ 820641 w 2745383"/>
                <a:gd name="connsiteY1" fmla="*/ 1055911 h 2672085"/>
                <a:gd name="connsiteX2" fmla="*/ 724472 w 2745383"/>
                <a:gd name="connsiteY2" fmla="*/ 1362994 h 2672085"/>
                <a:gd name="connsiteX3" fmla="*/ 251249 w 2745383"/>
                <a:gd name="connsiteY3" fmla="*/ 1296146 h 2672085"/>
                <a:gd name="connsiteX4" fmla="*/ 837473 w 2745383"/>
                <a:gd name="connsiteY4" fmla="*/ 2559632 h 2672085"/>
                <a:gd name="connsiteX5" fmla="*/ 178823 w 2745383"/>
                <a:gd name="connsiteY5" fmla="*/ 659161 h 2672085"/>
                <a:gd name="connsiteX6" fmla="*/ 748633 w 2745383"/>
                <a:gd name="connsiteY6" fmla="*/ 119807 h 2672085"/>
                <a:gd name="connsiteX7" fmla="*/ 1551738 w 2745383"/>
                <a:gd name="connsiteY7" fmla="*/ 121196 h 2672085"/>
                <a:gd name="connsiteX8" fmla="*/ 1248346 w 2745383"/>
                <a:gd name="connsiteY8" fmla="*/ 2672085 h 2672085"/>
                <a:gd name="connsiteX9" fmla="*/ 2005676 w 2745383"/>
                <a:gd name="connsiteY9" fmla="*/ 935205 h 2672085"/>
                <a:gd name="connsiteX10" fmla="*/ 1381052 w 2745383"/>
                <a:gd name="connsiteY10" fmla="*/ 623864 h 2672085"/>
                <a:gd name="connsiteX11" fmla="*/ 899320 w 2745383"/>
                <a:gd name="connsiteY11" fmla="*/ 1368152 h 2672085"/>
                <a:gd name="connsiteX0" fmla="*/ 899320 w 2745383"/>
                <a:gd name="connsiteY0" fmla="*/ 1368152 h 2672085"/>
                <a:gd name="connsiteX1" fmla="*/ 820641 w 2745383"/>
                <a:gd name="connsiteY1" fmla="*/ 1055911 h 2672085"/>
                <a:gd name="connsiteX2" fmla="*/ 724472 w 2745383"/>
                <a:gd name="connsiteY2" fmla="*/ 1362994 h 2672085"/>
                <a:gd name="connsiteX3" fmla="*/ 439923 w 2745383"/>
                <a:gd name="connsiteY3" fmla="*/ 1230800 h 2672085"/>
                <a:gd name="connsiteX4" fmla="*/ 837473 w 2745383"/>
                <a:gd name="connsiteY4" fmla="*/ 2559632 h 2672085"/>
                <a:gd name="connsiteX5" fmla="*/ 178823 w 2745383"/>
                <a:gd name="connsiteY5" fmla="*/ 659161 h 2672085"/>
                <a:gd name="connsiteX6" fmla="*/ 748633 w 2745383"/>
                <a:gd name="connsiteY6" fmla="*/ 119807 h 2672085"/>
                <a:gd name="connsiteX7" fmla="*/ 1551738 w 2745383"/>
                <a:gd name="connsiteY7" fmla="*/ 121196 h 2672085"/>
                <a:gd name="connsiteX8" fmla="*/ 1248346 w 2745383"/>
                <a:gd name="connsiteY8" fmla="*/ 2672085 h 2672085"/>
                <a:gd name="connsiteX9" fmla="*/ 2005676 w 2745383"/>
                <a:gd name="connsiteY9" fmla="*/ 935205 h 2672085"/>
                <a:gd name="connsiteX10" fmla="*/ 1381052 w 2745383"/>
                <a:gd name="connsiteY10" fmla="*/ 623864 h 2672085"/>
                <a:gd name="connsiteX11" fmla="*/ 899320 w 2745383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37491 w 2677198"/>
                <a:gd name="connsiteY9" fmla="*/ 93520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52456 w 2677198"/>
                <a:gd name="connsiteY1" fmla="*/ 105591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97332 w 2677198"/>
                <a:gd name="connsiteY1" fmla="*/ 1029181 h 2672085"/>
                <a:gd name="connsiteX2" fmla="*/ 656287 w 2677198"/>
                <a:gd name="connsiteY2" fmla="*/ 1362994 h 2672085"/>
                <a:gd name="connsiteX3" fmla="*/ 371738 w 2677198"/>
                <a:gd name="connsiteY3" fmla="*/ 1230800 h 2672085"/>
                <a:gd name="connsiteX4" fmla="*/ 867118 w 2677198"/>
                <a:gd name="connsiteY4" fmla="*/ 2631513 h 2672085"/>
                <a:gd name="connsiteX5" fmla="*/ 110638 w 2677198"/>
                <a:gd name="connsiteY5" fmla="*/ 659161 h 2672085"/>
                <a:gd name="connsiteX6" fmla="*/ 680448 w 2677198"/>
                <a:gd name="connsiteY6" fmla="*/ 119807 h 2672085"/>
                <a:gd name="connsiteX7" fmla="*/ 1483553 w 2677198"/>
                <a:gd name="connsiteY7" fmla="*/ 121196 h 2672085"/>
                <a:gd name="connsiteX8" fmla="*/ 1180161 w 2677198"/>
                <a:gd name="connsiteY8" fmla="*/ 2672085 h 2672085"/>
                <a:gd name="connsiteX9" fmla="*/ 1944479 w 2677198"/>
                <a:gd name="connsiteY9" fmla="*/ 1176985 h 2672085"/>
                <a:gd name="connsiteX10" fmla="*/ 1312867 w 2677198"/>
                <a:gd name="connsiteY10" fmla="*/ 623864 h 2672085"/>
                <a:gd name="connsiteX11" fmla="*/ 831135 w 2677198"/>
                <a:gd name="connsiteY11" fmla="*/ 1368152 h 2672085"/>
                <a:gd name="connsiteX0" fmla="*/ 831135 w 2677198"/>
                <a:gd name="connsiteY0" fmla="*/ 1368152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831135 w 2677198"/>
                <a:gd name="connsiteY10" fmla="*/ 1368152 h 2672085"/>
                <a:gd name="connsiteX0" fmla="*/ 1012821 w 2677198"/>
                <a:gd name="connsiteY0" fmla="*/ 1002215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1012821 w 2677198"/>
                <a:gd name="connsiteY10" fmla="*/ 1002215 h 2672085"/>
                <a:gd name="connsiteX0" fmla="*/ 1193540 w 2677198"/>
                <a:gd name="connsiteY0" fmla="*/ 1029181 h 2672085"/>
                <a:gd name="connsiteX1" fmla="*/ 797332 w 2677198"/>
                <a:gd name="connsiteY1" fmla="*/ 1029181 h 2672085"/>
                <a:gd name="connsiteX2" fmla="*/ 371738 w 2677198"/>
                <a:gd name="connsiteY2" fmla="*/ 1230800 h 2672085"/>
                <a:gd name="connsiteX3" fmla="*/ 867118 w 2677198"/>
                <a:gd name="connsiteY3" fmla="*/ 2631513 h 2672085"/>
                <a:gd name="connsiteX4" fmla="*/ 110638 w 2677198"/>
                <a:gd name="connsiteY4" fmla="*/ 659161 h 2672085"/>
                <a:gd name="connsiteX5" fmla="*/ 680448 w 2677198"/>
                <a:gd name="connsiteY5" fmla="*/ 119807 h 2672085"/>
                <a:gd name="connsiteX6" fmla="*/ 1483553 w 2677198"/>
                <a:gd name="connsiteY6" fmla="*/ 121196 h 2672085"/>
                <a:gd name="connsiteX7" fmla="*/ 1180161 w 2677198"/>
                <a:gd name="connsiteY7" fmla="*/ 2672085 h 2672085"/>
                <a:gd name="connsiteX8" fmla="*/ 1944479 w 2677198"/>
                <a:gd name="connsiteY8" fmla="*/ 1176985 h 2672085"/>
                <a:gd name="connsiteX9" fmla="*/ 1312867 w 2677198"/>
                <a:gd name="connsiteY9" fmla="*/ 623864 h 2672085"/>
                <a:gd name="connsiteX10" fmla="*/ 1193540 w 2677198"/>
                <a:gd name="connsiteY10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67118 w 2677198"/>
                <a:gd name="connsiteY2" fmla="*/ 2631513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193540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93540 w 2677198"/>
                <a:gd name="connsiteY9" fmla="*/ 1029181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256431 w 2677198"/>
                <a:gd name="connsiteY0" fmla="*/ 1081458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256431 w 2677198"/>
                <a:gd name="connsiteY9" fmla="*/ 1081458 h 2672085"/>
                <a:gd name="connsiteX0" fmla="*/ 1123661 w 2677198"/>
                <a:gd name="connsiteY0" fmla="*/ 1022647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1123661 w 2677198"/>
                <a:gd name="connsiteY9" fmla="*/ 1022647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55815 w 2677198"/>
                <a:gd name="connsiteY0" fmla="*/ 1029181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55815 w 2677198"/>
                <a:gd name="connsiteY9" fmla="*/ 1029181 h 2672085"/>
                <a:gd name="connsiteX0" fmla="*/ 976779 w 2677198"/>
                <a:gd name="connsiteY0" fmla="*/ 944232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76779 w 2677198"/>
                <a:gd name="connsiteY9" fmla="*/ 944232 h 2672085"/>
                <a:gd name="connsiteX0" fmla="*/ 969791 w 2677198"/>
                <a:gd name="connsiteY0" fmla="*/ 878887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9" fmla="*/ 969791 w 2677198"/>
                <a:gd name="connsiteY9" fmla="*/ 878887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44479 w 2677198"/>
                <a:gd name="connsiteY7" fmla="*/ 1176985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312867 w 2677198"/>
                <a:gd name="connsiteY0" fmla="*/ 623864 h 2672085"/>
                <a:gd name="connsiteX1" fmla="*/ 371738 w 2677198"/>
                <a:gd name="connsiteY1" fmla="*/ 1230800 h 2672085"/>
                <a:gd name="connsiteX2" fmla="*/ 804227 w 2677198"/>
                <a:gd name="connsiteY2" fmla="*/ 2553098 h 2672085"/>
                <a:gd name="connsiteX3" fmla="*/ 110638 w 2677198"/>
                <a:gd name="connsiteY3" fmla="*/ 659161 h 2672085"/>
                <a:gd name="connsiteX4" fmla="*/ 680448 w 2677198"/>
                <a:gd name="connsiteY4" fmla="*/ 119807 h 2672085"/>
                <a:gd name="connsiteX5" fmla="*/ 1483553 w 2677198"/>
                <a:gd name="connsiteY5" fmla="*/ 121196 h 2672085"/>
                <a:gd name="connsiteX6" fmla="*/ 1180161 w 2677198"/>
                <a:gd name="connsiteY6" fmla="*/ 2672085 h 2672085"/>
                <a:gd name="connsiteX7" fmla="*/ 1985957 w 2677198"/>
                <a:gd name="connsiteY7" fmla="*/ 1103282 h 2672085"/>
                <a:gd name="connsiteX8" fmla="*/ 1312867 w 2677198"/>
                <a:gd name="connsiteY8" fmla="*/ 623864 h 2672085"/>
                <a:gd name="connsiteX0" fmla="*/ 1242971 w 2049993"/>
                <a:gd name="connsiteY0" fmla="*/ 684551 h 2613785"/>
                <a:gd name="connsiteX1" fmla="*/ 301842 w 2049993"/>
                <a:gd name="connsiteY1" fmla="*/ 1291487 h 2613785"/>
                <a:gd name="connsiteX2" fmla="*/ 734331 w 2049993"/>
                <a:gd name="connsiteY2" fmla="*/ 2613785 h 2613785"/>
                <a:gd name="connsiteX3" fmla="*/ 40742 w 2049993"/>
                <a:gd name="connsiteY3" fmla="*/ 719848 h 2613785"/>
                <a:gd name="connsiteX4" fmla="*/ 610552 w 2049993"/>
                <a:gd name="connsiteY4" fmla="*/ 180494 h 2613785"/>
                <a:gd name="connsiteX5" fmla="*/ 1413657 w 2049993"/>
                <a:gd name="connsiteY5" fmla="*/ 181883 h 2613785"/>
                <a:gd name="connsiteX6" fmla="*/ 1480301 w 2049993"/>
                <a:gd name="connsiteY6" fmla="*/ 2220493 h 2613785"/>
                <a:gd name="connsiteX7" fmla="*/ 1916061 w 2049993"/>
                <a:gd name="connsiteY7" fmla="*/ 1163969 h 2613785"/>
                <a:gd name="connsiteX8" fmla="*/ 1242971 w 2049993"/>
                <a:gd name="connsiteY8" fmla="*/ 684551 h 2613785"/>
                <a:gd name="connsiteX0" fmla="*/ 1242971 w 2208459"/>
                <a:gd name="connsiteY0" fmla="*/ 591887 h 2521121"/>
                <a:gd name="connsiteX1" fmla="*/ 301842 w 2208459"/>
                <a:gd name="connsiteY1" fmla="*/ 1198823 h 2521121"/>
                <a:gd name="connsiteX2" fmla="*/ 734331 w 2208459"/>
                <a:gd name="connsiteY2" fmla="*/ 2521121 h 2521121"/>
                <a:gd name="connsiteX3" fmla="*/ 40742 w 2208459"/>
                <a:gd name="connsiteY3" fmla="*/ 627184 h 2521121"/>
                <a:gd name="connsiteX4" fmla="*/ 610552 w 2208459"/>
                <a:gd name="connsiteY4" fmla="*/ 87830 h 2521121"/>
                <a:gd name="connsiteX5" fmla="*/ 1413657 w 2208459"/>
                <a:gd name="connsiteY5" fmla="*/ 89219 h 2521121"/>
                <a:gd name="connsiteX6" fmla="*/ 1480301 w 2208459"/>
                <a:gd name="connsiteY6" fmla="*/ 2127829 h 2521121"/>
                <a:gd name="connsiteX7" fmla="*/ 1916061 w 2208459"/>
                <a:gd name="connsiteY7" fmla="*/ 1071305 h 2521121"/>
                <a:gd name="connsiteX8" fmla="*/ 1242971 w 2208459"/>
                <a:gd name="connsiteY8" fmla="*/ 591887 h 2521121"/>
                <a:gd name="connsiteX0" fmla="*/ 1242971 w 1916063"/>
                <a:gd name="connsiteY0" fmla="*/ 718168 h 2717596"/>
                <a:gd name="connsiteX1" fmla="*/ 301842 w 1916063"/>
                <a:gd name="connsiteY1" fmla="*/ 1325104 h 2717596"/>
                <a:gd name="connsiteX2" fmla="*/ 734331 w 1916063"/>
                <a:gd name="connsiteY2" fmla="*/ 2647402 h 2717596"/>
                <a:gd name="connsiteX3" fmla="*/ 40742 w 1916063"/>
                <a:gd name="connsiteY3" fmla="*/ 753465 h 2717596"/>
                <a:gd name="connsiteX4" fmla="*/ 610552 w 1916063"/>
                <a:gd name="connsiteY4" fmla="*/ 214111 h 2717596"/>
                <a:gd name="connsiteX5" fmla="*/ 1413657 w 1916063"/>
                <a:gd name="connsiteY5" fmla="*/ 215500 h 2717596"/>
                <a:gd name="connsiteX6" fmla="*/ 1199581 w 1916063"/>
                <a:gd name="connsiteY6" fmla="*/ 2717596 h 2717596"/>
                <a:gd name="connsiteX7" fmla="*/ 1916061 w 1916063"/>
                <a:gd name="connsiteY7" fmla="*/ 1197586 h 2717596"/>
                <a:gd name="connsiteX8" fmla="*/ 1242971 w 1916063"/>
                <a:gd name="connsiteY8" fmla="*/ 718168 h 2717596"/>
                <a:gd name="connsiteX0" fmla="*/ 1242971 w 2132685"/>
                <a:gd name="connsiteY0" fmla="*/ 623398 h 2622826"/>
                <a:gd name="connsiteX1" fmla="*/ 301842 w 2132685"/>
                <a:gd name="connsiteY1" fmla="*/ 1230334 h 2622826"/>
                <a:gd name="connsiteX2" fmla="*/ 734331 w 2132685"/>
                <a:gd name="connsiteY2" fmla="*/ 2552632 h 2622826"/>
                <a:gd name="connsiteX3" fmla="*/ 40742 w 2132685"/>
                <a:gd name="connsiteY3" fmla="*/ 658695 h 2622826"/>
                <a:gd name="connsiteX4" fmla="*/ 610552 w 2132685"/>
                <a:gd name="connsiteY4" fmla="*/ 119341 h 2622826"/>
                <a:gd name="connsiteX5" fmla="*/ 1413657 w 2132685"/>
                <a:gd name="connsiteY5" fmla="*/ 120730 h 2622826"/>
                <a:gd name="connsiteX6" fmla="*/ 1199581 w 2132685"/>
                <a:gd name="connsiteY6" fmla="*/ 2622826 h 2622826"/>
                <a:gd name="connsiteX7" fmla="*/ 1916061 w 2132685"/>
                <a:gd name="connsiteY7" fmla="*/ 1102816 h 2622826"/>
                <a:gd name="connsiteX8" fmla="*/ 1242971 w 2132685"/>
                <a:gd name="connsiteY8" fmla="*/ 623398 h 2622826"/>
                <a:gd name="connsiteX0" fmla="*/ 1242971 w 2157463"/>
                <a:gd name="connsiteY0" fmla="*/ 571849 h 2571277"/>
                <a:gd name="connsiteX1" fmla="*/ 301842 w 2157463"/>
                <a:gd name="connsiteY1" fmla="*/ 1178785 h 2571277"/>
                <a:gd name="connsiteX2" fmla="*/ 734331 w 2157463"/>
                <a:gd name="connsiteY2" fmla="*/ 2501083 h 2571277"/>
                <a:gd name="connsiteX3" fmla="*/ 40742 w 2157463"/>
                <a:gd name="connsiteY3" fmla="*/ 607146 h 2571277"/>
                <a:gd name="connsiteX4" fmla="*/ 610552 w 2157463"/>
                <a:gd name="connsiteY4" fmla="*/ 67792 h 2571277"/>
                <a:gd name="connsiteX5" fmla="*/ 1413657 w 2157463"/>
                <a:gd name="connsiteY5" fmla="*/ 69181 h 2571277"/>
                <a:gd name="connsiteX6" fmla="*/ 1199581 w 2157463"/>
                <a:gd name="connsiteY6" fmla="*/ 2571277 h 2571277"/>
                <a:gd name="connsiteX7" fmla="*/ 1916061 w 2157463"/>
                <a:gd name="connsiteY7" fmla="*/ 1051267 h 2571277"/>
                <a:gd name="connsiteX8" fmla="*/ 1242971 w 2157463"/>
                <a:gd name="connsiteY8" fmla="*/ 571849 h 2571277"/>
                <a:gd name="connsiteX0" fmla="*/ 1202584 w 2117076"/>
                <a:gd name="connsiteY0" fmla="*/ 571849 h 2571277"/>
                <a:gd name="connsiteX1" fmla="*/ 261455 w 2117076"/>
                <a:gd name="connsiteY1" fmla="*/ 1178785 h 2571277"/>
                <a:gd name="connsiteX2" fmla="*/ 630141 w 2117076"/>
                <a:gd name="connsiteY2" fmla="*/ 2488888 h 2571277"/>
                <a:gd name="connsiteX3" fmla="*/ 355 w 2117076"/>
                <a:gd name="connsiteY3" fmla="*/ 607146 h 2571277"/>
                <a:gd name="connsiteX4" fmla="*/ 570165 w 2117076"/>
                <a:gd name="connsiteY4" fmla="*/ 67792 h 2571277"/>
                <a:gd name="connsiteX5" fmla="*/ 1373270 w 2117076"/>
                <a:gd name="connsiteY5" fmla="*/ 69181 h 2571277"/>
                <a:gd name="connsiteX6" fmla="*/ 1159194 w 2117076"/>
                <a:gd name="connsiteY6" fmla="*/ 2571277 h 2571277"/>
                <a:gd name="connsiteX7" fmla="*/ 1875674 w 2117076"/>
                <a:gd name="connsiteY7" fmla="*/ 1051267 h 2571277"/>
                <a:gd name="connsiteX8" fmla="*/ 1202584 w 2117076"/>
                <a:gd name="connsiteY8" fmla="*/ 571849 h 25712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17076" h="2571277">
                  <a:moveTo>
                    <a:pt x="1202584" y="571849"/>
                  </a:moveTo>
                  <a:cubicBezTo>
                    <a:pt x="940461" y="580818"/>
                    <a:pt x="346228" y="857246"/>
                    <a:pt x="261455" y="1178785"/>
                  </a:cubicBezTo>
                  <a:cubicBezTo>
                    <a:pt x="142860" y="1199613"/>
                    <a:pt x="-72919" y="1875076"/>
                    <a:pt x="630141" y="2488888"/>
                  </a:cubicBezTo>
                  <a:cubicBezTo>
                    <a:pt x="-95525" y="2076394"/>
                    <a:pt x="10351" y="1010662"/>
                    <a:pt x="355" y="607146"/>
                  </a:cubicBezTo>
                  <a:cubicBezTo>
                    <a:pt x="-9641" y="203630"/>
                    <a:pt x="405653" y="147837"/>
                    <a:pt x="570165" y="67792"/>
                  </a:cubicBezTo>
                  <a:cubicBezTo>
                    <a:pt x="853347" y="-52015"/>
                    <a:pt x="948450" y="12069"/>
                    <a:pt x="1373270" y="69181"/>
                  </a:cubicBezTo>
                  <a:cubicBezTo>
                    <a:pt x="2390154" y="205889"/>
                    <a:pt x="2406929" y="2155919"/>
                    <a:pt x="1159194" y="2571277"/>
                  </a:cubicBezTo>
                  <a:cubicBezTo>
                    <a:pt x="1972242" y="2270583"/>
                    <a:pt x="1801232" y="1445432"/>
                    <a:pt x="1875674" y="1051267"/>
                  </a:cubicBezTo>
                  <a:cubicBezTo>
                    <a:pt x="1514669" y="819352"/>
                    <a:pt x="1475615" y="950037"/>
                    <a:pt x="1202584" y="571849"/>
                  </a:cubicBezTo>
                  <a:close/>
                </a:path>
              </a:pathLst>
            </a:custGeom>
            <a:ln>
              <a:noFill/>
            </a:ln>
            <a:effectLst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46" name="Forma livre 45"/>
            <p:cNvSpPr/>
            <p:nvPr/>
          </p:nvSpPr>
          <p:spPr>
            <a:xfrm>
              <a:off x="6778537" y="2915032"/>
              <a:ext cx="397449" cy="367837"/>
            </a:xfrm>
            <a:custGeom>
              <a:avLst/>
              <a:gdLst>
                <a:gd name="connsiteX0" fmla="*/ 1536700 w 1816100"/>
                <a:gd name="connsiteY0" fmla="*/ 0 h 1308100"/>
                <a:gd name="connsiteX1" fmla="*/ 444500 w 1816100"/>
                <a:gd name="connsiteY1" fmla="*/ 304800 h 1308100"/>
                <a:gd name="connsiteX2" fmla="*/ 0 w 1816100"/>
                <a:gd name="connsiteY2" fmla="*/ 1079500 h 1308100"/>
                <a:gd name="connsiteX3" fmla="*/ 279400 w 1816100"/>
                <a:gd name="connsiteY3" fmla="*/ 1282700 h 1308100"/>
                <a:gd name="connsiteX4" fmla="*/ 1816100 w 1816100"/>
                <a:gd name="connsiteY4" fmla="*/ 1308100 h 1308100"/>
                <a:gd name="connsiteX5" fmla="*/ 1536700 w 1816100"/>
                <a:gd name="connsiteY5" fmla="*/ 0 h 1308100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44500 w 1816100"/>
                <a:gd name="connsiteY1" fmla="*/ 472017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36700 w 1816100"/>
                <a:gd name="connsiteY0" fmla="*/ 167217 h 1475317"/>
                <a:gd name="connsiteX1" fmla="*/ 463476 w 1816100"/>
                <a:gd name="connsiteY1" fmla="*/ 464254 h 1475317"/>
                <a:gd name="connsiteX2" fmla="*/ 0 w 1816100"/>
                <a:gd name="connsiteY2" fmla="*/ 1246717 h 1475317"/>
                <a:gd name="connsiteX3" fmla="*/ 279400 w 1816100"/>
                <a:gd name="connsiteY3" fmla="*/ 1449917 h 1475317"/>
                <a:gd name="connsiteX4" fmla="*/ 1816100 w 1816100"/>
                <a:gd name="connsiteY4" fmla="*/ 1475317 h 1475317"/>
                <a:gd name="connsiteX5" fmla="*/ 1536700 w 1816100"/>
                <a:gd name="connsiteY5" fmla="*/ 167217 h 1475317"/>
                <a:gd name="connsiteX0" fmla="*/ 1564217 w 1843617"/>
                <a:gd name="connsiteY0" fmla="*/ 167217 h 1475317"/>
                <a:gd name="connsiteX1" fmla="*/ 490993 w 1843617"/>
                <a:gd name="connsiteY1" fmla="*/ 464254 h 1475317"/>
                <a:gd name="connsiteX2" fmla="*/ 27517 w 1843617"/>
                <a:gd name="connsiteY2" fmla="*/ 1246717 h 1475317"/>
                <a:gd name="connsiteX3" fmla="*/ 306917 w 1843617"/>
                <a:gd name="connsiteY3" fmla="*/ 1449917 h 1475317"/>
                <a:gd name="connsiteX4" fmla="*/ 1843617 w 1843617"/>
                <a:gd name="connsiteY4" fmla="*/ 1475317 h 1475317"/>
                <a:gd name="connsiteX5" fmla="*/ 1564217 w 1843617"/>
                <a:gd name="connsiteY5" fmla="*/ 167217 h 1475317"/>
                <a:gd name="connsiteX0" fmla="*/ 1559983 w 1839383"/>
                <a:gd name="connsiteY0" fmla="*/ 167217 h 1475317"/>
                <a:gd name="connsiteX1" fmla="*/ 486759 w 1839383"/>
                <a:gd name="connsiteY1" fmla="*/ 464254 h 1475317"/>
                <a:gd name="connsiteX2" fmla="*/ 23283 w 1839383"/>
                <a:gd name="connsiteY2" fmla="*/ 1246717 h 1475317"/>
                <a:gd name="connsiteX3" fmla="*/ 302683 w 1839383"/>
                <a:gd name="connsiteY3" fmla="*/ 1449917 h 1475317"/>
                <a:gd name="connsiteX4" fmla="*/ 1839383 w 1839383"/>
                <a:gd name="connsiteY4" fmla="*/ 1475317 h 1475317"/>
                <a:gd name="connsiteX5" fmla="*/ 1559983 w 1839383"/>
                <a:gd name="connsiteY5" fmla="*/ 167217 h 1475317"/>
                <a:gd name="connsiteX0" fmla="*/ 1559983 w 1839383"/>
                <a:gd name="connsiteY0" fmla="*/ 167217 h 1689100"/>
                <a:gd name="connsiteX1" fmla="*/ 486759 w 1839383"/>
                <a:gd name="connsiteY1" fmla="*/ 464254 h 1689100"/>
                <a:gd name="connsiteX2" fmla="*/ 23283 w 1839383"/>
                <a:gd name="connsiteY2" fmla="*/ 1246717 h 1689100"/>
                <a:gd name="connsiteX3" fmla="*/ 302683 w 1839383"/>
                <a:gd name="connsiteY3" fmla="*/ 1449917 h 1689100"/>
                <a:gd name="connsiteX4" fmla="*/ 1839383 w 1839383"/>
                <a:gd name="connsiteY4" fmla="*/ 1475317 h 1689100"/>
                <a:gd name="connsiteX5" fmla="*/ 1559983 w 1839383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279400 w 1816100"/>
                <a:gd name="connsiteY3" fmla="*/ 144991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89100"/>
                <a:gd name="connsiteX1" fmla="*/ 463476 w 1816100"/>
                <a:gd name="connsiteY1" fmla="*/ 464254 h 1689100"/>
                <a:gd name="connsiteX2" fmla="*/ 0 w 1816100"/>
                <a:gd name="connsiteY2" fmla="*/ 1246717 h 1689100"/>
                <a:gd name="connsiteX3" fmla="*/ 319460 w 1816100"/>
                <a:gd name="connsiteY3" fmla="*/ 1400357 h 1689100"/>
                <a:gd name="connsiteX4" fmla="*/ 1816100 w 1816100"/>
                <a:gd name="connsiteY4" fmla="*/ 1475317 h 1689100"/>
                <a:gd name="connsiteX5" fmla="*/ 1536700 w 1816100"/>
                <a:gd name="connsiteY5" fmla="*/ 167217 h 1689100"/>
                <a:gd name="connsiteX0" fmla="*/ 1536700 w 1816100"/>
                <a:gd name="connsiteY0" fmla="*/ 167217 h 1655234"/>
                <a:gd name="connsiteX1" fmla="*/ 463476 w 1816100"/>
                <a:gd name="connsiteY1" fmla="*/ 464254 h 1655234"/>
                <a:gd name="connsiteX2" fmla="*/ 0 w 1816100"/>
                <a:gd name="connsiteY2" fmla="*/ 1246717 h 1655234"/>
                <a:gd name="connsiteX3" fmla="*/ 1816100 w 1816100"/>
                <a:gd name="connsiteY3" fmla="*/ 1475317 h 1655234"/>
                <a:gd name="connsiteX4" fmla="*/ 1536700 w 1816100"/>
                <a:gd name="connsiteY4" fmla="*/ 167217 h 1655234"/>
                <a:gd name="connsiteX0" fmla="*/ 1536700 w 1816100"/>
                <a:gd name="connsiteY0" fmla="*/ 167217 h 1669576"/>
                <a:gd name="connsiteX1" fmla="*/ 463476 w 1816100"/>
                <a:gd name="connsiteY1" fmla="*/ 464254 h 1669576"/>
                <a:gd name="connsiteX2" fmla="*/ 0 w 1816100"/>
                <a:gd name="connsiteY2" fmla="*/ 1246717 h 1669576"/>
                <a:gd name="connsiteX3" fmla="*/ 1816100 w 1816100"/>
                <a:gd name="connsiteY3" fmla="*/ 1475317 h 1669576"/>
                <a:gd name="connsiteX4" fmla="*/ 1536700 w 1816100"/>
                <a:gd name="connsiteY4" fmla="*/ 167217 h 1669576"/>
                <a:gd name="connsiteX0" fmla="*/ 1536700 w 2047652"/>
                <a:gd name="connsiteY0" fmla="*/ 167217 h 1669576"/>
                <a:gd name="connsiteX1" fmla="*/ 463476 w 2047652"/>
                <a:gd name="connsiteY1" fmla="*/ 464254 h 1669576"/>
                <a:gd name="connsiteX2" fmla="*/ 0 w 2047652"/>
                <a:gd name="connsiteY2" fmla="*/ 1246717 h 1669576"/>
                <a:gd name="connsiteX3" fmla="*/ 2047652 w 2047652"/>
                <a:gd name="connsiteY3" fmla="*/ 1472365 h 1669576"/>
                <a:gd name="connsiteX4" fmla="*/ 1536700 w 2047652"/>
                <a:gd name="connsiteY4" fmla="*/ 167217 h 1669576"/>
                <a:gd name="connsiteX0" fmla="*/ 1536700 w 2047652"/>
                <a:gd name="connsiteY0" fmla="*/ 167217 h 1669576"/>
                <a:gd name="connsiteX1" fmla="*/ 463476 w 2047652"/>
                <a:gd name="connsiteY1" fmla="*/ 464254 h 1669576"/>
                <a:gd name="connsiteX2" fmla="*/ 0 w 2047652"/>
                <a:gd name="connsiteY2" fmla="*/ 1246717 h 1669576"/>
                <a:gd name="connsiteX3" fmla="*/ 2047652 w 2047652"/>
                <a:gd name="connsiteY3" fmla="*/ 1472365 h 1669576"/>
                <a:gd name="connsiteX4" fmla="*/ 1536700 w 2047652"/>
                <a:gd name="connsiteY4" fmla="*/ 167217 h 1669576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02359"/>
                <a:gd name="connsiteX1" fmla="*/ 463476 w 2047652"/>
                <a:gd name="connsiteY1" fmla="*/ 297037 h 1502359"/>
                <a:gd name="connsiteX2" fmla="*/ 0 w 2047652"/>
                <a:gd name="connsiteY2" fmla="*/ 1079500 h 1502359"/>
                <a:gd name="connsiteX3" fmla="*/ 2047652 w 2047652"/>
                <a:gd name="connsiteY3" fmla="*/ 1305148 h 1502359"/>
                <a:gd name="connsiteX4" fmla="*/ 1536700 w 2047652"/>
                <a:gd name="connsiteY4" fmla="*/ 0 h 1502359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669511 w 2047652"/>
                <a:gd name="connsiteY3" fmla="*/ 1379802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627338 w 2138290"/>
                <a:gd name="connsiteY0" fmla="*/ 0 h 1535115"/>
                <a:gd name="connsiteX1" fmla="*/ 554114 w 2138290"/>
                <a:gd name="connsiteY1" fmla="*/ 297037 h 1535115"/>
                <a:gd name="connsiteX2" fmla="*/ 90638 w 2138290"/>
                <a:gd name="connsiteY2" fmla="*/ 1079500 h 1535115"/>
                <a:gd name="connsiteX3" fmla="*/ 870156 w 2138290"/>
                <a:gd name="connsiteY3" fmla="*/ 1282880 h 1535115"/>
                <a:gd name="connsiteX4" fmla="*/ 2138290 w 2138290"/>
                <a:gd name="connsiteY4" fmla="*/ 1305148 h 1535115"/>
                <a:gd name="connsiteX5" fmla="*/ 1627338 w 2138290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047652"/>
                <a:gd name="connsiteY0" fmla="*/ 0 h 1535115"/>
                <a:gd name="connsiteX1" fmla="*/ 463476 w 2047652"/>
                <a:gd name="connsiteY1" fmla="*/ 297037 h 1535115"/>
                <a:gd name="connsiteX2" fmla="*/ 0 w 2047652"/>
                <a:gd name="connsiteY2" fmla="*/ 1079500 h 1535115"/>
                <a:gd name="connsiteX3" fmla="*/ 779518 w 2047652"/>
                <a:gd name="connsiteY3" fmla="*/ 1282880 h 1535115"/>
                <a:gd name="connsiteX4" fmla="*/ 2047652 w 2047652"/>
                <a:gd name="connsiteY4" fmla="*/ 1305148 h 1535115"/>
                <a:gd name="connsiteX5" fmla="*/ 1536700 w 2047652"/>
                <a:gd name="connsiteY5" fmla="*/ 0 h 1535115"/>
                <a:gd name="connsiteX0" fmla="*/ 1536700 w 2278827"/>
                <a:gd name="connsiteY0" fmla="*/ 0 h 1780304"/>
                <a:gd name="connsiteX1" fmla="*/ 463476 w 2278827"/>
                <a:gd name="connsiteY1" fmla="*/ 297037 h 1780304"/>
                <a:gd name="connsiteX2" fmla="*/ 0 w 2278827"/>
                <a:gd name="connsiteY2" fmla="*/ 1079500 h 1780304"/>
                <a:gd name="connsiteX3" fmla="*/ 779518 w 2278827"/>
                <a:gd name="connsiteY3" fmla="*/ 1282880 h 1780304"/>
                <a:gd name="connsiteX4" fmla="*/ 2278827 w 2278827"/>
                <a:gd name="connsiteY4" fmla="*/ 1550338 h 1780304"/>
                <a:gd name="connsiteX5" fmla="*/ 1536700 w 2278827"/>
                <a:gd name="connsiteY5" fmla="*/ 0 h 1780304"/>
                <a:gd name="connsiteX0" fmla="*/ 1536700 w 2142526"/>
                <a:gd name="connsiteY0" fmla="*/ 0 h 1780302"/>
                <a:gd name="connsiteX1" fmla="*/ 463476 w 2142526"/>
                <a:gd name="connsiteY1" fmla="*/ 297037 h 1780302"/>
                <a:gd name="connsiteX2" fmla="*/ 0 w 2142526"/>
                <a:gd name="connsiteY2" fmla="*/ 1079500 h 1780302"/>
                <a:gd name="connsiteX3" fmla="*/ 779518 w 2142526"/>
                <a:gd name="connsiteY3" fmla="*/ 1282880 h 1780302"/>
                <a:gd name="connsiteX4" fmla="*/ 2142526 w 2142526"/>
                <a:gd name="connsiteY4" fmla="*/ 1550336 h 1780302"/>
                <a:gd name="connsiteX5" fmla="*/ 1536700 w 2142526"/>
                <a:gd name="connsiteY5" fmla="*/ 0 h 1780302"/>
                <a:gd name="connsiteX0" fmla="*/ 1536700 w 2278827"/>
                <a:gd name="connsiteY0" fmla="*/ 0 h 1780306"/>
                <a:gd name="connsiteX1" fmla="*/ 463476 w 2278827"/>
                <a:gd name="connsiteY1" fmla="*/ 297037 h 1780306"/>
                <a:gd name="connsiteX2" fmla="*/ 0 w 2278827"/>
                <a:gd name="connsiteY2" fmla="*/ 1079500 h 1780306"/>
                <a:gd name="connsiteX3" fmla="*/ 779518 w 2278827"/>
                <a:gd name="connsiteY3" fmla="*/ 1282880 h 1780306"/>
                <a:gd name="connsiteX4" fmla="*/ 2278827 w 2278827"/>
                <a:gd name="connsiteY4" fmla="*/ 1550338 h 1780306"/>
                <a:gd name="connsiteX5" fmla="*/ 1536700 w 2278827"/>
                <a:gd name="connsiteY5" fmla="*/ 0 h 1780306"/>
                <a:gd name="connsiteX0" fmla="*/ 1536700 w 2278827"/>
                <a:gd name="connsiteY0" fmla="*/ 0 h 1780304"/>
                <a:gd name="connsiteX1" fmla="*/ 463476 w 2278827"/>
                <a:gd name="connsiteY1" fmla="*/ 297037 h 1780304"/>
                <a:gd name="connsiteX2" fmla="*/ 0 w 2278827"/>
                <a:gd name="connsiteY2" fmla="*/ 1079500 h 1780304"/>
                <a:gd name="connsiteX3" fmla="*/ 779518 w 2278827"/>
                <a:gd name="connsiteY3" fmla="*/ 1282880 h 1780304"/>
                <a:gd name="connsiteX4" fmla="*/ 2278827 w 2278827"/>
                <a:gd name="connsiteY4" fmla="*/ 1550338 h 1780304"/>
                <a:gd name="connsiteX5" fmla="*/ 1536700 w 2278827"/>
                <a:gd name="connsiteY5" fmla="*/ 0 h 1780304"/>
                <a:gd name="connsiteX0" fmla="*/ 1536700 w 2296856"/>
                <a:gd name="connsiteY0" fmla="*/ 0 h 1895285"/>
                <a:gd name="connsiteX1" fmla="*/ 463476 w 2296856"/>
                <a:gd name="connsiteY1" fmla="*/ 297037 h 1895285"/>
                <a:gd name="connsiteX2" fmla="*/ 0 w 2296856"/>
                <a:gd name="connsiteY2" fmla="*/ 1079500 h 1895285"/>
                <a:gd name="connsiteX3" fmla="*/ 779518 w 2296856"/>
                <a:gd name="connsiteY3" fmla="*/ 1282880 h 1895285"/>
                <a:gd name="connsiteX4" fmla="*/ 2296856 w 2296856"/>
                <a:gd name="connsiteY4" fmla="*/ 1665319 h 1895285"/>
                <a:gd name="connsiteX5" fmla="*/ 1536700 w 2296856"/>
                <a:gd name="connsiteY5" fmla="*/ 0 h 1895285"/>
                <a:gd name="connsiteX0" fmla="*/ 1536700 w 2296856"/>
                <a:gd name="connsiteY0" fmla="*/ 0 h 1895287"/>
                <a:gd name="connsiteX1" fmla="*/ 463476 w 2296856"/>
                <a:gd name="connsiteY1" fmla="*/ 297037 h 1895287"/>
                <a:gd name="connsiteX2" fmla="*/ 0 w 2296856"/>
                <a:gd name="connsiteY2" fmla="*/ 1079500 h 1895287"/>
                <a:gd name="connsiteX3" fmla="*/ 779518 w 2296856"/>
                <a:gd name="connsiteY3" fmla="*/ 1282880 h 1895287"/>
                <a:gd name="connsiteX4" fmla="*/ 2296856 w 2296856"/>
                <a:gd name="connsiteY4" fmla="*/ 1665319 h 1895287"/>
                <a:gd name="connsiteX5" fmla="*/ 1536700 w 2296856"/>
                <a:gd name="connsiteY5" fmla="*/ 0 h 1895287"/>
                <a:gd name="connsiteX0" fmla="*/ 1536700 w 2296856"/>
                <a:gd name="connsiteY0" fmla="*/ 0 h 1739263"/>
                <a:gd name="connsiteX1" fmla="*/ 463476 w 2296856"/>
                <a:gd name="connsiteY1" fmla="*/ 297037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536700 w 2296856"/>
                <a:gd name="connsiteY0" fmla="*/ 0 h 1739263"/>
                <a:gd name="connsiteX1" fmla="*/ 535595 w 2296856"/>
                <a:gd name="connsiteY1" fmla="*/ 465086 h 1739263"/>
                <a:gd name="connsiteX2" fmla="*/ 0 w 2296856"/>
                <a:gd name="connsiteY2" fmla="*/ 1079500 h 1739263"/>
                <a:gd name="connsiteX3" fmla="*/ 779518 w 2296856"/>
                <a:gd name="connsiteY3" fmla="*/ 1282880 h 1739263"/>
                <a:gd name="connsiteX4" fmla="*/ 2296856 w 2296856"/>
                <a:gd name="connsiteY4" fmla="*/ 1665319 h 1739263"/>
                <a:gd name="connsiteX5" fmla="*/ 1536700 w 2296856"/>
                <a:gd name="connsiteY5" fmla="*/ 0 h 1739263"/>
                <a:gd name="connsiteX0" fmla="*/ 1293301 w 2053457"/>
                <a:gd name="connsiteY0" fmla="*/ 0 h 1739263"/>
                <a:gd name="connsiteX1" fmla="*/ 292196 w 2053457"/>
                <a:gd name="connsiteY1" fmla="*/ 465086 h 1739263"/>
                <a:gd name="connsiteX2" fmla="*/ 0 w 2053457"/>
                <a:gd name="connsiteY2" fmla="*/ 1256393 h 1739263"/>
                <a:gd name="connsiteX3" fmla="*/ 536119 w 2053457"/>
                <a:gd name="connsiteY3" fmla="*/ 1282880 h 1739263"/>
                <a:gd name="connsiteX4" fmla="*/ 2053457 w 2053457"/>
                <a:gd name="connsiteY4" fmla="*/ 1665319 h 1739263"/>
                <a:gd name="connsiteX5" fmla="*/ 1293301 w 2053457"/>
                <a:gd name="connsiteY5" fmla="*/ 0 h 1739263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665319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665319 h 1850799"/>
                <a:gd name="connsiteX5" fmla="*/ 1293301 w 2053457"/>
                <a:gd name="connsiteY5" fmla="*/ 0 h 1850799"/>
                <a:gd name="connsiteX0" fmla="*/ 1293301 w 2053457"/>
                <a:gd name="connsiteY0" fmla="*/ 0 h 1898466"/>
                <a:gd name="connsiteX1" fmla="*/ 292196 w 2053457"/>
                <a:gd name="connsiteY1" fmla="*/ 465086 h 1898466"/>
                <a:gd name="connsiteX2" fmla="*/ 0 w 2053457"/>
                <a:gd name="connsiteY2" fmla="*/ 1256393 h 1898466"/>
                <a:gd name="connsiteX3" fmla="*/ 536119 w 2053457"/>
                <a:gd name="connsiteY3" fmla="*/ 1468618 h 1898466"/>
                <a:gd name="connsiteX4" fmla="*/ 2053457 w 2053457"/>
                <a:gd name="connsiteY4" fmla="*/ 1824522 h 1898466"/>
                <a:gd name="connsiteX5" fmla="*/ 1293301 w 2053457"/>
                <a:gd name="connsiteY5" fmla="*/ 0 h 1898466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293301 w 2053457"/>
                <a:gd name="connsiteY0" fmla="*/ 0 h 1850799"/>
                <a:gd name="connsiteX1" fmla="*/ 292196 w 2053457"/>
                <a:gd name="connsiteY1" fmla="*/ 465086 h 1850799"/>
                <a:gd name="connsiteX2" fmla="*/ 0 w 2053457"/>
                <a:gd name="connsiteY2" fmla="*/ 1256393 h 1850799"/>
                <a:gd name="connsiteX3" fmla="*/ 536119 w 2053457"/>
                <a:gd name="connsiteY3" fmla="*/ 1468618 h 1850799"/>
                <a:gd name="connsiteX4" fmla="*/ 2053457 w 2053457"/>
                <a:gd name="connsiteY4" fmla="*/ 1824522 h 1850799"/>
                <a:gd name="connsiteX5" fmla="*/ 1293301 w 2053457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50799"/>
                <a:gd name="connsiteX1" fmla="*/ 299781 w 2061042"/>
                <a:gd name="connsiteY1" fmla="*/ 465086 h 1850799"/>
                <a:gd name="connsiteX2" fmla="*/ 7585 w 2061042"/>
                <a:gd name="connsiteY2" fmla="*/ 1256393 h 1850799"/>
                <a:gd name="connsiteX3" fmla="*/ 543704 w 2061042"/>
                <a:gd name="connsiteY3" fmla="*/ 1468618 h 1850799"/>
                <a:gd name="connsiteX4" fmla="*/ 2061042 w 2061042"/>
                <a:gd name="connsiteY4" fmla="*/ 1824522 h 1850799"/>
                <a:gd name="connsiteX5" fmla="*/ 1300886 w 2061042"/>
                <a:gd name="connsiteY5" fmla="*/ 0 h 1850799"/>
                <a:gd name="connsiteX0" fmla="*/ 1300886 w 2061042"/>
                <a:gd name="connsiteY0" fmla="*/ 0 h 1824522"/>
                <a:gd name="connsiteX1" fmla="*/ 299781 w 2061042"/>
                <a:gd name="connsiteY1" fmla="*/ 465086 h 1824522"/>
                <a:gd name="connsiteX2" fmla="*/ 7585 w 2061042"/>
                <a:gd name="connsiteY2" fmla="*/ 1256393 h 1824522"/>
                <a:gd name="connsiteX3" fmla="*/ 543704 w 2061042"/>
                <a:gd name="connsiteY3" fmla="*/ 1468618 h 1824522"/>
                <a:gd name="connsiteX4" fmla="*/ 2061042 w 2061042"/>
                <a:gd name="connsiteY4" fmla="*/ 1824522 h 1824522"/>
                <a:gd name="connsiteX5" fmla="*/ 1300886 w 2061042"/>
                <a:gd name="connsiteY5" fmla="*/ 0 h 1824522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7585 w 2061042"/>
                <a:gd name="connsiteY2" fmla="*/ 1256393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0886 w 2061042"/>
                <a:gd name="connsiteY0" fmla="*/ 0 h 1837349"/>
                <a:gd name="connsiteX1" fmla="*/ 299781 w 2061042"/>
                <a:gd name="connsiteY1" fmla="*/ 465086 h 1837349"/>
                <a:gd name="connsiteX2" fmla="*/ 103742 w 2061042"/>
                <a:gd name="connsiteY2" fmla="*/ 1315357 h 1837349"/>
                <a:gd name="connsiteX3" fmla="*/ 639861 w 2061042"/>
                <a:gd name="connsiteY3" fmla="*/ 1509893 h 1837349"/>
                <a:gd name="connsiteX4" fmla="*/ 2061042 w 2061042"/>
                <a:gd name="connsiteY4" fmla="*/ 1824522 h 1837349"/>
                <a:gd name="connsiteX5" fmla="*/ 1300886 w 2061042"/>
                <a:gd name="connsiteY5" fmla="*/ 0 h 1837349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134802 w 2061042"/>
                <a:gd name="connsiteY2" fmla="*/ 1282879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2385 w 2062541"/>
                <a:gd name="connsiteY0" fmla="*/ 0 h 1837347"/>
                <a:gd name="connsiteX1" fmla="*/ 301280 w 2062541"/>
                <a:gd name="connsiteY1" fmla="*/ 465086 h 1837347"/>
                <a:gd name="connsiteX2" fmla="*/ 0 w 2062541"/>
                <a:gd name="connsiteY2" fmla="*/ 1282879 h 1837347"/>
                <a:gd name="connsiteX3" fmla="*/ 641360 w 2062541"/>
                <a:gd name="connsiteY3" fmla="*/ 1509893 h 1837347"/>
                <a:gd name="connsiteX4" fmla="*/ 2062541 w 2062541"/>
                <a:gd name="connsiteY4" fmla="*/ 1824522 h 1837347"/>
                <a:gd name="connsiteX5" fmla="*/ 1302385 w 2062541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0886 w 2061042"/>
                <a:gd name="connsiteY0" fmla="*/ 0 h 1837347"/>
                <a:gd name="connsiteX1" fmla="*/ 299781 w 2061042"/>
                <a:gd name="connsiteY1" fmla="*/ 465086 h 1837347"/>
                <a:gd name="connsiteX2" fmla="*/ 134802 w 2061042"/>
                <a:gd name="connsiteY2" fmla="*/ 1282879 h 1837347"/>
                <a:gd name="connsiteX3" fmla="*/ 639861 w 2061042"/>
                <a:gd name="connsiteY3" fmla="*/ 1509893 h 1837347"/>
                <a:gd name="connsiteX4" fmla="*/ 2061042 w 2061042"/>
                <a:gd name="connsiteY4" fmla="*/ 1824522 h 1837347"/>
                <a:gd name="connsiteX5" fmla="*/ 1300886 w 2061042"/>
                <a:gd name="connsiteY5" fmla="*/ 0 h 1837347"/>
                <a:gd name="connsiteX0" fmla="*/ 1302385 w 2062541"/>
                <a:gd name="connsiteY0" fmla="*/ 0 h 1837349"/>
                <a:gd name="connsiteX1" fmla="*/ 301280 w 2062541"/>
                <a:gd name="connsiteY1" fmla="*/ 465086 h 1837349"/>
                <a:gd name="connsiteX2" fmla="*/ 0 w 2062541"/>
                <a:gd name="connsiteY2" fmla="*/ 1282879 h 1837349"/>
                <a:gd name="connsiteX3" fmla="*/ 641360 w 2062541"/>
                <a:gd name="connsiteY3" fmla="*/ 1509893 h 1837349"/>
                <a:gd name="connsiteX4" fmla="*/ 2062541 w 2062541"/>
                <a:gd name="connsiteY4" fmla="*/ 1824522 h 1837349"/>
                <a:gd name="connsiteX5" fmla="*/ 1302385 w 2062541"/>
                <a:gd name="connsiteY5" fmla="*/ 0 h 1837349"/>
                <a:gd name="connsiteX0" fmla="*/ 1302385 w 2062541"/>
                <a:gd name="connsiteY0" fmla="*/ 0 h 1837347"/>
                <a:gd name="connsiteX1" fmla="*/ 301280 w 2062541"/>
                <a:gd name="connsiteY1" fmla="*/ 465086 h 1837347"/>
                <a:gd name="connsiteX2" fmla="*/ 0 w 2062541"/>
                <a:gd name="connsiteY2" fmla="*/ 1282879 h 1837347"/>
                <a:gd name="connsiteX3" fmla="*/ 641360 w 2062541"/>
                <a:gd name="connsiteY3" fmla="*/ 1509893 h 1837347"/>
                <a:gd name="connsiteX4" fmla="*/ 2062541 w 2062541"/>
                <a:gd name="connsiteY4" fmla="*/ 1824522 h 1837347"/>
                <a:gd name="connsiteX5" fmla="*/ 1302385 w 2062541"/>
                <a:gd name="connsiteY5" fmla="*/ 0 h 1837347"/>
                <a:gd name="connsiteX0" fmla="*/ 1300886 w 2061042"/>
                <a:gd name="connsiteY0" fmla="*/ 0 h 1837349"/>
                <a:gd name="connsiteX1" fmla="*/ 299781 w 2061042"/>
                <a:gd name="connsiteY1" fmla="*/ 465086 h 1837349"/>
                <a:gd name="connsiteX2" fmla="*/ 40570 w 2061042"/>
                <a:gd name="connsiteY2" fmla="*/ 1312361 h 1837349"/>
                <a:gd name="connsiteX3" fmla="*/ 639861 w 2061042"/>
                <a:gd name="connsiteY3" fmla="*/ 1509893 h 1837349"/>
                <a:gd name="connsiteX4" fmla="*/ 2061042 w 2061042"/>
                <a:gd name="connsiteY4" fmla="*/ 1824522 h 1837349"/>
                <a:gd name="connsiteX5" fmla="*/ 1300886 w 2061042"/>
                <a:gd name="connsiteY5" fmla="*/ 0 h 1837349"/>
                <a:gd name="connsiteX0" fmla="*/ 1260316 w 2020472"/>
                <a:gd name="connsiteY0" fmla="*/ 0 h 1837347"/>
                <a:gd name="connsiteX1" fmla="*/ 361378 w 2020472"/>
                <a:gd name="connsiteY1" fmla="*/ 382536 h 1837347"/>
                <a:gd name="connsiteX2" fmla="*/ 0 w 2020472"/>
                <a:gd name="connsiteY2" fmla="*/ 1312361 h 1837347"/>
                <a:gd name="connsiteX3" fmla="*/ 599291 w 2020472"/>
                <a:gd name="connsiteY3" fmla="*/ 1509893 h 1837347"/>
                <a:gd name="connsiteX4" fmla="*/ 2020472 w 2020472"/>
                <a:gd name="connsiteY4" fmla="*/ 1824522 h 1837347"/>
                <a:gd name="connsiteX5" fmla="*/ 1260316 w 2020472"/>
                <a:gd name="connsiteY5" fmla="*/ 0 h 1837347"/>
                <a:gd name="connsiteX0" fmla="*/ 1269428 w 2029584"/>
                <a:gd name="connsiteY0" fmla="*/ 0 h 1837349"/>
                <a:gd name="connsiteX1" fmla="*/ 370490 w 2029584"/>
                <a:gd name="connsiteY1" fmla="*/ 382536 h 1837349"/>
                <a:gd name="connsiteX2" fmla="*/ 9112 w 2029584"/>
                <a:gd name="connsiteY2" fmla="*/ 1312361 h 1837349"/>
                <a:gd name="connsiteX3" fmla="*/ 608403 w 2029584"/>
                <a:gd name="connsiteY3" fmla="*/ 1509893 h 1837349"/>
                <a:gd name="connsiteX4" fmla="*/ 2029584 w 2029584"/>
                <a:gd name="connsiteY4" fmla="*/ 1824522 h 1837349"/>
                <a:gd name="connsiteX5" fmla="*/ 1269428 w 2029584"/>
                <a:gd name="connsiteY5" fmla="*/ 0 h 1837349"/>
                <a:gd name="connsiteX0" fmla="*/ 1269428 w 2029584"/>
                <a:gd name="connsiteY0" fmla="*/ 0 h 1837347"/>
                <a:gd name="connsiteX1" fmla="*/ 370490 w 2029584"/>
                <a:gd name="connsiteY1" fmla="*/ 382536 h 1837347"/>
                <a:gd name="connsiteX2" fmla="*/ 9112 w 2029584"/>
                <a:gd name="connsiteY2" fmla="*/ 1312361 h 1837347"/>
                <a:gd name="connsiteX3" fmla="*/ 608403 w 2029584"/>
                <a:gd name="connsiteY3" fmla="*/ 1509893 h 1837347"/>
                <a:gd name="connsiteX4" fmla="*/ 2029584 w 2029584"/>
                <a:gd name="connsiteY4" fmla="*/ 1824522 h 1837347"/>
                <a:gd name="connsiteX5" fmla="*/ 1269428 w 2029584"/>
                <a:gd name="connsiteY5" fmla="*/ 0 h 1837347"/>
                <a:gd name="connsiteX0" fmla="*/ 1260316 w 2020472"/>
                <a:gd name="connsiteY0" fmla="*/ 0 h 1837349"/>
                <a:gd name="connsiteX1" fmla="*/ 361378 w 2020472"/>
                <a:gd name="connsiteY1" fmla="*/ 382536 h 1837349"/>
                <a:gd name="connsiteX2" fmla="*/ 0 w 2020472"/>
                <a:gd name="connsiteY2" fmla="*/ 1312361 h 1837349"/>
                <a:gd name="connsiteX3" fmla="*/ 599291 w 2020472"/>
                <a:gd name="connsiteY3" fmla="*/ 1509893 h 1837349"/>
                <a:gd name="connsiteX4" fmla="*/ 2020472 w 2020472"/>
                <a:gd name="connsiteY4" fmla="*/ 1824522 h 1837349"/>
                <a:gd name="connsiteX5" fmla="*/ 1260316 w 2020472"/>
                <a:gd name="connsiteY5" fmla="*/ 0 h 1837349"/>
                <a:gd name="connsiteX0" fmla="*/ 1260316 w 2020472"/>
                <a:gd name="connsiteY0" fmla="*/ 0 h 1837347"/>
                <a:gd name="connsiteX1" fmla="*/ 361378 w 2020472"/>
                <a:gd name="connsiteY1" fmla="*/ 382536 h 1837347"/>
                <a:gd name="connsiteX2" fmla="*/ 0 w 2020472"/>
                <a:gd name="connsiteY2" fmla="*/ 1312361 h 1837347"/>
                <a:gd name="connsiteX3" fmla="*/ 599291 w 2020472"/>
                <a:gd name="connsiteY3" fmla="*/ 1509893 h 1837347"/>
                <a:gd name="connsiteX4" fmla="*/ 2020472 w 2020472"/>
                <a:gd name="connsiteY4" fmla="*/ 1824522 h 1837347"/>
                <a:gd name="connsiteX5" fmla="*/ 1260316 w 2020472"/>
                <a:gd name="connsiteY5" fmla="*/ 0 h 1837347"/>
                <a:gd name="connsiteX0" fmla="*/ 1260316 w 2020472"/>
                <a:gd name="connsiteY0" fmla="*/ 0 h 1947722"/>
                <a:gd name="connsiteX1" fmla="*/ 361378 w 2020472"/>
                <a:gd name="connsiteY1" fmla="*/ 382536 h 1947722"/>
                <a:gd name="connsiteX2" fmla="*/ 0 w 2020472"/>
                <a:gd name="connsiteY2" fmla="*/ 1312361 h 1947722"/>
                <a:gd name="connsiteX3" fmla="*/ 599291 w 2020472"/>
                <a:gd name="connsiteY3" fmla="*/ 1509893 h 1947722"/>
                <a:gd name="connsiteX4" fmla="*/ 2020472 w 2020472"/>
                <a:gd name="connsiteY4" fmla="*/ 1824522 h 1947722"/>
                <a:gd name="connsiteX5" fmla="*/ 1260316 w 2020472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  <a:gd name="connsiteX0" fmla="*/ 1260316 w 2038501"/>
                <a:gd name="connsiteY0" fmla="*/ 0 h 1947722"/>
                <a:gd name="connsiteX1" fmla="*/ 361378 w 2038501"/>
                <a:gd name="connsiteY1" fmla="*/ 382536 h 1947722"/>
                <a:gd name="connsiteX2" fmla="*/ 0 w 2038501"/>
                <a:gd name="connsiteY2" fmla="*/ 1312361 h 1947722"/>
                <a:gd name="connsiteX3" fmla="*/ 599291 w 2038501"/>
                <a:gd name="connsiteY3" fmla="*/ 1509893 h 1947722"/>
                <a:gd name="connsiteX4" fmla="*/ 2038501 w 2038501"/>
                <a:gd name="connsiteY4" fmla="*/ 1859902 h 1947722"/>
                <a:gd name="connsiteX5" fmla="*/ 1260316 w 2038501"/>
                <a:gd name="connsiteY5" fmla="*/ 0 h 1947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38501" h="1947722">
                  <a:moveTo>
                    <a:pt x="1260316" y="0"/>
                  </a:moveTo>
                  <a:cubicBezTo>
                    <a:pt x="721975" y="94634"/>
                    <a:pt x="715943" y="114433"/>
                    <a:pt x="361378" y="382536"/>
                  </a:cubicBezTo>
                  <a:cubicBezTo>
                    <a:pt x="62489" y="707790"/>
                    <a:pt x="89704" y="799551"/>
                    <a:pt x="0" y="1312361"/>
                  </a:cubicBezTo>
                  <a:cubicBezTo>
                    <a:pt x="106785" y="1454956"/>
                    <a:pt x="426199" y="1510658"/>
                    <a:pt x="599291" y="1509893"/>
                  </a:cubicBezTo>
                  <a:cubicBezTo>
                    <a:pt x="1340876" y="1947722"/>
                    <a:pt x="1710060" y="1854245"/>
                    <a:pt x="2038501" y="1859902"/>
                  </a:cubicBezTo>
                  <a:cubicBezTo>
                    <a:pt x="1690588" y="885759"/>
                    <a:pt x="1293318" y="686278"/>
                    <a:pt x="126031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47" name="Forma livre 46"/>
            <p:cNvSpPr/>
            <p:nvPr/>
          </p:nvSpPr>
          <p:spPr>
            <a:xfrm>
              <a:off x="7148217" y="2875012"/>
              <a:ext cx="369724" cy="392628"/>
            </a:xfrm>
            <a:custGeom>
              <a:avLst/>
              <a:gdLst>
                <a:gd name="connsiteX0" fmla="*/ 393700 w 1968500"/>
                <a:gd name="connsiteY0" fmla="*/ 0 h 1320800"/>
                <a:gd name="connsiteX1" fmla="*/ 1498600 w 1968500"/>
                <a:gd name="connsiteY1" fmla="*/ 304800 h 1320800"/>
                <a:gd name="connsiteX2" fmla="*/ 1968500 w 1968500"/>
                <a:gd name="connsiteY2" fmla="*/ 1117600 h 1320800"/>
                <a:gd name="connsiteX3" fmla="*/ 1676400 w 1968500"/>
                <a:gd name="connsiteY3" fmla="*/ 1320800 h 1320800"/>
                <a:gd name="connsiteX4" fmla="*/ 0 w 1968500"/>
                <a:gd name="connsiteY4" fmla="*/ 1320800 h 1320800"/>
                <a:gd name="connsiteX5" fmla="*/ 393700 w 1968500"/>
                <a:gd name="connsiteY5" fmla="*/ 0 h 1320800"/>
                <a:gd name="connsiteX0" fmla="*/ 405532 w 1968500"/>
                <a:gd name="connsiteY0" fmla="*/ 0 h 1358404"/>
                <a:gd name="connsiteX1" fmla="*/ 1498600 w 1968500"/>
                <a:gd name="connsiteY1" fmla="*/ 342404 h 1358404"/>
                <a:gd name="connsiteX2" fmla="*/ 1968500 w 1968500"/>
                <a:gd name="connsiteY2" fmla="*/ 1155204 h 1358404"/>
                <a:gd name="connsiteX3" fmla="*/ 1676400 w 1968500"/>
                <a:gd name="connsiteY3" fmla="*/ 1358404 h 1358404"/>
                <a:gd name="connsiteX4" fmla="*/ 0 w 1968500"/>
                <a:gd name="connsiteY4" fmla="*/ 1358404 h 1358404"/>
                <a:gd name="connsiteX5" fmla="*/ 405532 w 1968500"/>
                <a:gd name="connsiteY5" fmla="*/ 0 h 1358404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1676400 w 1968500"/>
                <a:gd name="connsiteY3" fmla="*/ 1527737 h 1527737"/>
                <a:gd name="connsiteX4" fmla="*/ 0 w 1968500"/>
                <a:gd name="connsiteY4" fmla="*/ 1527737 h 1527737"/>
                <a:gd name="connsiteX5" fmla="*/ 405532 w 1968500"/>
                <a:gd name="connsiteY5" fmla="*/ 169333 h 1527737"/>
                <a:gd name="connsiteX0" fmla="*/ 405532 w 1968500"/>
                <a:gd name="connsiteY0" fmla="*/ 169333 h 1527737"/>
                <a:gd name="connsiteX1" fmla="*/ 1498600 w 1968500"/>
                <a:gd name="connsiteY1" fmla="*/ 511737 h 1527737"/>
                <a:gd name="connsiteX2" fmla="*/ 1968500 w 1968500"/>
                <a:gd name="connsiteY2" fmla="*/ 1324537 h 1527737"/>
                <a:gd name="connsiteX3" fmla="*/ 0 w 1968500"/>
                <a:gd name="connsiteY3" fmla="*/ 1527737 h 1527737"/>
                <a:gd name="connsiteX4" fmla="*/ 405532 w 1968500"/>
                <a:gd name="connsiteY4" fmla="*/ 169333 h 1527737"/>
                <a:gd name="connsiteX0" fmla="*/ 405532 w 1998133"/>
                <a:gd name="connsiteY0" fmla="*/ 169333 h 1720271"/>
                <a:gd name="connsiteX1" fmla="*/ 1498600 w 1998133"/>
                <a:gd name="connsiteY1" fmla="*/ 511737 h 1720271"/>
                <a:gd name="connsiteX2" fmla="*/ 1968500 w 1998133"/>
                <a:gd name="connsiteY2" fmla="*/ 1324537 h 1720271"/>
                <a:gd name="connsiteX3" fmla="*/ 0 w 1998133"/>
                <a:gd name="connsiteY3" fmla="*/ 1527737 h 1720271"/>
                <a:gd name="connsiteX4" fmla="*/ 405532 w 1998133"/>
                <a:gd name="connsiteY4" fmla="*/ 169333 h 1720271"/>
                <a:gd name="connsiteX0" fmla="*/ 405532 w 1968500"/>
                <a:gd name="connsiteY0" fmla="*/ 169333 h 1720271"/>
                <a:gd name="connsiteX1" fmla="*/ 1498600 w 1968500"/>
                <a:gd name="connsiteY1" fmla="*/ 511737 h 1720271"/>
                <a:gd name="connsiteX2" fmla="*/ 1968500 w 1968500"/>
                <a:gd name="connsiteY2" fmla="*/ 1324537 h 1720271"/>
                <a:gd name="connsiteX3" fmla="*/ 0 w 1968500"/>
                <a:gd name="connsiteY3" fmla="*/ 1527737 h 1720271"/>
                <a:gd name="connsiteX4" fmla="*/ 405532 w 1968500"/>
                <a:gd name="connsiteY4" fmla="*/ 169333 h 1720271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908567 w 2471535"/>
                <a:gd name="connsiteY0" fmla="*/ 169333 h 1730020"/>
                <a:gd name="connsiteX1" fmla="*/ 2001635 w 2471535"/>
                <a:gd name="connsiteY1" fmla="*/ 511737 h 1730020"/>
                <a:gd name="connsiteX2" fmla="*/ 2471535 w 2471535"/>
                <a:gd name="connsiteY2" fmla="*/ 1324537 h 1730020"/>
                <a:gd name="connsiteX3" fmla="*/ 260495 w 2471535"/>
                <a:gd name="connsiteY3" fmla="*/ 1537486 h 1730020"/>
                <a:gd name="connsiteX4" fmla="*/ 908567 w 2471535"/>
                <a:gd name="connsiteY4" fmla="*/ 169333 h 1730020"/>
                <a:gd name="connsiteX0" fmla="*/ 908567 w 2471535"/>
                <a:gd name="connsiteY0" fmla="*/ 169333 h 1730020"/>
                <a:gd name="connsiteX1" fmla="*/ 2001635 w 2471535"/>
                <a:gd name="connsiteY1" fmla="*/ 511737 h 1730020"/>
                <a:gd name="connsiteX2" fmla="*/ 2471535 w 2471535"/>
                <a:gd name="connsiteY2" fmla="*/ 1324537 h 1730020"/>
                <a:gd name="connsiteX3" fmla="*/ 260495 w 2471535"/>
                <a:gd name="connsiteY3" fmla="*/ 1537486 h 1730020"/>
                <a:gd name="connsiteX4" fmla="*/ 908567 w 2471535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169333 h 1730020"/>
                <a:gd name="connsiteX1" fmla="*/ 1741140 w 2211040"/>
                <a:gd name="connsiteY1" fmla="*/ 511737 h 1730020"/>
                <a:gd name="connsiteX2" fmla="*/ 2211040 w 2211040"/>
                <a:gd name="connsiteY2" fmla="*/ 1324537 h 1730020"/>
                <a:gd name="connsiteX3" fmla="*/ 0 w 2211040"/>
                <a:gd name="connsiteY3" fmla="*/ 1537486 h 1730020"/>
                <a:gd name="connsiteX4" fmla="*/ 648072 w 2211040"/>
                <a:gd name="connsiteY4" fmla="*/ 169333 h 1730020"/>
                <a:gd name="connsiteX0" fmla="*/ 648072 w 2211040"/>
                <a:gd name="connsiteY0" fmla="*/ 0 h 1560687"/>
                <a:gd name="connsiteX1" fmla="*/ 1741140 w 2211040"/>
                <a:gd name="connsiteY1" fmla="*/ 342404 h 1560687"/>
                <a:gd name="connsiteX2" fmla="*/ 2211040 w 2211040"/>
                <a:gd name="connsiteY2" fmla="*/ 1155204 h 1560687"/>
                <a:gd name="connsiteX3" fmla="*/ 0 w 2211040"/>
                <a:gd name="connsiteY3" fmla="*/ 1368153 h 1560687"/>
                <a:gd name="connsiteX4" fmla="*/ 648072 w 2211040"/>
                <a:gd name="connsiteY4" fmla="*/ 0 h 1560687"/>
                <a:gd name="connsiteX0" fmla="*/ 648072 w 2211040"/>
                <a:gd name="connsiteY0" fmla="*/ 0 h 1560687"/>
                <a:gd name="connsiteX1" fmla="*/ 1741140 w 2211040"/>
                <a:gd name="connsiteY1" fmla="*/ 342404 h 1560687"/>
                <a:gd name="connsiteX2" fmla="*/ 2211040 w 2211040"/>
                <a:gd name="connsiteY2" fmla="*/ 1155204 h 1560687"/>
                <a:gd name="connsiteX3" fmla="*/ 0 w 2211040"/>
                <a:gd name="connsiteY3" fmla="*/ 1368153 h 1560687"/>
                <a:gd name="connsiteX4" fmla="*/ 648072 w 2211040"/>
                <a:gd name="connsiteY4" fmla="*/ 0 h 1560687"/>
                <a:gd name="connsiteX0" fmla="*/ 681976 w 2244944"/>
                <a:gd name="connsiteY0" fmla="*/ 0 h 1674998"/>
                <a:gd name="connsiteX1" fmla="*/ 1775044 w 2244944"/>
                <a:gd name="connsiteY1" fmla="*/ 342404 h 1674998"/>
                <a:gd name="connsiteX2" fmla="*/ 2244944 w 2244944"/>
                <a:gd name="connsiteY2" fmla="*/ 1155204 h 1674998"/>
                <a:gd name="connsiteX3" fmla="*/ 0 w 2244944"/>
                <a:gd name="connsiteY3" fmla="*/ 1482464 h 1674998"/>
                <a:gd name="connsiteX4" fmla="*/ 681976 w 2244944"/>
                <a:gd name="connsiteY4" fmla="*/ 0 h 1674998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00215"/>
                <a:gd name="connsiteX1" fmla="*/ 1775044 w 2232248"/>
                <a:gd name="connsiteY1" fmla="*/ 342404 h 1700215"/>
                <a:gd name="connsiteX2" fmla="*/ 2232248 w 2232248"/>
                <a:gd name="connsiteY2" fmla="*/ 1338447 h 1700215"/>
                <a:gd name="connsiteX3" fmla="*/ 0 w 2232248"/>
                <a:gd name="connsiteY3" fmla="*/ 1482464 h 1700215"/>
                <a:gd name="connsiteX4" fmla="*/ 681976 w 2232248"/>
                <a:gd name="connsiteY4" fmla="*/ 0 h 1700215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763368 w 2232248"/>
                <a:gd name="connsiteY3" fmla="*/ 1563851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8381"/>
                <a:gd name="connsiteY0" fmla="*/ 0 h 1743106"/>
                <a:gd name="connsiteX1" fmla="*/ 1775044 w 2238381"/>
                <a:gd name="connsiteY1" fmla="*/ 342404 h 1743106"/>
                <a:gd name="connsiteX2" fmla="*/ 2232248 w 2238381"/>
                <a:gd name="connsiteY2" fmla="*/ 1338447 h 1743106"/>
                <a:gd name="connsiteX3" fmla="*/ 1691251 w 2238381"/>
                <a:gd name="connsiteY3" fmla="*/ 1528472 h 1743106"/>
                <a:gd name="connsiteX4" fmla="*/ 0 w 2238381"/>
                <a:gd name="connsiteY4" fmla="*/ 1482464 h 1743106"/>
                <a:gd name="connsiteX5" fmla="*/ 681976 w 2238381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91251 w 2232248"/>
                <a:gd name="connsiteY3" fmla="*/ 1528472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771911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35610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43106"/>
                <a:gd name="connsiteX1" fmla="*/ 1775044 w 2232248"/>
                <a:gd name="connsiteY1" fmla="*/ 342404 h 1743106"/>
                <a:gd name="connsiteX2" fmla="*/ 2232248 w 2232248"/>
                <a:gd name="connsiteY2" fmla="*/ 1338447 h 1743106"/>
                <a:gd name="connsiteX3" fmla="*/ 1635610 w 2232248"/>
                <a:gd name="connsiteY3" fmla="*/ 1471020 h 1743106"/>
                <a:gd name="connsiteX4" fmla="*/ 0 w 2232248"/>
                <a:gd name="connsiteY4" fmla="*/ 1482464 h 1743106"/>
                <a:gd name="connsiteX5" fmla="*/ 681976 w 2232248"/>
                <a:gd name="connsiteY5" fmla="*/ 0 h 1743106"/>
                <a:gd name="connsiteX0" fmla="*/ 681976 w 2232248"/>
                <a:gd name="connsiteY0" fmla="*/ 0 h 1786528"/>
                <a:gd name="connsiteX1" fmla="*/ 1775044 w 2232248"/>
                <a:gd name="connsiteY1" fmla="*/ 342404 h 1786528"/>
                <a:gd name="connsiteX2" fmla="*/ 2232248 w 2232248"/>
                <a:gd name="connsiteY2" fmla="*/ 1338447 h 1786528"/>
                <a:gd name="connsiteX3" fmla="*/ 1635610 w 2232248"/>
                <a:gd name="connsiteY3" fmla="*/ 1471020 h 1786528"/>
                <a:gd name="connsiteX4" fmla="*/ 0 w 2232248"/>
                <a:gd name="connsiteY4" fmla="*/ 1482464 h 1786528"/>
                <a:gd name="connsiteX5" fmla="*/ 681976 w 2232248"/>
                <a:gd name="connsiteY5" fmla="*/ 0 h 1786528"/>
                <a:gd name="connsiteX0" fmla="*/ 954578 w 2504850"/>
                <a:gd name="connsiteY0" fmla="*/ 0 h 1999121"/>
                <a:gd name="connsiteX1" fmla="*/ 2047646 w 2504850"/>
                <a:gd name="connsiteY1" fmla="*/ 342404 h 1999121"/>
                <a:gd name="connsiteX2" fmla="*/ 2504850 w 2504850"/>
                <a:gd name="connsiteY2" fmla="*/ 1338447 h 1999121"/>
                <a:gd name="connsiteX3" fmla="*/ 1908212 w 2504850"/>
                <a:gd name="connsiteY3" fmla="*/ 1471020 h 1999121"/>
                <a:gd name="connsiteX4" fmla="*/ 0 w 2504850"/>
                <a:gd name="connsiteY4" fmla="*/ 1738478 h 1999121"/>
                <a:gd name="connsiteX5" fmla="*/ 954578 w 2504850"/>
                <a:gd name="connsiteY5" fmla="*/ 0 h 1999121"/>
                <a:gd name="connsiteX0" fmla="*/ 954578 w 2504850"/>
                <a:gd name="connsiteY0" fmla="*/ 0 h 1985670"/>
                <a:gd name="connsiteX1" fmla="*/ 2047646 w 2504850"/>
                <a:gd name="connsiteY1" fmla="*/ 342404 h 1985670"/>
                <a:gd name="connsiteX2" fmla="*/ 2504850 w 2504850"/>
                <a:gd name="connsiteY2" fmla="*/ 1338447 h 1985670"/>
                <a:gd name="connsiteX3" fmla="*/ 1908212 w 2504850"/>
                <a:gd name="connsiteY3" fmla="*/ 1471020 h 1985670"/>
                <a:gd name="connsiteX4" fmla="*/ 0 w 2504850"/>
                <a:gd name="connsiteY4" fmla="*/ 1738478 h 1985670"/>
                <a:gd name="connsiteX5" fmla="*/ 954578 w 2504850"/>
                <a:gd name="connsiteY5" fmla="*/ 0 h 1985670"/>
                <a:gd name="connsiteX0" fmla="*/ 954578 w 2504850"/>
                <a:gd name="connsiteY0" fmla="*/ 0 h 1972219"/>
                <a:gd name="connsiteX1" fmla="*/ 2047646 w 2504850"/>
                <a:gd name="connsiteY1" fmla="*/ 342404 h 1972219"/>
                <a:gd name="connsiteX2" fmla="*/ 2504850 w 2504850"/>
                <a:gd name="connsiteY2" fmla="*/ 1338447 h 1972219"/>
                <a:gd name="connsiteX3" fmla="*/ 1908212 w 2504850"/>
                <a:gd name="connsiteY3" fmla="*/ 1471020 h 1972219"/>
                <a:gd name="connsiteX4" fmla="*/ 0 w 2504850"/>
                <a:gd name="connsiteY4" fmla="*/ 1738478 h 1972219"/>
                <a:gd name="connsiteX5" fmla="*/ 954578 w 2504850"/>
                <a:gd name="connsiteY5" fmla="*/ 0 h 1972219"/>
                <a:gd name="connsiteX0" fmla="*/ 954578 w 2504850"/>
                <a:gd name="connsiteY0" fmla="*/ 0 h 1981065"/>
                <a:gd name="connsiteX1" fmla="*/ 2047646 w 2504850"/>
                <a:gd name="connsiteY1" fmla="*/ 342404 h 1981065"/>
                <a:gd name="connsiteX2" fmla="*/ 2504850 w 2504850"/>
                <a:gd name="connsiteY2" fmla="*/ 1338447 h 1981065"/>
                <a:gd name="connsiteX3" fmla="*/ 1908212 w 2504850"/>
                <a:gd name="connsiteY3" fmla="*/ 1471020 h 1981065"/>
                <a:gd name="connsiteX4" fmla="*/ 0 w 2504850"/>
                <a:gd name="connsiteY4" fmla="*/ 1738478 h 1981065"/>
                <a:gd name="connsiteX5" fmla="*/ 954578 w 2504850"/>
                <a:gd name="connsiteY5" fmla="*/ 0 h 1981065"/>
                <a:gd name="connsiteX0" fmla="*/ 954578 w 2504850"/>
                <a:gd name="connsiteY0" fmla="*/ 0 h 1972219"/>
                <a:gd name="connsiteX1" fmla="*/ 2047646 w 2504850"/>
                <a:gd name="connsiteY1" fmla="*/ 342404 h 1972219"/>
                <a:gd name="connsiteX2" fmla="*/ 2504850 w 2504850"/>
                <a:gd name="connsiteY2" fmla="*/ 1338447 h 1972219"/>
                <a:gd name="connsiteX3" fmla="*/ 1908212 w 2504850"/>
                <a:gd name="connsiteY3" fmla="*/ 1471020 h 1972219"/>
                <a:gd name="connsiteX4" fmla="*/ 0 w 2504850"/>
                <a:gd name="connsiteY4" fmla="*/ 1738478 h 1972219"/>
                <a:gd name="connsiteX5" fmla="*/ 954578 w 2504850"/>
                <a:gd name="connsiteY5" fmla="*/ 0 h 1972219"/>
                <a:gd name="connsiteX0" fmla="*/ 1090879 w 2641151"/>
                <a:gd name="connsiteY0" fmla="*/ 0 h 1972221"/>
                <a:gd name="connsiteX1" fmla="*/ 2183947 w 2641151"/>
                <a:gd name="connsiteY1" fmla="*/ 342404 h 1972221"/>
                <a:gd name="connsiteX2" fmla="*/ 2641151 w 2641151"/>
                <a:gd name="connsiteY2" fmla="*/ 1338447 h 1972221"/>
                <a:gd name="connsiteX3" fmla="*/ 2044513 w 2641151"/>
                <a:gd name="connsiteY3" fmla="*/ 1471020 h 1972221"/>
                <a:gd name="connsiteX4" fmla="*/ 0 w 2641151"/>
                <a:gd name="connsiteY4" fmla="*/ 1738479 h 1972221"/>
                <a:gd name="connsiteX5" fmla="*/ 1090879 w 2641151"/>
                <a:gd name="connsiteY5" fmla="*/ 0 h 1972221"/>
                <a:gd name="connsiteX0" fmla="*/ 1162997 w 2713269"/>
                <a:gd name="connsiteY0" fmla="*/ 0 h 1981067"/>
                <a:gd name="connsiteX1" fmla="*/ 2256065 w 2713269"/>
                <a:gd name="connsiteY1" fmla="*/ 342404 h 1981067"/>
                <a:gd name="connsiteX2" fmla="*/ 2713269 w 2713269"/>
                <a:gd name="connsiteY2" fmla="*/ 1338447 h 1981067"/>
                <a:gd name="connsiteX3" fmla="*/ 2116631 w 2713269"/>
                <a:gd name="connsiteY3" fmla="*/ 1471020 h 1981067"/>
                <a:gd name="connsiteX4" fmla="*/ 0 w 2713269"/>
                <a:gd name="connsiteY4" fmla="*/ 1747325 h 1981067"/>
                <a:gd name="connsiteX5" fmla="*/ 1162997 w 2713269"/>
                <a:gd name="connsiteY5" fmla="*/ 0 h 1981067"/>
                <a:gd name="connsiteX0" fmla="*/ 1162997 w 2713269"/>
                <a:gd name="connsiteY0" fmla="*/ 0 h 2042980"/>
                <a:gd name="connsiteX1" fmla="*/ 2256065 w 2713269"/>
                <a:gd name="connsiteY1" fmla="*/ 342404 h 2042980"/>
                <a:gd name="connsiteX2" fmla="*/ 2713269 w 2713269"/>
                <a:gd name="connsiteY2" fmla="*/ 1338447 h 2042980"/>
                <a:gd name="connsiteX3" fmla="*/ 2116631 w 2713269"/>
                <a:gd name="connsiteY3" fmla="*/ 1471020 h 2042980"/>
                <a:gd name="connsiteX4" fmla="*/ 0 w 2713269"/>
                <a:gd name="connsiteY4" fmla="*/ 1747325 h 2042980"/>
                <a:gd name="connsiteX5" fmla="*/ 1162997 w 2713269"/>
                <a:gd name="connsiteY5" fmla="*/ 0 h 2042980"/>
                <a:gd name="connsiteX0" fmla="*/ 545676 w 2095948"/>
                <a:gd name="connsiteY0" fmla="*/ 0 h 2034133"/>
                <a:gd name="connsiteX1" fmla="*/ 1638744 w 2095948"/>
                <a:gd name="connsiteY1" fmla="*/ 342404 h 2034133"/>
                <a:gd name="connsiteX2" fmla="*/ 2095948 w 2095948"/>
                <a:gd name="connsiteY2" fmla="*/ 1338447 h 2034133"/>
                <a:gd name="connsiteX3" fmla="*/ 1499310 w 2095948"/>
                <a:gd name="connsiteY3" fmla="*/ 1471020 h 2034133"/>
                <a:gd name="connsiteX4" fmla="*/ 0 w 2095948"/>
                <a:gd name="connsiteY4" fmla="*/ 1738477 h 2034133"/>
                <a:gd name="connsiteX5" fmla="*/ 545676 w 2095948"/>
                <a:gd name="connsiteY5" fmla="*/ 0 h 2034133"/>
                <a:gd name="connsiteX0" fmla="*/ 545676 w 2095948"/>
                <a:gd name="connsiteY0" fmla="*/ 0 h 1896857"/>
                <a:gd name="connsiteX1" fmla="*/ 1638744 w 2095948"/>
                <a:gd name="connsiteY1" fmla="*/ 342404 h 1896857"/>
                <a:gd name="connsiteX2" fmla="*/ 2095948 w 2095948"/>
                <a:gd name="connsiteY2" fmla="*/ 1338447 h 1896857"/>
                <a:gd name="connsiteX3" fmla="*/ 1499310 w 2095948"/>
                <a:gd name="connsiteY3" fmla="*/ 1471020 h 1896857"/>
                <a:gd name="connsiteX4" fmla="*/ 0 w 2095948"/>
                <a:gd name="connsiteY4" fmla="*/ 1738477 h 1896857"/>
                <a:gd name="connsiteX5" fmla="*/ 545676 w 2095948"/>
                <a:gd name="connsiteY5" fmla="*/ 0 h 1896857"/>
                <a:gd name="connsiteX0" fmla="*/ 428485 w 1978757"/>
                <a:gd name="connsiteY0" fmla="*/ 0 h 2029528"/>
                <a:gd name="connsiteX1" fmla="*/ 1521553 w 1978757"/>
                <a:gd name="connsiteY1" fmla="*/ 342404 h 2029528"/>
                <a:gd name="connsiteX2" fmla="*/ 1978757 w 1978757"/>
                <a:gd name="connsiteY2" fmla="*/ 1338447 h 2029528"/>
                <a:gd name="connsiteX3" fmla="*/ 1382119 w 1978757"/>
                <a:gd name="connsiteY3" fmla="*/ 1471020 h 2029528"/>
                <a:gd name="connsiteX4" fmla="*/ 0 w 1978757"/>
                <a:gd name="connsiteY4" fmla="*/ 1871147 h 2029528"/>
                <a:gd name="connsiteX5" fmla="*/ 428485 w 1978757"/>
                <a:gd name="connsiteY5" fmla="*/ 0 h 2029528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28485 w 1978757"/>
                <a:gd name="connsiteY0" fmla="*/ 0 h 1871147"/>
                <a:gd name="connsiteX1" fmla="*/ 1521553 w 1978757"/>
                <a:gd name="connsiteY1" fmla="*/ 342404 h 1871147"/>
                <a:gd name="connsiteX2" fmla="*/ 1978757 w 1978757"/>
                <a:gd name="connsiteY2" fmla="*/ 1338447 h 1871147"/>
                <a:gd name="connsiteX3" fmla="*/ 1382119 w 1978757"/>
                <a:gd name="connsiteY3" fmla="*/ 1471020 h 1871147"/>
                <a:gd name="connsiteX4" fmla="*/ 0 w 1978757"/>
                <a:gd name="connsiteY4" fmla="*/ 1871147 h 1871147"/>
                <a:gd name="connsiteX5" fmla="*/ 428485 w 1978757"/>
                <a:gd name="connsiteY5" fmla="*/ 0 h 1871147"/>
                <a:gd name="connsiteX0" fmla="*/ 409375 w 1959647"/>
                <a:gd name="connsiteY0" fmla="*/ 0 h 2005937"/>
                <a:gd name="connsiteX1" fmla="*/ 1502443 w 1959647"/>
                <a:gd name="connsiteY1" fmla="*/ 342404 h 2005937"/>
                <a:gd name="connsiteX2" fmla="*/ 1959647 w 1959647"/>
                <a:gd name="connsiteY2" fmla="*/ 1338447 h 2005937"/>
                <a:gd name="connsiteX3" fmla="*/ 1363009 w 1959647"/>
                <a:gd name="connsiteY3" fmla="*/ 1471020 h 2005937"/>
                <a:gd name="connsiteX4" fmla="*/ 0 w 1959647"/>
                <a:gd name="connsiteY4" fmla="*/ 2005937 h 2005937"/>
                <a:gd name="connsiteX5" fmla="*/ 409375 w 1959647"/>
                <a:gd name="connsiteY5" fmla="*/ 0 h 2005937"/>
                <a:gd name="connsiteX0" fmla="*/ 409375 w 1959647"/>
                <a:gd name="connsiteY0" fmla="*/ 0 h 2005937"/>
                <a:gd name="connsiteX1" fmla="*/ 1502443 w 1959647"/>
                <a:gd name="connsiteY1" fmla="*/ 342404 h 2005937"/>
                <a:gd name="connsiteX2" fmla="*/ 1959647 w 1959647"/>
                <a:gd name="connsiteY2" fmla="*/ 1338447 h 2005937"/>
                <a:gd name="connsiteX3" fmla="*/ 1090407 w 1959647"/>
                <a:gd name="connsiteY3" fmla="*/ 1604749 h 2005937"/>
                <a:gd name="connsiteX4" fmla="*/ 0 w 1959647"/>
                <a:gd name="connsiteY4" fmla="*/ 2005937 h 2005937"/>
                <a:gd name="connsiteX5" fmla="*/ 409375 w 1959647"/>
                <a:gd name="connsiteY5" fmla="*/ 0 h 2005937"/>
                <a:gd name="connsiteX0" fmla="*/ 409375 w 1878379"/>
                <a:gd name="connsiteY0" fmla="*/ 0 h 2005937"/>
                <a:gd name="connsiteX1" fmla="*/ 1502443 w 1878379"/>
                <a:gd name="connsiteY1" fmla="*/ 342404 h 2005937"/>
                <a:gd name="connsiteX2" fmla="*/ 1771911 w 1878379"/>
                <a:gd name="connsiteY2" fmla="*/ 1471020 h 2005937"/>
                <a:gd name="connsiteX3" fmla="*/ 1090407 w 1878379"/>
                <a:gd name="connsiteY3" fmla="*/ 1604749 h 2005937"/>
                <a:gd name="connsiteX4" fmla="*/ 0 w 1878379"/>
                <a:gd name="connsiteY4" fmla="*/ 2005937 h 2005937"/>
                <a:gd name="connsiteX5" fmla="*/ 409375 w 1878379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604749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69189"/>
                <a:gd name="connsiteX1" fmla="*/ 1363009 w 1771911"/>
                <a:gd name="connsiteY1" fmla="*/ 534915 h 2069189"/>
                <a:gd name="connsiteX2" fmla="*/ 1771911 w 1771911"/>
                <a:gd name="connsiteY2" fmla="*/ 1471020 h 2069189"/>
                <a:gd name="connsiteX3" fmla="*/ 1090407 w 1771911"/>
                <a:gd name="connsiteY3" fmla="*/ 1738478 h 2069189"/>
                <a:gd name="connsiteX4" fmla="*/ 0 w 1771911"/>
                <a:gd name="connsiteY4" fmla="*/ 2005937 h 2069189"/>
                <a:gd name="connsiteX5" fmla="*/ 409375 w 1771911"/>
                <a:gd name="connsiteY5" fmla="*/ 0 h 2069189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409375 w 1771911"/>
                <a:gd name="connsiteY0" fmla="*/ 0 h 2005937"/>
                <a:gd name="connsiteX1" fmla="*/ 1363009 w 1771911"/>
                <a:gd name="connsiteY1" fmla="*/ 534915 h 2005937"/>
                <a:gd name="connsiteX2" fmla="*/ 1771911 w 1771911"/>
                <a:gd name="connsiteY2" fmla="*/ 1471020 h 2005937"/>
                <a:gd name="connsiteX3" fmla="*/ 1090407 w 1771911"/>
                <a:gd name="connsiteY3" fmla="*/ 1738478 h 2005937"/>
                <a:gd name="connsiteX4" fmla="*/ 0 w 1771911"/>
                <a:gd name="connsiteY4" fmla="*/ 2005937 h 2005937"/>
                <a:gd name="connsiteX5" fmla="*/ 409375 w 1771911"/>
                <a:gd name="connsiteY5" fmla="*/ 0 h 2005937"/>
                <a:gd name="connsiteX0" fmla="*/ 545676 w 1908212"/>
                <a:gd name="connsiteY0" fmla="*/ 0 h 2005937"/>
                <a:gd name="connsiteX1" fmla="*/ 1499310 w 1908212"/>
                <a:gd name="connsiteY1" fmla="*/ 534915 h 2005937"/>
                <a:gd name="connsiteX2" fmla="*/ 1908212 w 1908212"/>
                <a:gd name="connsiteY2" fmla="*/ 1471020 h 2005937"/>
                <a:gd name="connsiteX3" fmla="*/ 1226708 w 1908212"/>
                <a:gd name="connsiteY3" fmla="*/ 1738478 h 2005937"/>
                <a:gd name="connsiteX4" fmla="*/ 0 w 1908212"/>
                <a:gd name="connsiteY4" fmla="*/ 2005937 h 2005937"/>
                <a:gd name="connsiteX5" fmla="*/ 545676 w 1908212"/>
                <a:gd name="connsiteY5" fmla="*/ 0 h 2005937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568212 w 1930748"/>
                <a:gd name="connsiteY0" fmla="*/ 0 h 2019203"/>
                <a:gd name="connsiteX1" fmla="*/ 1521846 w 1930748"/>
                <a:gd name="connsiteY1" fmla="*/ 534915 h 2019203"/>
                <a:gd name="connsiteX2" fmla="*/ 1930748 w 1930748"/>
                <a:gd name="connsiteY2" fmla="*/ 1471020 h 2019203"/>
                <a:gd name="connsiteX3" fmla="*/ 1249244 w 1930748"/>
                <a:gd name="connsiteY3" fmla="*/ 1738478 h 2019203"/>
                <a:gd name="connsiteX4" fmla="*/ 0 w 1930748"/>
                <a:gd name="connsiteY4" fmla="*/ 2019203 h 2019203"/>
                <a:gd name="connsiteX5" fmla="*/ 568212 w 1930748"/>
                <a:gd name="connsiteY5" fmla="*/ 0 h 2019203"/>
                <a:gd name="connsiteX0" fmla="*/ 409375 w 1771911"/>
                <a:gd name="connsiteY0" fmla="*/ 0 h 2005936"/>
                <a:gd name="connsiteX1" fmla="*/ 1363009 w 1771911"/>
                <a:gd name="connsiteY1" fmla="*/ 534915 h 2005936"/>
                <a:gd name="connsiteX2" fmla="*/ 1771911 w 1771911"/>
                <a:gd name="connsiteY2" fmla="*/ 1471020 h 2005936"/>
                <a:gd name="connsiteX3" fmla="*/ 1090407 w 1771911"/>
                <a:gd name="connsiteY3" fmla="*/ 1738478 h 2005936"/>
                <a:gd name="connsiteX4" fmla="*/ 0 w 1771911"/>
                <a:gd name="connsiteY4" fmla="*/ 2005936 h 2005936"/>
                <a:gd name="connsiteX5" fmla="*/ 409375 w 1771911"/>
                <a:gd name="connsiteY5" fmla="*/ 0 h 2005936"/>
                <a:gd name="connsiteX0" fmla="*/ 400361 w 1762897"/>
                <a:gd name="connsiteY0" fmla="*/ 0 h 2014780"/>
                <a:gd name="connsiteX1" fmla="*/ 1353995 w 1762897"/>
                <a:gd name="connsiteY1" fmla="*/ 534915 h 2014780"/>
                <a:gd name="connsiteX2" fmla="*/ 1762897 w 1762897"/>
                <a:gd name="connsiteY2" fmla="*/ 1471020 h 2014780"/>
                <a:gd name="connsiteX3" fmla="*/ 1081393 w 1762897"/>
                <a:gd name="connsiteY3" fmla="*/ 1738478 h 2014780"/>
                <a:gd name="connsiteX4" fmla="*/ 0 w 1762897"/>
                <a:gd name="connsiteY4" fmla="*/ 2014780 h 2014780"/>
                <a:gd name="connsiteX5" fmla="*/ 400361 w 1762897"/>
                <a:gd name="connsiteY5" fmla="*/ 0 h 2014780"/>
                <a:gd name="connsiteX0" fmla="*/ 422898 w 1762897"/>
                <a:gd name="connsiteY0" fmla="*/ 0 h 2023626"/>
                <a:gd name="connsiteX1" fmla="*/ 1353995 w 1762897"/>
                <a:gd name="connsiteY1" fmla="*/ 543761 h 2023626"/>
                <a:gd name="connsiteX2" fmla="*/ 1762897 w 1762897"/>
                <a:gd name="connsiteY2" fmla="*/ 1479866 h 2023626"/>
                <a:gd name="connsiteX3" fmla="*/ 1081393 w 1762897"/>
                <a:gd name="connsiteY3" fmla="*/ 1747324 h 2023626"/>
                <a:gd name="connsiteX4" fmla="*/ 0 w 1762897"/>
                <a:gd name="connsiteY4" fmla="*/ 2023626 h 2023626"/>
                <a:gd name="connsiteX5" fmla="*/ 422898 w 1762897"/>
                <a:gd name="connsiteY5" fmla="*/ 0 h 2023626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081393 w 1762897"/>
                <a:gd name="connsiteY3" fmla="*/ 1747324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217694 w 1762897"/>
                <a:gd name="connsiteY3" fmla="*/ 1747326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62897"/>
                <a:gd name="connsiteY0" fmla="*/ 0 h 2059005"/>
                <a:gd name="connsiteX1" fmla="*/ 1353995 w 1762897"/>
                <a:gd name="connsiteY1" fmla="*/ 543761 h 2059005"/>
                <a:gd name="connsiteX2" fmla="*/ 1762897 w 1762897"/>
                <a:gd name="connsiteY2" fmla="*/ 1479866 h 2059005"/>
                <a:gd name="connsiteX3" fmla="*/ 1217694 w 1762897"/>
                <a:gd name="connsiteY3" fmla="*/ 1747326 h 2059005"/>
                <a:gd name="connsiteX4" fmla="*/ 0 w 1762897"/>
                <a:gd name="connsiteY4" fmla="*/ 2059005 h 2059005"/>
                <a:gd name="connsiteX5" fmla="*/ 422898 w 1762897"/>
                <a:gd name="connsiteY5" fmla="*/ 0 h 2059005"/>
                <a:gd name="connsiteX0" fmla="*/ 422898 w 1780926"/>
                <a:gd name="connsiteY0" fmla="*/ 0 h 2059005"/>
                <a:gd name="connsiteX1" fmla="*/ 1353995 w 1780926"/>
                <a:gd name="connsiteY1" fmla="*/ 543761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53995 w 1780926"/>
                <a:gd name="connsiteY1" fmla="*/ 543761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422898 w 1780926"/>
                <a:gd name="connsiteY0" fmla="*/ 0 h 2059005"/>
                <a:gd name="connsiteX1" fmla="*/ 1372026 w 1780926"/>
                <a:gd name="connsiteY1" fmla="*/ 520176 h 2059005"/>
                <a:gd name="connsiteX2" fmla="*/ 1780926 w 1780926"/>
                <a:gd name="connsiteY2" fmla="*/ 1527038 h 2059005"/>
                <a:gd name="connsiteX3" fmla="*/ 1217694 w 1780926"/>
                <a:gd name="connsiteY3" fmla="*/ 1747326 h 2059005"/>
                <a:gd name="connsiteX4" fmla="*/ 0 w 1780926"/>
                <a:gd name="connsiteY4" fmla="*/ 2059005 h 2059005"/>
                <a:gd name="connsiteX5" fmla="*/ 422898 w 1780926"/>
                <a:gd name="connsiteY5" fmla="*/ 0 h 2059005"/>
                <a:gd name="connsiteX0" fmla="*/ 503162 w 1780926"/>
                <a:gd name="connsiteY0" fmla="*/ 0 h 2018474"/>
                <a:gd name="connsiteX1" fmla="*/ 1372026 w 1780926"/>
                <a:gd name="connsiteY1" fmla="*/ 479645 h 2018474"/>
                <a:gd name="connsiteX2" fmla="*/ 1780926 w 1780926"/>
                <a:gd name="connsiteY2" fmla="*/ 1486507 h 2018474"/>
                <a:gd name="connsiteX3" fmla="*/ 1217694 w 1780926"/>
                <a:gd name="connsiteY3" fmla="*/ 1706795 h 2018474"/>
                <a:gd name="connsiteX4" fmla="*/ 0 w 1780926"/>
                <a:gd name="connsiteY4" fmla="*/ 2018474 h 2018474"/>
                <a:gd name="connsiteX5" fmla="*/ 503162 w 1780926"/>
                <a:gd name="connsiteY5" fmla="*/ 0 h 2018474"/>
                <a:gd name="connsiteX0" fmla="*/ 491516 w 1780926"/>
                <a:gd name="connsiteY0" fmla="*/ 0 h 1997329"/>
                <a:gd name="connsiteX1" fmla="*/ 1372026 w 1780926"/>
                <a:gd name="connsiteY1" fmla="*/ 458500 h 1997329"/>
                <a:gd name="connsiteX2" fmla="*/ 1780926 w 1780926"/>
                <a:gd name="connsiteY2" fmla="*/ 1465362 h 1997329"/>
                <a:gd name="connsiteX3" fmla="*/ 1217694 w 1780926"/>
                <a:gd name="connsiteY3" fmla="*/ 1685650 h 1997329"/>
                <a:gd name="connsiteX4" fmla="*/ 0 w 1780926"/>
                <a:gd name="connsiteY4" fmla="*/ 1997329 h 1997329"/>
                <a:gd name="connsiteX5" fmla="*/ 491516 w 1780926"/>
                <a:gd name="connsiteY5" fmla="*/ 0 h 1997329"/>
                <a:gd name="connsiteX0" fmla="*/ 471450 w 1780926"/>
                <a:gd name="connsiteY0" fmla="*/ 0 h 1997329"/>
                <a:gd name="connsiteX1" fmla="*/ 1372026 w 1780926"/>
                <a:gd name="connsiteY1" fmla="*/ 458500 h 1997329"/>
                <a:gd name="connsiteX2" fmla="*/ 1780926 w 1780926"/>
                <a:gd name="connsiteY2" fmla="*/ 1465362 h 1997329"/>
                <a:gd name="connsiteX3" fmla="*/ 1217694 w 1780926"/>
                <a:gd name="connsiteY3" fmla="*/ 1685650 h 1997329"/>
                <a:gd name="connsiteX4" fmla="*/ 0 w 1780926"/>
                <a:gd name="connsiteY4" fmla="*/ 1997329 h 1997329"/>
                <a:gd name="connsiteX5" fmla="*/ 471450 w 1780926"/>
                <a:gd name="connsiteY5" fmla="*/ 0 h 1997329"/>
                <a:gd name="connsiteX0" fmla="*/ 491516 w 1780926"/>
                <a:gd name="connsiteY0" fmla="*/ 0 h 1997330"/>
                <a:gd name="connsiteX1" fmla="*/ 1372026 w 1780926"/>
                <a:gd name="connsiteY1" fmla="*/ 458501 h 1997330"/>
                <a:gd name="connsiteX2" fmla="*/ 1780926 w 1780926"/>
                <a:gd name="connsiteY2" fmla="*/ 1465363 h 1997330"/>
                <a:gd name="connsiteX3" fmla="*/ 1217694 w 1780926"/>
                <a:gd name="connsiteY3" fmla="*/ 1685651 h 1997330"/>
                <a:gd name="connsiteX4" fmla="*/ 0 w 1780926"/>
                <a:gd name="connsiteY4" fmla="*/ 1997330 h 1997330"/>
                <a:gd name="connsiteX5" fmla="*/ 491516 w 1780926"/>
                <a:gd name="connsiteY5" fmla="*/ 0 h 1997330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91516 w 1780926"/>
                <a:gd name="connsiteY0" fmla="*/ 0 h 1966931"/>
                <a:gd name="connsiteX1" fmla="*/ 1372026 w 1780926"/>
                <a:gd name="connsiteY1" fmla="*/ 428102 h 1966931"/>
                <a:gd name="connsiteX2" fmla="*/ 1780926 w 1780926"/>
                <a:gd name="connsiteY2" fmla="*/ 1434964 h 1966931"/>
                <a:gd name="connsiteX3" fmla="*/ 1217694 w 1780926"/>
                <a:gd name="connsiteY3" fmla="*/ 1655252 h 1966931"/>
                <a:gd name="connsiteX4" fmla="*/ 0 w 1780926"/>
                <a:gd name="connsiteY4" fmla="*/ 1966931 h 1966931"/>
                <a:gd name="connsiteX5" fmla="*/ 491516 w 1780926"/>
                <a:gd name="connsiteY5" fmla="*/ 0 h 1966931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415668 w 1780926"/>
                <a:gd name="connsiteY0" fmla="*/ 0 h 2073933"/>
                <a:gd name="connsiteX1" fmla="*/ 1372026 w 1780926"/>
                <a:gd name="connsiteY1" fmla="*/ 535104 h 2073933"/>
                <a:gd name="connsiteX2" fmla="*/ 1780926 w 1780926"/>
                <a:gd name="connsiteY2" fmla="*/ 1541966 h 2073933"/>
                <a:gd name="connsiteX3" fmla="*/ 1217694 w 1780926"/>
                <a:gd name="connsiteY3" fmla="*/ 1762254 h 2073933"/>
                <a:gd name="connsiteX4" fmla="*/ 0 w 1780926"/>
                <a:gd name="connsiteY4" fmla="*/ 2073933 h 2073933"/>
                <a:gd name="connsiteX5" fmla="*/ 415668 w 1780926"/>
                <a:gd name="connsiteY5" fmla="*/ 0 h 2073933"/>
                <a:gd name="connsiteX0" fmla="*/ 531046 w 1896304"/>
                <a:gd name="connsiteY0" fmla="*/ 0 h 2079000"/>
                <a:gd name="connsiteX1" fmla="*/ 1487404 w 1896304"/>
                <a:gd name="connsiteY1" fmla="*/ 535104 h 2079000"/>
                <a:gd name="connsiteX2" fmla="*/ 1896304 w 1896304"/>
                <a:gd name="connsiteY2" fmla="*/ 1541966 h 2079000"/>
                <a:gd name="connsiteX3" fmla="*/ 1333072 w 1896304"/>
                <a:gd name="connsiteY3" fmla="*/ 1762254 h 2079000"/>
                <a:gd name="connsiteX4" fmla="*/ 0 w 1896304"/>
                <a:gd name="connsiteY4" fmla="*/ 2079000 h 2079000"/>
                <a:gd name="connsiteX5" fmla="*/ 531046 w 1896304"/>
                <a:gd name="connsiteY5" fmla="*/ 0 h 2079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96304" h="2079000">
                  <a:moveTo>
                    <a:pt x="531046" y="0"/>
                  </a:moveTo>
                  <a:cubicBezTo>
                    <a:pt x="833945" y="225012"/>
                    <a:pt x="1100248" y="338107"/>
                    <a:pt x="1487404" y="535104"/>
                  </a:cubicBezTo>
                  <a:cubicBezTo>
                    <a:pt x="1863340" y="763853"/>
                    <a:pt x="1801869" y="840658"/>
                    <a:pt x="1896304" y="1541966"/>
                  </a:cubicBezTo>
                  <a:cubicBezTo>
                    <a:pt x="1674109" y="1679806"/>
                    <a:pt x="1750471" y="1672882"/>
                    <a:pt x="1333072" y="1762254"/>
                  </a:cubicBezTo>
                  <a:cubicBezTo>
                    <a:pt x="877505" y="1967482"/>
                    <a:pt x="598150" y="2058692"/>
                    <a:pt x="0" y="2079000"/>
                  </a:cubicBezTo>
                  <a:cubicBezTo>
                    <a:pt x="753856" y="1235183"/>
                    <a:pt x="574262" y="561827"/>
                    <a:pt x="531046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</p:grpSp>
      <p:sp>
        <p:nvSpPr>
          <p:cNvPr id="69" name="Retângulo 68"/>
          <p:cNvSpPr/>
          <p:nvPr/>
        </p:nvSpPr>
        <p:spPr>
          <a:xfrm>
            <a:off x="5477487" y="3342478"/>
            <a:ext cx="3072017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Média das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maiores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remunerações base das contribuições</a:t>
            </a:r>
          </a:p>
          <a:p>
            <a:pPr marL="177800" indent="-177800">
              <a:buFont typeface="Arial" pitchFamily="34" charset="0"/>
              <a:buChar char="•"/>
              <a:defRPr/>
            </a:pP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80</a:t>
            </a:r>
            <a:r>
              <a:rPr lang="pt-BR" sz="12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% de todo o período </a:t>
            </a:r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contributivo</a:t>
            </a:r>
            <a:endParaRPr lang="pt-BR" sz="11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70" name="Grupo 69"/>
          <p:cNvGrpSpPr/>
          <p:nvPr/>
        </p:nvGrpSpPr>
        <p:grpSpPr>
          <a:xfrm>
            <a:off x="3837780" y="3512572"/>
            <a:ext cx="1754006" cy="422821"/>
            <a:chOff x="1009977" y="3162062"/>
            <a:chExt cx="1754006" cy="422821"/>
          </a:xfrm>
        </p:grpSpPr>
        <p:sp>
          <p:nvSpPr>
            <p:cNvPr id="71" name="Retângulo de cantos arredondados 70"/>
            <p:cNvSpPr/>
            <p:nvPr/>
          </p:nvSpPr>
          <p:spPr>
            <a:xfrm>
              <a:off x="1041156" y="3165094"/>
              <a:ext cx="1675377" cy="4197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2" name="Retângulo 71"/>
            <p:cNvSpPr/>
            <p:nvPr/>
          </p:nvSpPr>
          <p:spPr>
            <a:xfrm>
              <a:off x="1009977" y="3162062"/>
              <a:ext cx="1754006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pt-BR" sz="2000" b="1" dirty="0">
                  <a:solidFill>
                    <a:schemeClr val="bg1"/>
                  </a:solidFill>
                  <a:cs typeface="Arial" pitchFamily="34" charset="0"/>
                </a:rPr>
                <a:t>Média(BC80</a:t>
              </a:r>
              <a:r>
                <a:rPr lang="pt-BR" sz="2000" b="1" dirty="0" smtClean="0">
                  <a:solidFill>
                    <a:schemeClr val="bg1"/>
                  </a:solidFill>
                  <a:cs typeface="Arial" pitchFamily="34" charset="0"/>
                </a:rPr>
                <a:t>%)</a:t>
              </a:r>
              <a:endParaRPr lang="pt-B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3" name="Retângulo 72"/>
          <p:cNvSpPr/>
          <p:nvPr/>
        </p:nvSpPr>
        <p:spPr>
          <a:xfrm>
            <a:off x="5478718" y="4113426"/>
            <a:ext cx="28736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Valor da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pensão concedida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pelo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RPPS</a:t>
            </a:r>
            <a:endParaRPr lang="pt-BR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74" name="Grupo 73"/>
          <p:cNvGrpSpPr/>
          <p:nvPr/>
        </p:nvGrpSpPr>
        <p:grpSpPr>
          <a:xfrm>
            <a:off x="4716016" y="4194402"/>
            <a:ext cx="753174" cy="422821"/>
            <a:chOff x="978798" y="3714572"/>
            <a:chExt cx="1706556" cy="422821"/>
          </a:xfrm>
        </p:grpSpPr>
        <p:sp>
          <p:nvSpPr>
            <p:cNvPr id="75" name="Retângulo de cantos arredondados 74"/>
            <p:cNvSpPr/>
            <p:nvPr/>
          </p:nvSpPr>
          <p:spPr>
            <a:xfrm>
              <a:off x="1009977" y="3717604"/>
              <a:ext cx="1675377" cy="4197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76" name="Retângulo 75"/>
            <p:cNvSpPr/>
            <p:nvPr/>
          </p:nvSpPr>
          <p:spPr>
            <a:xfrm>
              <a:off x="978798" y="3714572"/>
              <a:ext cx="16753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000" b="1" dirty="0" smtClean="0">
                  <a:solidFill>
                    <a:schemeClr val="bg1"/>
                  </a:solidFill>
                  <a:cs typeface="Arial" pitchFamily="34" charset="0"/>
                </a:rPr>
                <a:t>RPPS</a:t>
              </a:r>
              <a:endParaRPr lang="pt-B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77" name="Retângulo 76"/>
          <p:cNvSpPr/>
          <p:nvPr/>
        </p:nvSpPr>
        <p:spPr>
          <a:xfrm>
            <a:off x="5505585" y="4753701"/>
            <a:ext cx="304600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Média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percentual da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contribuição básica, limitada a 8,5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%</a:t>
            </a:r>
            <a:endParaRPr lang="pt-BR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78" name="Grupo 77"/>
          <p:cNvGrpSpPr/>
          <p:nvPr/>
        </p:nvGrpSpPr>
        <p:grpSpPr>
          <a:xfrm>
            <a:off x="4798675" y="4876346"/>
            <a:ext cx="753174" cy="422821"/>
            <a:chOff x="978798" y="4307125"/>
            <a:chExt cx="1706556" cy="422821"/>
          </a:xfrm>
        </p:grpSpPr>
        <p:sp>
          <p:nvSpPr>
            <p:cNvPr id="79" name="Retângulo de cantos arredondados 78"/>
            <p:cNvSpPr/>
            <p:nvPr/>
          </p:nvSpPr>
          <p:spPr>
            <a:xfrm>
              <a:off x="1009977" y="4310157"/>
              <a:ext cx="1675377" cy="4197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0" name="Retângulo 79"/>
            <p:cNvSpPr/>
            <p:nvPr/>
          </p:nvSpPr>
          <p:spPr>
            <a:xfrm>
              <a:off x="978798" y="4307125"/>
              <a:ext cx="16753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000" b="1" dirty="0">
                  <a:solidFill>
                    <a:schemeClr val="bg1"/>
                  </a:solidFill>
                  <a:cs typeface="Arial" pitchFamily="34" charset="0"/>
                </a:rPr>
                <a:t>%</a:t>
              </a:r>
              <a:r>
                <a:rPr lang="pt-BR" sz="2000" b="1" dirty="0" smtClean="0">
                  <a:solidFill>
                    <a:schemeClr val="bg1"/>
                  </a:solidFill>
                  <a:cs typeface="Arial" pitchFamily="34" charset="0"/>
                </a:rPr>
                <a:t>MC</a:t>
              </a:r>
              <a:endParaRPr lang="pt-B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86" name="Retângulo 85"/>
          <p:cNvSpPr/>
          <p:nvPr/>
        </p:nvSpPr>
        <p:spPr>
          <a:xfrm>
            <a:off x="5581777" y="5358529"/>
            <a:ext cx="284705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Reposição de R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enda (CF), corrigida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pelo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IPCA/IBGE</a:t>
            </a:r>
            <a:endParaRPr lang="pt-BR" sz="1600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grpSp>
        <p:nvGrpSpPr>
          <p:cNvPr id="87" name="Grupo 86"/>
          <p:cNvGrpSpPr/>
          <p:nvPr/>
        </p:nvGrpSpPr>
        <p:grpSpPr>
          <a:xfrm>
            <a:off x="4798675" y="5468268"/>
            <a:ext cx="753174" cy="422821"/>
            <a:chOff x="978798" y="4307125"/>
            <a:chExt cx="1706556" cy="422821"/>
          </a:xfrm>
        </p:grpSpPr>
        <p:sp>
          <p:nvSpPr>
            <p:cNvPr id="88" name="Retângulo de cantos arredondados 87"/>
            <p:cNvSpPr/>
            <p:nvPr/>
          </p:nvSpPr>
          <p:spPr>
            <a:xfrm>
              <a:off x="1009977" y="4310157"/>
              <a:ext cx="1675377" cy="419789"/>
            </a:xfrm>
            <a:prstGeom prst="roundRect">
              <a:avLst/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89" name="Retângulo 88"/>
            <p:cNvSpPr/>
            <p:nvPr/>
          </p:nvSpPr>
          <p:spPr>
            <a:xfrm>
              <a:off x="978798" y="4307125"/>
              <a:ext cx="1675377" cy="40011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pt-BR" sz="2000" b="1" dirty="0" smtClean="0">
                  <a:solidFill>
                    <a:schemeClr val="bg1"/>
                  </a:solidFill>
                  <a:cs typeface="Arial" pitchFamily="34" charset="0"/>
                </a:rPr>
                <a:t>70%</a:t>
              </a:r>
              <a:endParaRPr lang="pt-BR" sz="2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0" name="Retângulo 33"/>
          <p:cNvSpPr>
            <a:spLocks noChangeArrowheads="1"/>
          </p:cNvSpPr>
          <p:nvPr/>
        </p:nvSpPr>
        <p:spPr bwMode="auto">
          <a:xfrm>
            <a:off x="2009453" y="4666997"/>
            <a:ext cx="1145208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– </a:t>
            </a:r>
            <a:r>
              <a:rPr lang="pt-BR" sz="2200" b="1" dirty="0">
                <a:solidFill>
                  <a:schemeClr val="accent5">
                    <a:lumMod val="75000"/>
                  </a:schemeClr>
                </a:solidFill>
              </a:rPr>
              <a:t>RPPS 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]</a:t>
            </a:r>
            <a:endParaRPr lang="pt-BR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1" name="Retângulo 33"/>
          <p:cNvSpPr>
            <a:spLocks noChangeArrowheads="1"/>
          </p:cNvSpPr>
          <p:nvPr/>
        </p:nvSpPr>
        <p:spPr bwMode="auto">
          <a:xfrm>
            <a:off x="2982948" y="4660903"/>
            <a:ext cx="1127787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x  </a:t>
            </a:r>
            <a:r>
              <a:rPr lang="pt-BR" sz="2200" b="1" dirty="0">
                <a:solidFill>
                  <a:schemeClr val="accent5">
                    <a:lumMod val="75000"/>
                  </a:schemeClr>
                </a:solidFill>
              </a:rPr>
              <a:t>% </a:t>
            </a: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MC</a:t>
            </a:r>
            <a:endParaRPr lang="pt-BR" sz="22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2" name="Retângulo 33"/>
          <p:cNvSpPr>
            <a:spLocks noChangeArrowheads="1"/>
          </p:cNvSpPr>
          <p:nvPr/>
        </p:nvSpPr>
        <p:spPr bwMode="auto">
          <a:xfrm>
            <a:off x="3942260" y="4667425"/>
            <a:ext cx="989780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0" lvl="1" algn="ctr">
              <a:defRPr/>
            </a:pPr>
            <a:r>
              <a:rPr lang="pt-BR" sz="2200" b="1" dirty="0" smtClean="0">
                <a:solidFill>
                  <a:schemeClr val="accent5">
                    <a:lumMod val="75000"/>
                  </a:schemeClr>
                </a:solidFill>
              </a:rPr>
              <a:t>x </a:t>
            </a:r>
            <a:r>
              <a:rPr lang="pt-BR" sz="2200" b="1" dirty="0">
                <a:solidFill>
                  <a:schemeClr val="accent5">
                    <a:lumMod val="75000"/>
                  </a:schemeClr>
                </a:solidFill>
              </a:rPr>
              <a:t>70% </a:t>
            </a:r>
          </a:p>
        </p:txBody>
      </p:sp>
      <p:sp>
        <p:nvSpPr>
          <p:cNvPr id="40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2" name="Elipse 41"/>
          <p:cNvSpPr/>
          <p:nvPr/>
        </p:nvSpPr>
        <p:spPr>
          <a:xfrm>
            <a:off x="4134138" y="4660902"/>
            <a:ext cx="678298" cy="434149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45" name="Conector reto 44"/>
          <p:cNvCxnSpPr/>
          <p:nvPr/>
        </p:nvCxnSpPr>
        <p:spPr>
          <a:xfrm flipV="1">
            <a:off x="387942" y="908720"/>
            <a:ext cx="4976146" cy="4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9064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tângulo 3"/>
          <p:cNvSpPr>
            <a:spLocks noChangeArrowheads="1"/>
          </p:cNvSpPr>
          <p:nvPr/>
        </p:nvSpPr>
        <p:spPr bwMode="auto">
          <a:xfrm>
            <a:off x="107504" y="44624"/>
            <a:ext cx="700087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pt-BR" sz="3200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BENEFÍCIO  SUPLEMENTAR</a:t>
            </a:r>
          </a:p>
        </p:txBody>
      </p:sp>
      <p:sp>
        <p:nvSpPr>
          <p:cNvPr id="8" name="Retângulo 7"/>
          <p:cNvSpPr/>
          <p:nvPr/>
        </p:nvSpPr>
        <p:spPr>
          <a:xfrm>
            <a:off x="323528" y="1159423"/>
            <a:ext cx="8569325" cy="447833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 algn="just">
              <a:lnSpc>
                <a:spcPct val="150000"/>
              </a:lnSpc>
              <a:spcAft>
                <a:spcPts val="600"/>
              </a:spcAft>
              <a:defRPr/>
            </a:pPr>
            <a:r>
              <a:rPr lang="pt-BR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Elegibilidade: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 Para o </a:t>
            </a:r>
            <a:r>
              <a:rPr lang="pt-BR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Ativo </a:t>
            </a:r>
            <a:r>
              <a:rPr lang="pt-BR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Normal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:</a:t>
            </a:r>
            <a:endParaRPr lang="pt-BR" b="1" dirty="0">
              <a:solidFill>
                <a:schemeClr val="accent5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concessão de Aposentadoria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Normal;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ou Aposentadoria por Invalidez.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 Para o </a:t>
            </a:r>
            <a:r>
              <a:rPr lang="pt-BR" b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Ativo </a:t>
            </a:r>
            <a:r>
              <a:rPr lang="pt-BR" b="1" u="sng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Alternativo</a:t>
            </a:r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:</a:t>
            </a:r>
            <a:endParaRPr lang="pt-BR" b="1" dirty="0">
              <a:solidFill>
                <a:schemeClr val="accent5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lvl="1" algn="just">
              <a:lnSpc>
                <a:spcPct val="150000"/>
              </a:lnSpc>
              <a:spcAft>
                <a:spcPts val="600"/>
              </a:spcAft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concessão de Aposentadoria Voluntária no RPPS; ou Aposentadoria Compulsória no RPPS; ou Aposentadoria por Invalidez no RPPS.</a:t>
            </a:r>
          </a:p>
          <a:p>
            <a:pPr algn="just"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ü"/>
              <a:defRPr/>
            </a:pPr>
            <a:r>
              <a:rPr lang="pt-BR" b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Para o  Beneficiário:</a:t>
            </a:r>
          </a:p>
          <a:p>
            <a:pPr lvl="1" algn="just">
              <a:lnSpc>
                <a:spcPct val="150000"/>
              </a:lnSpc>
              <a:buFont typeface="Arial" pitchFamily="34" charset="0"/>
              <a:buChar char="•"/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concessão da pensão por morte no RPPS; ou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no caso de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Beneficiário de Participante que não mais estava vinculado ao RPPS, cumprimento dos mesmos requisitos para a concessão da pensão por morte pelo RPPS.</a:t>
            </a:r>
          </a:p>
        </p:txBody>
      </p:sp>
      <p:pic>
        <p:nvPicPr>
          <p:cNvPr id="6" name="Picture 5" descr="http://www.clipartsdahora.com.br/cliparts_imagens/06Economia/dinheiro_na_mao_0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32240" y="692696"/>
            <a:ext cx="1285852" cy="1156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tângulo 33"/>
          <p:cNvSpPr>
            <a:spLocks noChangeArrowheads="1"/>
          </p:cNvSpPr>
          <p:nvPr/>
        </p:nvSpPr>
        <p:spPr bwMode="auto">
          <a:xfrm>
            <a:off x="3203848" y="844775"/>
            <a:ext cx="1943815" cy="646331"/>
          </a:xfrm>
          <a:prstGeom prst="rect">
            <a:avLst/>
          </a:prstGeom>
          <a:solidFill>
            <a:schemeClr val="bg1"/>
          </a:solidFill>
          <a:ln w="9525">
            <a:solidFill>
              <a:schemeClr val="tx2">
                <a:lumMod val="50000"/>
              </a:schemeClr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prst="angle"/>
          </a:sp3d>
        </p:spPr>
        <p:txBody>
          <a:bodyPr>
            <a:spAutoFit/>
          </a:bodyPr>
          <a:lstStyle/>
          <a:p>
            <a:pPr marL="0" lvl="1" algn="ctr">
              <a:defRPr/>
            </a:pPr>
            <a:r>
              <a:rPr lang="pt-BR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__</a:t>
            </a:r>
            <a:r>
              <a:rPr lang="pt-BR" i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RIBCS____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pt-BR" i="1" u="sng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</a:t>
            </a:r>
          </a:p>
          <a:p>
            <a:pPr algn="just">
              <a:defRPr/>
            </a:pPr>
            <a:r>
              <a:rPr lang="pt-BR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       Fator( x ;i </a:t>
            </a:r>
            <a:r>
              <a:rPr lang="pt-BR" sz="1700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%</a:t>
            </a:r>
            <a:r>
              <a:rPr lang="pt-BR" i="1" dirty="0">
                <a:solidFill>
                  <a:schemeClr val="accent5">
                    <a:lumMod val="75000"/>
                  </a:schemeClr>
                </a:solidFill>
                <a:latin typeface="+mj-lt"/>
                <a:cs typeface="Arial" pitchFamily="34" charset="0"/>
              </a:rPr>
              <a:t>) </a:t>
            </a:r>
          </a:p>
        </p:txBody>
      </p:sp>
      <p:cxnSp>
        <p:nvCxnSpPr>
          <p:cNvPr id="11" name="Conector reto 10"/>
          <p:cNvCxnSpPr/>
          <p:nvPr/>
        </p:nvCxnSpPr>
        <p:spPr>
          <a:xfrm flipV="1">
            <a:off x="136206" y="583166"/>
            <a:ext cx="7512426" cy="8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71363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411760" y="12778"/>
            <a:ext cx="4536504" cy="836712"/>
          </a:xfrm>
        </p:spPr>
        <p:txBody>
          <a:bodyPr/>
          <a:lstStyle/>
          <a:p>
            <a:r>
              <a:rPr lang="pt-BR" sz="3200" dirty="0" smtClean="0"/>
              <a:t>Aspectos Legais</a:t>
            </a:r>
            <a:endParaRPr lang="pt-BR" sz="32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618" y="908720"/>
            <a:ext cx="9036976" cy="4428000"/>
          </a:xfrm>
          <a:ln w="9525">
            <a:noFill/>
          </a:ln>
        </p:spPr>
        <p:txBody>
          <a:bodyPr>
            <a:noAutofit/>
          </a:bodyPr>
          <a:lstStyle/>
          <a:p>
            <a:pPr algn="just">
              <a:lnSpc>
                <a:spcPts val="4000"/>
              </a:lnSpc>
              <a:buAutoNum type="arabicPeriod"/>
            </a:pPr>
            <a:r>
              <a:rPr lang="pt-BR" sz="1800" dirty="0" smtClean="0"/>
              <a:t>EC nº 41, de 2003 (plano de contribuição definida)</a:t>
            </a:r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dirty="0" smtClean="0"/>
              <a:t>Leis Complementares </a:t>
            </a:r>
            <a:r>
              <a:rPr lang="pt-BR" sz="1800" dirty="0" err="1" smtClean="0"/>
              <a:t>nºs</a:t>
            </a:r>
            <a:r>
              <a:rPr lang="pt-BR" sz="1800" dirty="0" smtClean="0"/>
              <a:t> 108 e 109, de 2001</a:t>
            </a:r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b="1" u="sng" dirty="0" smtClean="0"/>
              <a:t>Lei nº 12.618, de 2012</a:t>
            </a:r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dirty="0" smtClean="0"/>
              <a:t>Decreto nº 7.808, de 2012</a:t>
            </a:r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dirty="0" smtClean="0"/>
              <a:t>Portarias PREVIC </a:t>
            </a:r>
            <a:r>
              <a:rPr lang="pt-BR" sz="1800" dirty="0" err="1" smtClean="0"/>
              <a:t>nºs</a:t>
            </a:r>
            <a:r>
              <a:rPr lang="pt-BR" sz="1800" dirty="0" smtClean="0"/>
              <a:t> 604/2012 e 45/2014  (Estatuto e </a:t>
            </a:r>
            <a:r>
              <a:rPr lang="pt-BR" sz="1800" u="sng" dirty="0" smtClean="0"/>
              <a:t>Convênio de Adesão</a:t>
            </a:r>
            <a:r>
              <a:rPr lang="pt-BR" sz="1800" dirty="0" smtClean="0"/>
              <a:t>)</a:t>
            </a:r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dirty="0" smtClean="0"/>
              <a:t>Portarias PREVIC </a:t>
            </a:r>
            <a:r>
              <a:rPr lang="pt-BR" sz="1800" dirty="0" err="1" smtClean="0"/>
              <a:t>n°s</a:t>
            </a:r>
            <a:r>
              <a:rPr lang="pt-BR" sz="1800" dirty="0" smtClean="0"/>
              <a:t> 44/2013 e 317/2014 (</a:t>
            </a:r>
            <a:r>
              <a:rPr lang="pt-BR" sz="1800" u="sng" dirty="0" smtClean="0"/>
              <a:t>Regulamento</a:t>
            </a:r>
            <a:r>
              <a:rPr lang="pt-BR" sz="1800" dirty="0" smtClean="0"/>
              <a:t> do Plano de Benefícios)</a:t>
            </a:r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dirty="0" smtClean="0"/>
              <a:t>ON/Orientações Normativas SEGEP/MPOG nº12, de 2013 </a:t>
            </a:r>
            <a:r>
              <a:rPr lang="pt-BR" sz="1200" dirty="0" smtClean="0"/>
              <a:t>(kit);</a:t>
            </a:r>
            <a:r>
              <a:rPr lang="pt-BR" sz="1800" dirty="0" smtClean="0"/>
              <a:t>  06 e 08, de 2014 </a:t>
            </a:r>
            <a:r>
              <a:rPr lang="pt-BR" sz="1000" dirty="0" smtClean="0"/>
              <a:t>(Servidores Oriundos E/M/DF; Servidores Federais (Executivo; Legislativo e Judiciário); Militares da União/Polícia Militar; Migração RPPS para RPC)</a:t>
            </a:r>
          </a:p>
          <a:p>
            <a:pPr marL="914400" lvl="2" indent="0" algn="just">
              <a:lnSpc>
                <a:spcPts val="4000"/>
              </a:lnSpc>
              <a:buNone/>
            </a:pPr>
            <a:endParaRPr lang="pt-BR" sz="1000" dirty="0" smtClean="0"/>
          </a:p>
        </p:txBody>
      </p:sp>
      <p:sp>
        <p:nvSpPr>
          <p:cNvPr id="5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7" name="Conector reto 6"/>
          <p:cNvCxnSpPr/>
          <p:nvPr/>
        </p:nvCxnSpPr>
        <p:spPr>
          <a:xfrm>
            <a:off x="323528" y="836712"/>
            <a:ext cx="832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98475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4907055" y="1319943"/>
            <a:ext cx="3960440" cy="5331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>
            <a:defPPr>
              <a:defRPr lang="pt-BR"/>
            </a:defPPr>
            <a:lvl1pPr algn="ctr">
              <a:defRPr sz="2400" b="1">
                <a:solidFill>
                  <a:schemeClr val="accent3">
                    <a:lumMod val="75000"/>
                  </a:schemeClr>
                </a:solidFill>
                <a:latin typeface="Arial"/>
                <a:cs typeface="Arial"/>
              </a:defRPr>
            </a:lvl1pPr>
          </a:lstStyle>
          <a:p>
            <a:r>
              <a:rPr lang="pt-BR" dirty="0">
                <a:solidFill>
                  <a:schemeClr val="bg1"/>
                </a:solidFill>
              </a:rPr>
              <a:t>Coletivos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546155" y="1337548"/>
            <a:ext cx="4042101" cy="533181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noAutofit/>
          </a:bodyPr>
          <a:lstStyle/>
          <a:p>
            <a:pPr algn="ctr"/>
            <a:r>
              <a:rPr lang="pt-BR" sz="2400" b="1" dirty="0" smtClean="0">
                <a:solidFill>
                  <a:schemeClr val="bg1"/>
                </a:solidFill>
                <a:latin typeface="Arial"/>
                <a:cs typeface="Arial"/>
              </a:rPr>
              <a:t>Individuais</a:t>
            </a:r>
            <a:endParaRPr lang="pt-BR" sz="2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tângulo 5"/>
          <p:cNvSpPr/>
          <p:nvPr/>
        </p:nvSpPr>
        <p:spPr>
          <a:xfrm>
            <a:off x="683568" y="4008724"/>
            <a:ext cx="3767276" cy="2736304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0273" tIns="40273" rIns="40273" bIns="40273" numCol="1" spcCol="1270" anchor="t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Reserva 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Acumulada Suplementar  – RAS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7" name="CaixaDeTexto 6"/>
          <p:cNvSpPr txBox="1"/>
          <p:nvPr/>
        </p:nvSpPr>
        <p:spPr>
          <a:xfrm>
            <a:off x="869655" y="6251913"/>
            <a:ext cx="3463556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 smtClean="0"/>
              <a:t>Recursos </a:t>
            </a:r>
            <a:r>
              <a:rPr lang="pt-BR" dirty="0"/>
              <a:t>Portados de EAPC (CRPA)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869655" y="5821696"/>
            <a:ext cx="3463556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 smtClean="0"/>
              <a:t>Recursos </a:t>
            </a:r>
            <a:r>
              <a:rPr lang="pt-BR" dirty="0"/>
              <a:t>Portados de EFPC (CRPF)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869655" y="5006039"/>
            <a:ext cx="3463556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 smtClean="0"/>
              <a:t>Contribuições </a:t>
            </a:r>
            <a:r>
              <a:rPr lang="pt-BR" dirty="0"/>
              <a:t>Facultativas (CCF)</a:t>
            </a:r>
          </a:p>
        </p:txBody>
      </p:sp>
      <p:sp>
        <p:nvSpPr>
          <p:cNvPr id="10" name="CaixaDeTexto 9"/>
          <p:cNvSpPr txBox="1"/>
          <p:nvPr/>
        </p:nvSpPr>
        <p:spPr>
          <a:xfrm>
            <a:off x="869655" y="5412747"/>
            <a:ext cx="3463556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 smtClean="0"/>
              <a:t>Contribuições </a:t>
            </a:r>
            <a:r>
              <a:rPr lang="pt-BR" dirty="0"/>
              <a:t>Alternativas (CCA)</a:t>
            </a:r>
          </a:p>
        </p:txBody>
      </p:sp>
      <p:sp>
        <p:nvSpPr>
          <p:cNvPr id="11" name="Retângulo 10"/>
          <p:cNvSpPr/>
          <p:nvPr/>
        </p:nvSpPr>
        <p:spPr>
          <a:xfrm>
            <a:off x="827796" y="4673250"/>
            <a:ext cx="3558274" cy="1998144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000" b="1" i="1" dirty="0" smtClean="0">
                <a:solidFill>
                  <a:schemeClr val="accent5">
                    <a:lumMod val="75000"/>
                  </a:schemeClr>
                </a:solidFill>
              </a:rPr>
              <a:t>Contas</a:t>
            </a:r>
            <a:endParaRPr lang="pt-BR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683568" y="1988002"/>
            <a:ext cx="3767564" cy="190876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0273" tIns="40273" rIns="40273" bIns="40273" numCol="1" spcCol="1270" anchor="t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Reserva </a:t>
            </a:r>
            <a:r>
              <a:rPr lang="pt-BR" sz="1600" b="1" dirty="0">
                <a:solidFill>
                  <a:schemeClr val="accent5">
                    <a:lumMod val="75000"/>
                  </a:schemeClr>
                </a:solidFill>
              </a:rPr>
              <a:t>Acumulada </a:t>
            </a:r>
            <a:r>
              <a:rPr lang="pt-BR" sz="1600" b="1" dirty="0" smtClean="0">
                <a:solidFill>
                  <a:schemeClr val="accent5">
                    <a:lumMod val="75000"/>
                  </a:schemeClr>
                </a:solidFill>
              </a:rPr>
              <a:t>pelo Participante – RAP</a:t>
            </a:r>
            <a:endParaRPr lang="pt-BR" sz="16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827796" y="2692566"/>
            <a:ext cx="3558274" cy="1123776"/>
          </a:xfrm>
          <a:prstGeom prst="rect">
            <a:avLst/>
          </a:prstGeom>
          <a:noFill/>
          <a:ln>
            <a:solidFill>
              <a:schemeClr val="accent5">
                <a:lumMod val="7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000" b="1" i="1" dirty="0" smtClean="0">
                <a:solidFill>
                  <a:schemeClr val="accent5">
                    <a:lumMod val="75000"/>
                  </a:schemeClr>
                </a:solidFill>
              </a:rPr>
              <a:t>Contas</a:t>
            </a:r>
            <a:endParaRPr lang="pt-BR" b="1" i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892802" y="3031092"/>
            <a:ext cx="3432693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/>
                <a:cs typeface="Arial"/>
              </a:rPr>
              <a:t>Participante (CPART)</a:t>
            </a:r>
            <a:endParaRPr lang="pt-B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892803" y="3420936"/>
            <a:ext cx="3432693" cy="307777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b="1" dirty="0" smtClean="0">
                <a:solidFill>
                  <a:schemeClr val="bg1"/>
                </a:solidFill>
                <a:latin typeface="Arial"/>
                <a:cs typeface="Arial"/>
              </a:rPr>
              <a:t>Patrocinador  (CPATR)</a:t>
            </a:r>
            <a:endParaRPr lang="pt-BR" sz="140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16" name="CaixaDeTexto 15"/>
          <p:cNvSpPr txBox="1"/>
          <p:nvPr/>
        </p:nvSpPr>
        <p:spPr>
          <a:xfrm>
            <a:off x="5100648" y="5995417"/>
            <a:ext cx="3649093" cy="554997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0273" tIns="40273" rIns="40273" bIns="40273" numCol="1" spcCol="1270" anchor="t" anchorCtr="0">
            <a:noAutofit/>
          </a:bodyPr>
          <a:lstStyle>
            <a:defPPr>
              <a:defRPr lang="pt-BR"/>
            </a:defPPr>
            <a:lvl1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000" b="1">
                <a:solidFill>
                  <a:schemeClr val="accent3">
                    <a:lumMod val="50000"/>
                  </a:schemeClr>
                </a:solidFill>
              </a:defRPr>
            </a:lvl1pPr>
          </a:lstStyle>
          <a:p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Fundo de Recursos não Resgatados  </a:t>
            </a:r>
            <a:endParaRPr lang="pt-BR" sz="14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(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sobras de </a:t>
            </a:r>
            <a:r>
              <a:rPr lang="pt-BR" sz="1400" dirty="0">
                <a:solidFill>
                  <a:schemeClr val="accent5">
                    <a:lumMod val="75000"/>
                  </a:schemeClr>
                </a:solidFill>
              </a:rPr>
              <a:t>resgates; extinção de </a:t>
            </a:r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benefícios)</a:t>
            </a: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7" name="Retângulo 16"/>
          <p:cNvSpPr/>
          <p:nvPr/>
        </p:nvSpPr>
        <p:spPr>
          <a:xfrm>
            <a:off x="5092394" y="1978311"/>
            <a:ext cx="3649093" cy="3843772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40273" tIns="40273" rIns="40273" bIns="40273" numCol="1" spcCol="1270" anchor="t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</a:rPr>
              <a:t>Fundo </a:t>
            </a:r>
            <a:r>
              <a:rPr lang="pt-BR" sz="2000" b="1" dirty="0">
                <a:solidFill>
                  <a:schemeClr val="accent5">
                    <a:lumMod val="75000"/>
                  </a:schemeClr>
                </a:solidFill>
              </a:rPr>
              <a:t>de Benefícios Extraordinários – FCBE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5189020" y="2645463"/>
            <a:ext cx="345584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Aporte Extraordinário de Aposentadoria Normal (AEAN)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5189020" y="3275934"/>
            <a:ext cx="345584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Aporte Extraordinário de Aposentadoria por Invalidez  (AEAI)</a:t>
            </a:r>
          </a:p>
        </p:txBody>
      </p:sp>
      <p:sp>
        <p:nvSpPr>
          <p:cNvPr id="20" name="CaixaDeTexto 19"/>
          <p:cNvSpPr txBox="1"/>
          <p:nvPr/>
        </p:nvSpPr>
        <p:spPr>
          <a:xfrm>
            <a:off x="5189020" y="3920447"/>
            <a:ext cx="345584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Aporte Extraordinário por Morte do Participante Ativo (</a:t>
            </a:r>
            <a:r>
              <a:rPr lang="pt-BR" dirty="0" err="1"/>
              <a:t>AEMAt</a:t>
            </a:r>
            <a:r>
              <a:rPr lang="pt-BR" dirty="0"/>
              <a:t>)</a:t>
            </a:r>
          </a:p>
        </p:txBody>
      </p:sp>
      <p:sp>
        <p:nvSpPr>
          <p:cNvPr id="21" name="CaixaDeTexto 20"/>
          <p:cNvSpPr txBox="1"/>
          <p:nvPr/>
        </p:nvSpPr>
        <p:spPr>
          <a:xfrm>
            <a:off x="5189020" y="4564960"/>
            <a:ext cx="345584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Aporte Extraordinário por Morte do Participante Assistido (</a:t>
            </a:r>
            <a:r>
              <a:rPr lang="pt-BR" dirty="0" err="1"/>
              <a:t>AEMAss</a:t>
            </a:r>
            <a:r>
              <a:rPr lang="pt-BR" dirty="0"/>
              <a:t>)</a:t>
            </a:r>
          </a:p>
        </p:txBody>
      </p:sp>
      <p:sp>
        <p:nvSpPr>
          <p:cNvPr id="22" name="CaixaDeTexto 21"/>
          <p:cNvSpPr txBox="1"/>
          <p:nvPr/>
        </p:nvSpPr>
        <p:spPr>
          <a:xfrm>
            <a:off x="5189020" y="5209474"/>
            <a:ext cx="3455840" cy="523220"/>
          </a:xfrm>
          <a:prstGeom prst="rect">
            <a:avLst/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bg1"/>
                </a:solidFill>
                <a:latin typeface="Arial"/>
                <a:cs typeface="Arial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Benefício por Sobrevivência do Assistido</a:t>
            </a:r>
          </a:p>
        </p:txBody>
      </p:sp>
      <p:sp>
        <p:nvSpPr>
          <p:cNvPr id="23" name="Título 1"/>
          <p:cNvSpPr>
            <a:spLocks noGrp="1"/>
          </p:cNvSpPr>
          <p:nvPr>
            <p:ph type="title"/>
          </p:nvPr>
        </p:nvSpPr>
        <p:spPr>
          <a:xfrm>
            <a:off x="1187624" y="0"/>
            <a:ext cx="7020272" cy="1143000"/>
          </a:xfrm>
        </p:spPr>
        <p:txBody>
          <a:bodyPr/>
          <a:lstStyle/>
          <a:p>
            <a:pPr algn="r">
              <a:lnSpc>
                <a:spcPts val="3400"/>
              </a:lnSpc>
            </a:pP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Contas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Reservas e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Fundos</a:t>
            </a:r>
          </a:p>
        </p:txBody>
      </p:sp>
      <p:sp>
        <p:nvSpPr>
          <p:cNvPr id="24" name="Espaço Reservado para Rodapé 1"/>
          <p:cNvSpPr txBox="1">
            <a:spLocks/>
          </p:cNvSpPr>
          <p:nvPr/>
        </p:nvSpPr>
        <p:spPr>
          <a:xfrm>
            <a:off x="8682156" y="659112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1403648" y="3356992"/>
            <a:ext cx="2448272" cy="3782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26" name="Conector reto 25"/>
          <p:cNvCxnSpPr/>
          <p:nvPr/>
        </p:nvCxnSpPr>
        <p:spPr>
          <a:xfrm flipV="1">
            <a:off x="1115616" y="971755"/>
            <a:ext cx="7512426" cy="89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8845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Conector reto 8"/>
          <p:cNvCxnSpPr/>
          <p:nvPr/>
        </p:nvCxnSpPr>
        <p:spPr>
          <a:xfrm rot="5400000">
            <a:off x="-1286669" y="3071016"/>
            <a:ext cx="5429250" cy="1588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Retângulo 2"/>
          <p:cNvSpPr/>
          <p:nvPr/>
        </p:nvSpPr>
        <p:spPr>
          <a:xfrm>
            <a:off x="1788109" y="980728"/>
            <a:ext cx="5089200" cy="954107"/>
          </a:xfrm>
          <a:prstGeom prst="rect">
            <a:avLst/>
          </a:prstGeom>
          <a:solidFill>
            <a:srgbClr val="C0C0C0"/>
          </a:solidFill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pt-BR" sz="5600" b="1" cap="all" dirty="0" smtClean="0">
                <a:ln w="0"/>
                <a:solidFill>
                  <a:srgbClr val="0D1631"/>
                </a:solidFill>
                <a:effectLst>
                  <a:reflection blurRad="12700" stA="50000" endPos="50000" dist="5000" dir="5400000" sy="-100000" rotWithShape="0"/>
                </a:effectLst>
                <a:latin typeface="+mn-lt"/>
                <a:cs typeface="+mn-cs"/>
              </a:rPr>
              <a:t>CUSTEIO</a:t>
            </a:r>
            <a:endParaRPr lang="pt-BR" sz="5600" b="1" cap="all" dirty="0">
              <a:ln w="0"/>
              <a:solidFill>
                <a:srgbClr val="0D1631"/>
              </a:solidFill>
              <a:effectLst>
                <a:reflection blurRad="12700" stA="50000" endPos="50000" dist="5000" dir="5400000" sy="-100000" rotWithShape="0"/>
              </a:effectLst>
              <a:latin typeface="+mn-lt"/>
              <a:cs typeface="+mn-cs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1460812" y="2492896"/>
            <a:ext cx="5857875" cy="1587"/>
          </a:xfrm>
          <a:prstGeom prst="line">
            <a:avLst/>
          </a:prstGeom>
          <a:ln/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pic>
        <p:nvPicPr>
          <p:cNvPr id="28677" name="Picture 6" descr="C:\Documents and Settings\bbpf0280\Desktop\custo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94274" y="3035976"/>
            <a:ext cx="3790950" cy="2519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87393173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Título 1"/>
          <p:cNvSpPr>
            <a:spLocks noGrp="1"/>
          </p:cNvSpPr>
          <p:nvPr>
            <p:ph type="title"/>
          </p:nvPr>
        </p:nvSpPr>
        <p:spPr>
          <a:xfrm>
            <a:off x="505422" y="-18256"/>
            <a:ext cx="4282602" cy="1143000"/>
          </a:xfrm>
        </p:spPr>
        <p:txBody>
          <a:bodyPr/>
          <a:lstStyle/>
          <a:p>
            <a:pPr algn="r"/>
            <a:r>
              <a:rPr lang="pt-BR" sz="3200" b="1" dirty="0" smtClean="0"/>
              <a:t>Plano de Custeio</a:t>
            </a:r>
            <a:endParaRPr lang="pt-BR" sz="3200" b="1" dirty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083"/>
          <a:stretch/>
        </p:blipFill>
        <p:spPr bwMode="auto">
          <a:xfrm>
            <a:off x="177687" y="4328435"/>
            <a:ext cx="3414937" cy="2084871"/>
          </a:xfrm>
          <a:prstGeom prst="rect">
            <a:avLst/>
          </a:prstGeom>
          <a:solidFill>
            <a:srgbClr val="FFFFFF">
              <a:shade val="85000"/>
            </a:srgbClr>
          </a:solidFill>
          <a:ln w="1143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4914" y="981970"/>
            <a:ext cx="6559465" cy="59754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Pizza 1"/>
          <p:cNvSpPr/>
          <p:nvPr/>
        </p:nvSpPr>
        <p:spPr>
          <a:xfrm>
            <a:off x="3593806" y="1371248"/>
            <a:ext cx="5040559" cy="5052727"/>
          </a:xfrm>
          <a:prstGeom prst="pie">
            <a:avLst>
              <a:gd name="adj1" fmla="val 10014623"/>
              <a:gd name="adj2" fmla="val 14740212"/>
            </a:avLst>
          </a:prstGeom>
          <a:noFill/>
          <a:ln w="34925">
            <a:solidFill>
              <a:srgbClr val="7030A0"/>
            </a:solidFill>
            <a:prstDash val="sysDot"/>
          </a:ln>
          <a:effectLst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solidFill>
                <a:schemeClr val="tx1"/>
              </a:solidFill>
            </a:endParaRPr>
          </a:p>
        </p:txBody>
      </p:sp>
      <p:sp>
        <p:nvSpPr>
          <p:cNvPr id="70" name="Elipse 69"/>
          <p:cNvSpPr/>
          <p:nvPr/>
        </p:nvSpPr>
        <p:spPr>
          <a:xfrm>
            <a:off x="5611684" y="5157192"/>
            <a:ext cx="1088981" cy="1088981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pt-BR" sz="2000" b="1" dirty="0" smtClean="0"/>
              <a:t>RAP</a:t>
            </a:r>
            <a:endParaRPr lang="pt-BR" sz="2000" b="1" dirty="0"/>
          </a:p>
        </p:txBody>
      </p:sp>
      <p:sp>
        <p:nvSpPr>
          <p:cNvPr id="71" name="Elipse 70"/>
          <p:cNvSpPr/>
          <p:nvPr/>
        </p:nvSpPr>
        <p:spPr>
          <a:xfrm>
            <a:off x="1115616" y="1370180"/>
            <a:ext cx="1449021" cy="1088981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pt-BR" sz="2000" b="1" dirty="0" smtClean="0"/>
              <a:t>FCBE</a:t>
            </a:r>
          </a:p>
          <a:p>
            <a:r>
              <a:rPr lang="pt-BR" sz="1200" b="1" dirty="0" smtClean="0"/>
              <a:t>(21,59%)</a:t>
            </a:r>
            <a:endParaRPr lang="pt-BR" sz="1200" b="1" dirty="0"/>
          </a:p>
        </p:txBody>
      </p:sp>
      <p:sp>
        <p:nvSpPr>
          <p:cNvPr id="72" name="Elipse 71"/>
          <p:cNvSpPr/>
          <p:nvPr/>
        </p:nvSpPr>
        <p:spPr>
          <a:xfrm>
            <a:off x="5867016" y="673613"/>
            <a:ext cx="1088981" cy="1088981"/>
          </a:xfrm>
          <a:prstGeom prst="ellipse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 anchorCtr="1"/>
          <a:lstStyle/>
          <a:p>
            <a:r>
              <a:rPr lang="pt-BR" sz="2000" b="1" dirty="0" smtClean="0"/>
              <a:t>PGA</a:t>
            </a:r>
            <a:endParaRPr lang="pt-BR" sz="2000" b="1" dirty="0"/>
          </a:p>
        </p:txBody>
      </p:sp>
      <p:sp>
        <p:nvSpPr>
          <p:cNvPr id="73" name="Retângulo 72"/>
          <p:cNvSpPr/>
          <p:nvPr/>
        </p:nvSpPr>
        <p:spPr>
          <a:xfrm>
            <a:off x="6931903" y="848772"/>
            <a:ext cx="174455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>
                <a:solidFill>
                  <a:schemeClr val="accent5">
                    <a:lumMod val="75000"/>
                  </a:schemeClr>
                </a:solidFill>
              </a:rPr>
              <a:t>Taxa de </a:t>
            </a:r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Administração</a:t>
            </a:r>
          </a:p>
          <a:p>
            <a:pPr algn="ctr"/>
            <a:r>
              <a:rPr lang="en-US" sz="1400" b="1" dirty="0" smtClean="0">
                <a:solidFill>
                  <a:schemeClr val="accent5">
                    <a:lumMod val="75000"/>
                  </a:schemeClr>
                </a:solidFill>
              </a:rPr>
              <a:t>0%</a:t>
            </a:r>
            <a:endParaRPr lang="en-US" sz="1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0" name="Elipse 9"/>
          <p:cNvSpPr/>
          <p:nvPr/>
        </p:nvSpPr>
        <p:spPr>
          <a:xfrm>
            <a:off x="6455931" y="4762648"/>
            <a:ext cx="1000132" cy="19727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202488" y="6448251"/>
            <a:ext cx="762000" cy="365125"/>
          </a:xfrm>
        </p:spPr>
        <p:txBody>
          <a:bodyPr/>
          <a:lstStyle/>
          <a:p>
            <a:fld id="{0D24B5BC-2349-46D0-AF4B-86243ADBA5DD}" type="slidenum">
              <a:rPr lang="en-US"/>
              <a:pPr/>
              <a:t>32</a:t>
            </a:fld>
            <a:endParaRPr lang="en-US" dirty="0"/>
          </a:p>
        </p:txBody>
      </p:sp>
      <p:pic>
        <p:nvPicPr>
          <p:cNvPr id="13" name="Picture 6" descr="C:\Documents and Settings\bbpf0280\Desktop\custo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1729" y="228484"/>
            <a:ext cx="1133787" cy="753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374520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Retângulo 277"/>
          <p:cNvSpPr/>
          <p:nvPr/>
        </p:nvSpPr>
        <p:spPr>
          <a:xfrm>
            <a:off x="-56553" y="0"/>
            <a:ext cx="9200554" cy="6858000"/>
          </a:xfrm>
          <a:prstGeom prst="rect">
            <a:avLst/>
          </a:prstGeom>
          <a:gradFill>
            <a:gsLst>
              <a:gs pos="0">
                <a:schemeClr val="accent1">
                  <a:shade val="51000"/>
                  <a:satMod val="130000"/>
                </a:schemeClr>
              </a:gs>
              <a:gs pos="80000">
                <a:schemeClr val="accent1">
                  <a:shade val="93000"/>
                  <a:satMod val="130000"/>
                  <a:alpha val="42000"/>
                </a:schemeClr>
              </a:gs>
              <a:gs pos="100000">
                <a:schemeClr val="accent1">
                  <a:shade val="94000"/>
                  <a:satMod val="135000"/>
                  <a:alpha val="20000"/>
                </a:schemeClr>
              </a:gs>
            </a:gsLst>
          </a:gradFill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00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88655">
            <a:off x="4886720" y="3716031"/>
            <a:ext cx="4095243" cy="2795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9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61031">
            <a:off x="4862708" y="217837"/>
            <a:ext cx="4095241" cy="2795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279" name="Picture 3"/>
          <p:cNvPicPr>
            <a:picLocks noChangeAspect="1" noChangeArrowheads="1"/>
          </p:cNvPicPr>
          <p:nvPr/>
        </p:nvPicPr>
        <p:blipFill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26237">
            <a:off x="330580" y="3780483"/>
            <a:ext cx="4095243" cy="2795709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4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86783">
            <a:off x="404332" y="294600"/>
            <a:ext cx="4095241" cy="279570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77" name="Retângulo 276"/>
          <p:cNvSpPr/>
          <p:nvPr/>
        </p:nvSpPr>
        <p:spPr>
          <a:xfrm>
            <a:off x="2943357" y="2875416"/>
            <a:ext cx="3494810" cy="678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1" forceAA="0" compatLnSpc="1">
            <a:prstTxWarp prst="textPlain">
              <a:avLst>
                <a:gd name="adj" fmla="val 49326"/>
              </a:avLst>
            </a:prstTxWarp>
            <a:noAutofit/>
          </a:bodyPr>
          <a:lstStyle/>
          <a:p>
            <a:pPr algn="ctr"/>
            <a:r>
              <a:rPr lang="pt-BR" sz="4400" b="1" dirty="0" smtClean="0">
                <a:ln w="18415" cmpd="sng">
                  <a:solidFill>
                    <a:schemeClr val="tx1">
                      <a:alpha val="44000"/>
                    </a:schemeClr>
                  </a:solidFill>
                  <a:prstDash val="solid"/>
                </a:ln>
                <a:solidFill>
                  <a:srgbClr val="E5F3F7"/>
                </a:solidFill>
                <a:effectLst>
                  <a:outerShdw blurRad="25400" dist="38100" dir="2700000" algn="tl" rotWithShape="0">
                    <a:srgbClr val="000000">
                      <a:alpha val="40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Institutos</a:t>
            </a:r>
            <a:endParaRPr lang="pt-BR" sz="4400" b="1" dirty="0">
              <a:ln w="18415" cmpd="sng">
                <a:solidFill>
                  <a:schemeClr val="tx1">
                    <a:alpha val="44000"/>
                  </a:schemeClr>
                </a:solidFill>
                <a:prstDash val="solid"/>
              </a:ln>
              <a:solidFill>
                <a:srgbClr val="E5F3F7"/>
              </a:solidFill>
              <a:effectLst>
                <a:outerShdw blurRad="25400" dist="38100" dir="27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82" name="CaixaDeTexto 281"/>
          <p:cNvSpPr txBox="1"/>
          <p:nvPr/>
        </p:nvSpPr>
        <p:spPr>
          <a:xfrm>
            <a:off x="1580493" y="3644482"/>
            <a:ext cx="6581765" cy="380108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pt-BR" sz="1050" b="1" dirty="0" smtClean="0">
                <a:ln>
                  <a:solidFill>
                    <a:schemeClr val="tx1">
                      <a:alpha val="50000"/>
                    </a:schemeClr>
                  </a:solidFill>
                </a:ln>
                <a:solidFill>
                  <a:srgbClr val="E5F3F7"/>
                </a:solidFill>
                <a:effectLst>
                  <a:outerShdw blurRad="25400" dist="38100" dir="2700000" algn="tl">
                    <a:srgbClr val="000000">
                      <a:alpha val="40000"/>
                    </a:srgbClr>
                  </a:outerShdw>
                </a:effectLst>
                <a:latin typeface="Arial Black" pitchFamily="34" charset="0"/>
                <a:cs typeface="Arial" pitchFamily="34" charset="0"/>
              </a:rPr>
              <a:t>Quando Cessa o Vínculo Funcional</a:t>
            </a:r>
            <a:endParaRPr lang="pt-BR" sz="1050" b="1" dirty="0">
              <a:ln>
                <a:solidFill>
                  <a:schemeClr val="tx1">
                    <a:alpha val="50000"/>
                  </a:schemeClr>
                </a:solidFill>
              </a:ln>
              <a:solidFill>
                <a:srgbClr val="E5F3F7"/>
              </a:solidFill>
              <a:effectLst>
                <a:outerShdw blurRad="25400" dist="38100" dir="2700000" algn="tl">
                  <a:srgbClr val="000000">
                    <a:alpha val="40000"/>
                  </a:srgbClr>
                </a:outerShdw>
              </a:effectLst>
              <a:latin typeface="Arial Black" pitchFamily="34" charset="0"/>
              <a:cs typeface="Arial" pitchFamily="34" charset="0"/>
            </a:endParaRPr>
          </a:p>
        </p:txBody>
      </p:sp>
      <p:pic>
        <p:nvPicPr>
          <p:cNvPr id="19467" name="Picture 11" descr="http://4.bp.blogspot.com/_UIvdYUtnYUA/Sw3zAv_CxVI/AAAAAAAAAns/VZXBGIy3P_U/s1600/204621_9028-SBQ2009-stock_xchng.pn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67" b="50384"/>
          <a:stretch/>
        </p:blipFill>
        <p:spPr bwMode="auto">
          <a:xfrm>
            <a:off x="2842769" y="116632"/>
            <a:ext cx="3625888" cy="651978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3" name="Retângulo 282"/>
          <p:cNvSpPr/>
          <p:nvPr/>
        </p:nvSpPr>
        <p:spPr>
          <a:xfrm>
            <a:off x="2818532" y="212497"/>
            <a:ext cx="3491434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V Boli" pitchFamily="2" charset="0"/>
              </a:rPr>
              <a:t>Manter</a:t>
            </a:r>
            <a:r>
              <a:rPr lang="pt-BR" sz="5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V Boli" pitchFamily="2" charset="0"/>
              </a:rPr>
              <a:t> </a:t>
            </a:r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V Boli" pitchFamily="2" charset="0"/>
              </a:rPr>
              <a:t>-se no Plano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V Boli" pitchFamily="2" charset="0"/>
            </a:endParaRPr>
          </a:p>
        </p:txBody>
      </p:sp>
      <p:pic>
        <p:nvPicPr>
          <p:cNvPr id="311" name="Picture 11" descr="http://4.bp.blogspot.com/_UIvdYUtnYUA/Sw3zAv_CxVI/AAAAAAAAAns/VZXBGIy3P_U/s1600/204621_9028-SBQ2009-stock_xchng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377" b="-2291"/>
          <a:stretch/>
        </p:blipFill>
        <p:spPr bwMode="auto">
          <a:xfrm>
            <a:off x="2995315" y="6138137"/>
            <a:ext cx="3625888" cy="71732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2" name="Retângulo 311"/>
          <p:cNvSpPr/>
          <p:nvPr/>
        </p:nvSpPr>
        <p:spPr>
          <a:xfrm>
            <a:off x="3013517" y="6265965"/>
            <a:ext cx="3491434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>
            <a:spAutoFit/>
          </a:bodyPr>
          <a:lstStyle/>
          <a:p>
            <a:pPr algn="ctr"/>
            <a:r>
              <a:rPr lang="pt-BR" sz="2400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V Boli" pitchFamily="2" charset="0"/>
              </a:rPr>
              <a:t>Retirar</a:t>
            </a:r>
            <a:r>
              <a:rPr lang="pt-BR" sz="8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V Boli" pitchFamily="2" charset="0"/>
              </a:rPr>
              <a:t> </a:t>
            </a:r>
            <a:r>
              <a:rPr lang="pt-BR" sz="2400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V Boli" pitchFamily="2" charset="0"/>
              </a:rPr>
              <a:t>-se </a:t>
            </a:r>
            <a:r>
              <a:rPr lang="pt-BR" sz="2400" dirty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V Boli" pitchFamily="2" charset="0"/>
              </a:rPr>
              <a:t>d</a:t>
            </a:r>
            <a:r>
              <a:rPr lang="pt-BR" sz="2400" dirty="0" smtClean="0">
                <a:solidFill>
                  <a:srgbClr val="C00000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MV Boli" pitchFamily="2" charset="0"/>
              </a:rPr>
              <a:t>o Plano</a:t>
            </a:r>
            <a:endParaRPr lang="pt-BR" sz="2400" dirty="0">
              <a:solidFill>
                <a:srgbClr val="C00000"/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+mj-lt"/>
              <a:cs typeface="MV Boli" pitchFamily="2" charset="0"/>
            </a:endParaRPr>
          </a:p>
        </p:txBody>
      </p:sp>
      <p:sp>
        <p:nvSpPr>
          <p:cNvPr id="3" name="Retângulo 2"/>
          <p:cNvSpPr/>
          <p:nvPr/>
        </p:nvSpPr>
        <p:spPr>
          <a:xfrm rot="152018">
            <a:off x="491587" y="305613"/>
            <a:ext cx="32817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Benefício</a:t>
            </a:r>
          </a:p>
          <a:p>
            <a:r>
              <a:rPr lang="pt-BR" sz="2400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Proporcional Diferido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29" name="Título 1"/>
          <p:cNvSpPr txBox="1">
            <a:spLocks/>
          </p:cNvSpPr>
          <p:nvPr/>
        </p:nvSpPr>
        <p:spPr>
          <a:xfrm rot="156822">
            <a:off x="516047" y="1051763"/>
            <a:ext cx="3876086" cy="2000548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pt-BR" sz="1600" b="0" dirty="0" smtClean="0">
                <a:solidFill>
                  <a:schemeClr val="accent5">
                    <a:lumMod val="75000"/>
                  </a:schemeClr>
                </a:solidFill>
              </a:rPr>
              <a:t>Cessar o Vínculo Funcional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b="0" dirty="0">
                <a:solidFill>
                  <a:schemeClr val="accent5">
                    <a:lumMod val="75000"/>
                  </a:schemeClr>
                </a:solidFill>
              </a:rPr>
              <a:t>Cessar a </a:t>
            </a:r>
            <a:r>
              <a:rPr lang="pt-BR" sz="1600" b="0" dirty="0" smtClean="0">
                <a:solidFill>
                  <a:schemeClr val="accent5">
                    <a:lumMod val="75000"/>
                  </a:schemeClr>
                </a:solidFill>
              </a:rPr>
              <a:t>Contribuição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b="0" dirty="0">
                <a:solidFill>
                  <a:schemeClr val="accent5">
                    <a:lumMod val="75000"/>
                  </a:schemeClr>
                </a:solidFill>
              </a:rPr>
              <a:t>Manter-se no </a:t>
            </a:r>
            <a:r>
              <a:rPr lang="pt-BR" sz="1600" b="0" dirty="0" smtClean="0">
                <a:solidFill>
                  <a:schemeClr val="accent5">
                    <a:lumMod val="75000"/>
                  </a:schemeClr>
                </a:solidFill>
              </a:rPr>
              <a:t>Plano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Opção por receber  o benefício após aposentadoria pelo RGPS ou </a:t>
            </a:r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</a:rPr>
              <a:t>RPPS</a:t>
            </a:r>
          </a:p>
          <a:p>
            <a:pPr marL="533400" indent="-177800">
              <a:buFont typeface="Arial" pitchFamily="34" charset="0"/>
              <a:buChar char="•"/>
            </a:pPr>
            <a:r>
              <a:rPr lang="pt-BR" sz="1400" b="0" dirty="0" smtClean="0">
                <a:solidFill>
                  <a:schemeClr val="accent5">
                    <a:lumMod val="75000"/>
                  </a:schemeClr>
                </a:solidFill>
              </a:rPr>
              <a:t>Valor proporcional </a:t>
            </a:r>
            <a:r>
              <a:rPr lang="pt-BR" sz="1400" b="0" dirty="0">
                <a:solidFill>
                  <a:schemeClr val="accent5">
                    <a:lumMod val="75000"/>
                  </a:schemeClr>
                </a:solidFill>
              </a:rPr>
              <a:t>ao período de </a:t>
            </a:r>
            <a:r>
              <a:rPr lang="pt-BR" sz="1400" b="0" dirty="0" smtClean="0">
                <a:solidFill>
                  <a:schemeClr val="accent5">
                    <a:lumMod val="75000"/>
                  </a:schemeClr>
                </a:solidFill>
              </a:rPr>
              <a:t>contribuição</a:t>
            </a:r>
            <a:endParaRPr lang="pt-BR" sz="1400" b="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37" name="Título 1"/>
          <p:cNvSpPr txBox="1">
            <a:spLocks/>
          </p:cNvSpPr>
          <p:nvPr/>
        </p:nvSpPr>
        <p:spPr>
          <a:xfrm rot="20973459">
            <a:off x="4954236" y="889021"/>
            <a:ext cx="3876086" cy="1569660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pt-BR" sz="1600" b="0" dirty="0" smtClean="0">
                <a:solidFill>
                  <a:schemeClr val="accent5">
                    <a:lumMod val="75000"/>
                  </a:schemeClr>
                </a:solidFill>
              </a:rPr>
              <a:t>Cessar o Vínculo Funcional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b="0" dirty="0" smtClean="0">
                <a:solidFill>
                  <a:schemeClr val="accent5">
                    <a:lumMod val="75000"/>
                  </a:schemeClr>
                </a:solidFill>
              </a:rPr>
              <a:t>Manter a Contribuição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b="0" dirty="0">
                <a:solidFill>
                  <a:schemeClr val="accent5">
                    <a:lumMod val="75000"/>
                  </a:schemeClr>
                </a:solidFill>
              </a:rPr>
              <a:t>Manter-se no </a:t>
            </a:r>
            <a:r>
              <a:rPr lang="pt-BR" sz="1600" b="0" dirty="0" smtClean="0">
                <a:solidFill>
                  <a:schemeClr val="accent5">
                    <a:lumMod val="75000"/>
                  </a:schemeClr>
                </a:solidFill>
              </a:rPr>
              <a:t>Plano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>
                <a:solidFill>
                  <a:schemeClr val="accent5">
                    <a:lumMod val="50000"/>
                  </a:schemeClr>
                </a:solidFill>
              </a:rPr>
              <a:t>Opção por receber  o benefício após aposentadoria pelo RGPS ou </a:t>
            </a:r>
            <a:r>
              <a:rPr lang="pt-BR" sz="1600" dirty="0" smtClean="0">
                <a:solidFill>
                  <a:schemeClr val="accent5">
                    <a:lumMod val="50000"/>
                  </a:schemeClr>
                </a:solidFill>
              </a:rPr>
              <a:t>RPPS</a:t>
            </a:r>
            <a:endParaRPr lang="pt-BR" sz="16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38" name="Retângulo 337"/>
          <p:cNvSpPr/>
          <p:nvPr/>
        </p:nvSpPr>
        <p:spPr>
          <a:xfrm rot="20931770">
            <a:off x="6169636" y="229110"/>
            <a:ext cx="2470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err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Autopatrocínio</a:t>
            </a:r>
            <a:endParaRPr lang="pt-BR" sz="24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6" name="Retângulo 345"/>
          <p:cNvSpPr/>
          <p:nvPr/>
        </p:nvSpPr>
        <p:spPr>
          <a:xfrm>
            <a:off x="472448" y="3974537"/>
            <a:ext cx="2470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400" dirty="0" smtClean="0">
                <a:solidFill>
                  <a:srgbClr val="323E1A"/>
                </a:solidFill>
                <a:effectLst>
                  <a:outerShdw blurRad="38100" dist="254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Portabilidade</a:t>
            </a:r>
            <a:endParaRPr lang="pt-BR" sz="2400" dirty="0">
              <a:solidFill>
                <a:srgbClr val="323E1A"/>
              </a:solidFill>
              <a:effectLst>
                <a:outerShdw blurRad="38100" dist="254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47" name="Título 1"/>
          <p:cNvSpPr txBox="1">
            <a:spLocks/>
          </p:cNvSpPr>
          <p:nvPr/>
        </p:nvSpPr>
        <p:spPr>
          <a:xfrm>
            <a:off x="393885" y="4383811"/>
            <a:ext cx="3876086" cy="1754326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pt-BR" sz="1600" b="0" dirty="0" smtClean="0">
                <a:solidFill>
                  <a:schemeClr val="accent3">
                    <a:lumMod val="50000"/>
                  </a:schemeClr>
                </a:solidFill>
              </a:rPr>
              <a:t>Cessar o Vínculo Funcional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b="0" dirty="0">
                <a:solidFill>
                  <a:schemeClr val="accent3">
                    <a:lumMod val="50000"/>
                  </a:schemeClr>
                </a:solidFill>
              </a:rPr>
              <a:t>Cessar a </a:t>
            </a:r>
            <a:r>
              <a:rPr lang="pt-BR" sz="1600" b="0" dirty="0" smtClean="0">
                <a:solidFill>
                  <a:schemeClr val="accent3">
                    <a:lumMod val="50000"/>
                  </a:schemeClr>
                </a:solidFill>
              </a:rPr>
              <a:t>Contribuição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b="0" dirty="0" smtClean="0">
                <a:solidFill>
                  <a:schemeClr val="accent3">
                    <a:lumMod val="50000"/>
                  </a:schemeClr>
                </a:solidFill>
              </a:rPr>
              <a:t>Retirar-se do Plano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>
                <a:solidFill>
                  <a:srgbClr val="323E1A"/>
                </a:solidFill>
                <a:ea typeface="+mn-ea"/>
              </a:rPr>
              <a:t>Opção por transferir os recursos para outro plano previdenciário </a:t>
            </a:r>
          </a:p>
          <a:p>
            <a:pPr marL="533400" indent="-177800">
              <a:buFont typeface="Arial" pitchFamily="34" charset="0"/>
              <a:buChar char="•"/>
            </a:pPr>
            <a:r>
              <a:rPr lang="pt-BR" sz="1400" b="0" dirty="0" smtClean="0">
                <a:solidFill>
                  <a:schemeClr val="accent3">
                    <a:lumMod val="50000"/>
                  </a:schemeClr>
                </a:solidFill>
              </a:rPr>
              <a:t>Valor contempla Contribuições do Participante e do Patrocinador</a:t>
            </a:r>
            <a:endParaRPr lang="pt-BR" sz="1400" b="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350" name="Seta para a direita 349">
            <a:hlinkClick r:id="rId7" action="ppaction://hlinksldjump"/>
          </p:cNvPr>
          <p:cNvSpPr/>
          <p:nvPr/>
        </p:nvSpPr>
        <p:spPr>
          <a:xfrm rot="461847">
            <a:off x="7713603" y="5963908"/>
            <a:ext cx="1152128" cy="726132"/>
          </a:xfrm>
          <a:prstGeom prst="rightArrow">
            <a:avLst/>
          </a:prstGeom>
          <a:effectLst>
            <a:outerShdw blurRad="190500" dist="63500" dir="2700000" rotWithShape="0">
              <a:srgbClr val="000000">
                <a:alpha val="38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Valor</a:t>
            </a:r>
            <a:endParaRPr lang="pt-BR" sz="2000" b="1" dirty="0"/>
          </a:p>
        </p:txBody>
      </p:sp>
      <p:sp>
        <p:nvSpPr>
          <p:cNvPr id="351" name="Retângulo 350"/>
          <p:cNvSpPr/>
          <p:nvPr/>
        </p:nvSpPr>
        <p:spPr>
          <a:xfrm rot="469978">
            <a:off x="6545081" y="3926444"/>
            <a:ext cx="247090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pt-BR" sz="2400" dirty="0" smtClean="0">
                <a:solidFill>
                  <a:srgbClr val="323E1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Resgate</a:t>
            </a:r>
            <a:endParaRPr lang="pt-BR" sz="2400" dirty="0">
              <a:solidFill>
                <a:srgbClr val="323E1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352" name="Título 1"/>
          <p:cNvSpPr txBox="1">
            <a:spLocks/>
          </p:cNvSpPr>
          <p:nvPr/>
        </p:nvSpPr>
        <p:spPr>
          <a:xfrm rot="475370">
            <a:off x="4932798" y="4283503"/>
            <a:ext cx="3876086" cy="1723549"/>
          </a:xfrm>
          <a:prstGeom prst="rect">
            <a:avLst/>
          </a:prstGeom>
          <a:noFill/>
          <a:effectLst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 anchorCtr="1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itchFamily="34" charset="0"/>
              <a:buChar char="•"/>
            </a:pPr>
            <a:r>
              <a:rPr lang="pt-BR" sz="1600" b="0" dirty="0" smtClean="0">
                <a:solidFill>
                  <a:schemeClr val="accent3">
                    <a:lumMod val="50000"/>
                  </a:schemeClr>
                </a:solidFill>
              </a:rPr>
              <a:t>Cessar o Vínculo Funcional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b="0" dirty="0">
                <a:solidFill>
                  <a:schemeClr val="accent3">
                    <a:lumMod val="50000"/>
                  </a:schemeClr>
                </a:solidFill>
              </a:rPr>
              <a:t>Cessar a </a:t>
            </a:r>
            <a:r>
              <a:rPr lang="pt-BR" sz="1600" b="0" dirty="0" smtClean="0">
                <a:solidFill>
                  <a:schemeClr val="accent3">
                    <a:lumMod val="50000"/>
                  </a:schemeClr>
                </a:solidFill>
              </a:rPr>
              <a:t>Contribuição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b="0" dirty="0" smtClean="0">
                <a:solidFill>
                  <a:schemeClr val="accent3">
                    <a:lumMod val="50000"/>
                  </a:schemeClr>
                </a:solidFill>
              </a:rPr>
              <a:t>Retirar-se do Plano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pt-BR" sz="1600" dirty="0">
                <a:solidFill>
                  <a:srgbClr val="323E1A"/>
                </a:solidFill>
                <a:ea typeface="+mn-ea"/>
              </a:rPr>
              <a:t>Opção por </a:t>
            </a:r>
            <a:r>
              <a:rPr lang="pt-BR" sz="1600" dirty="0" smtClean="0">
                <a:solidFill>
                  <a:srgbClr val="323E1A"/>
                </a:solidFill>
                <a:ea typeface="+mn-ea"/>
              </a:rPr>
              <a:t>resgatar </a:t>
            </a:r>
            <a:r>
              <a:rPr lang="pt-BR" sz="1600" dirty="0">
                <a:solidFill>
                  <a:srgbClr val="323E1A"/>
                </a:solidFill>
                <a:ea typeface="+mn-ea"/>
              </a:rPr>
              <a:t>os </a:t>
            </a:r>
            <a:r>
              <a:rPr lang="pt-BR" sz="1600" dirty="0" smtClean="0">
                <a:solidFill>
                  <a:srgbClr val="323E1A"/>
                </a:solidFill>
                <a:ea typeface="+mn-ea"/>
              </a:rPr>
              <a:t>recursos</a:t>
            </a:r>
          </a:p>
          <a:p>
            <a:pPr marL="533400" indent="-177800">
              <a:buFont typeface="Arial" pitchFamily="34" charset="0"/>
              <a:buChar char="•"/>
            </a:pPr>
            <a:r>
              <a:rPr lang="pt-BR" sz="1400" b="0" dirty="0">
                <a:solidFill>
                  <a:schemeClr val="accent3">
                    <a:lumMod val="50000"/>
                  </a:schemeClr>
                </a:solidFill>
              </a:rPr>
              <a:t>Recebimento em parcela única ou em até 12 parcelas mensais e consecutivas.</a:t>
            </a:r>
          </a:p>
        </p:txBody>
      </p:sp>
      <p:sp>
        <p:nvSpPr>
          <p:cNvPr id="22" name="Espaço Reservado para Rodapé 1"/>
          <p:cNvSpPr txBox="1">
            <a:spLocks/>
          </p:cNvSpPr>
          <p:nvPr/>
        </p:nvSpPr>
        <p:spPr>
          <a:xfrm>
            <a:off x="8394124" y="659112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1033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16" y="2079859"/>
            <a:ext cx="9013680" cy="4723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tângulo de cantos arredondados 3"/>
          <p:cNvSpPr/>
          <p:nvPr/>
        </p:nvSpPr>
        <p:spPr>
          <a:xfrm>
            <a:off x="5292080" y="275956"/>
            <a:ext cx="3317868" cy="1532665"/>
          </a:xfrm>
          <a:prstGeom prst="roundRect">
            <a:avLst>
              <a:gd name="adj" fmla="val 7072"/>
            </a:avLst>
          </a:prstGeom>
          <a:noFill/>
          <a:ln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5689230" y="254787"/>
            <a:ext cx="276512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pPr algn="ctr"/>
            <a:r>
              <a:rPr lang="pt-BR" sz="1600" u="sng" dirty="0" smtClean="0">
                <a:solidFill>
                  <a:schemeClr val="accent5">
                    <a:lumMod val="75000"/>
                  </a:schemeClr>
                </a:solidFill>
              </a:rPr>
              <a:t>Contas Individuais – 100%</a:t>
            </a:r>
            <a:endParaRPr lang="pt-BR" sz="1600" u="sng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6" name="Forma livre 5"/>
          <p:cNvSpPr/>
          <p:nvPr/>
        </p:nvSpPr>
        <p:spPr>
          <a:xfrm>
            <a:off x="6686939" y="588980"/>
            <a:ext cx="1872208" cy="537325"/>
          </a:xfrm>
          <a:custGeom>
            <a:avLst/>
            <a:gdLst>
              <a:gd name="connsiteX0" fmla="*/ 0 w 2936244"/>
              <a:gd name="connsiteY0" fmla="*/ 98478 h 984781"/>
              <a:gd name="connsiteX1" fmla="*/ 98478 w 2936244"/>
              <a:gd name="connsiteY1" fmla="*/ 0 h 984781"/>
              <a:gd name="connsiteX2" fmla="*/ 2837766 w 2936244"/>
              <a:gd name="connsiteY2" fmla="*/ 0 h 984781"/>
              <a:gd name="connsiteX3" fmla="*/ 2936244 w 2936244"/>
              <a:gd name="connsiteY3" fmla="*/ 98478 h 984781"/>
              <a:gd name="connsiteX4" fmla="*/ 2936244 w 2936244"/>
              <a:gd name="connsiteY4" fmla="*/ 886303 h 984781"/>
              <a:gd name="connsiteX5" fmla="*/ 2837766 w 2936244"/>
              <a:gd name="connsiteY5" fmla="*/ 984781 h 984781"/>
              <a:gd name="connsiteX6" fmla="*/ 98478 w 2936244"/>
              <a:gd name="connsiteY6" fmla="*/ 984781 h 984781"/>
              <a:gd name="connsiteX7" fmla="*/ 0 w 2936244"/>
              <a:gd name="connsiteY7" fmla="*/ 886303 h 984781"/>
              <a:gd name="connsiteX8" fmla="*/ 0 w 2936244"/>
              <a:gd name="connsiteY8" fmla="*/ 98478 h 98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244" h="984781">
                <a:moveTo>
                  <a:pt x="0" y="98478"/>
                </a:moveTo>
                <a:cubicBezTo>
                  <a:pt x="0" y="44090"/>
                  <a:pt x="44090" y="0"/>
                  <a:pt x="98478" y="0"/>
                </a:cubicBezTo>
                <a:lnTo>
                  <a:pt x="2837766" y="0"/>
                </a:lnTo>
                <a:cubicBezTo>
                  <a:pt x="2892154" y="0"/>
                  <a:pt x="2936244" y="44090"/>
                  <a:pt x="2936244" y="98478"/>
                </a:cubicBezTo>
                <a:lnTo>
                  <a:pt x="2936244" y="886303"/>
                </a:lnTo>
                <a:cubicBezTo>
                  <a:pt x="2936244" y="940691"/>
                  <a:pt x="2892154" y="984781"/>
                  <a:pt x="2837766" y="984781"/>
                </a:cubicBezTo>
                <a:lnTo>
                  <a:pt x="98478" y="984781"/>
                </a:lnTo>
                <a:cubicBezTo>
                  <a:pt x="44090" y="984781"/>
                  <a:pt x="0" y="940691"/>
                  <a:pt x="0" y="886303"/>
                </a:cubicBezTo>
                <a:lnTo>
                  <a:pt x="0" y="98478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40273" tIns="40273" rIns="40273" bIns="40273" numCol="1" spcCol="1270" anchor="ctr" anchorCtr="0">
            <a:noAutofit/>
          </a:bodyPr>
          <a:lstStyle/>
          <a:p>
            <a:pPr lvl="0"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bg1"/>
                </a:solidFill>
              </a:rPr>
              <a:t>Reserva Acumulada pelo  Participante - RAP</a:t>
            </a:r>
            <a:endParaRPr lang="pt-BR" sz="1400" b="1" kern="1200" dirty="0">
              <a:solidFill>
                <a:schemeClr val="bg1"/>
              </a:solidFill>
            </a:endParaRPr>
          </a:p>
        </p:txBody>
      </p:sp>
      <p:sp>
        <p:nvSpPr>
          <p:cNvPr id="7" name="Forma livre 6"/>
          <p:cNvSpPr/>
          <p:nvPr/>
        </p:nvSpPr>
        <p:spPr>
          <a:xfrm>
            <a:off x="6678808" y="1195096"/>
            <a:ext cx="1872208" cy="537325"/>
          </a:xfrm>
          <a:custGeom>
            <a:avLst/>
            <a:gdLst>
              <a:gd name="connsiteX0" fmla="*/ 0 w 2936244"/>
              <a:gd name="connsiteY0" fmla="*/ 98478 h 984781"/>
              <a:gd name="connsiteX1" fmla="*/ 98478 w 2936244"/>
              <a:gd name="connsiteY1" fmla="*/ 0 h 984781"/>
              <a:gd name="connsiteX2" fmla="*/ 2837766 w 2936244"/>
              <a:gd name="connsiteY2" fmla="*/ 0 h 984781"/>
              <a:gd name="connsiteX3" fmla="*/ 2936244 w 2936244"/>
              <a:gd name="connsiteY3" fmla="*/ 98478 h 984781"/>
              <a:gd name="connsiteX4" fmla="*/ 2936244 w 2936244"/>
              <a:gd name="connsiteY4" fmla="*/ 886303 h 984781"/>
              <a:gd name="connsiteX5" fmla="*/ 2837766 w 2936244"/>
              <a:gd name="connsiteY5" fmla="*/ 984781 h 984781"/>
              <a:gd name="connsiteX6" fmla="*/ 98478 w 2936244"/>
              <a:gd name="connsiteY6" fmla="*/ 984781 h 984781"/>
              <a:gd name="connsiteX7" fmla="*/ 0 w 2936244"/>
              <a:gd name="connsiteY7" fmla="*/ 886303 h 984781"/>
              <a:gd name="connsiteX8" fmla="*/ 0 w 2936244"/>
              <a:gd name="connsiteY8" fmla="*/ 98478 h 98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36244" h="984781">
                <a:moveTo>
                  <a:pt x="0" y="98478"/>
                </a:moveTo>
                <a:cubicBezTo>
                  <a:pt x="0" y="44090"/>
                  <a:pt x="44090" y="0"/>
                  <a:pt x="98478" y="0"/>
                </a:cubicBezTo>
                <a:lnTo>
                  <a:pt x="2837766" y="0"/>
                </a:lnTo>
                <a:cubicBezTo>
                  <a:pt x="2892154" y="0"/>
                  <a:pt x="2936244" y="44090"/>
                  <a:pt x="2936244" y="98478"/>
                </a:cubicBezTo>
                <a:lnTo>
                  <a:pt x="2936244" y="886303"/>
                </a:lnTo>
                <a:cubicBezTo>
                  <a:pt x="2936244" y="940691"/>
                  <a:pt x="2892154" y="984781"/>
                  <a:pt x="2837766" y="984781"/>
                </a:cubicBezTo>
                <a:lnTo>
                  <a:pt x="98478" y="984781"/>
                </a:lnTo>
                <a:cubicBezTo>
                  <a:pt x="44090" y="984781"/>
                  <a:pt x="0" y="940691"/>
                  <a:pt x="0" y="886303"/>
                </a:cubicBezTo>
                <a:lnTo>
                  <a:pt x="0" y="98478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40273" tIns="40273" rIns="40273" bIns="40273" numCol="1" spcCol="1270" anchor="ctr" anchorCtr="0">
            <a:noAutofit/>
          </a:bodyPr>
          <a:lstStyle/>
          <a:p>
            <a:pPr algn="ctr" defTabSz="8001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dirty="0">
                <a:solidFill>
                  <a:schemeClr val="bg1"/>
                </a:solidFill>
              </a:rPr>
              <a:t>Reserva Acumulada Suplementar - RAS</a:t>
            </a:r>
          </a:p>
        </p:txBody>
      </p:sp>
      <p:sp>
        <p:nvSpPr>
          <p:cNvPr id="8" name="Retângulo 7"/>
          <p:cNvSpPr/>
          <p:nvPr/>
        </p:nvSpPr>
        <p:spPr>
          <a:xfrm>
            <a:off x="5233320" y="921434"/>
            <a:ext cx="1434184" cy="52322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Contribuições do Participante</a:t>
            </a: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116046" y="135998"/>
            <a:ext cx="427468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>
              <a:defRPr b="1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pt-BR" sz="3200" dirty="0" smtClean="0">
                <a:ln w="5000" cmpd="sng">
                  <a:noFill/>
                  <a:prstDash val="solid"/>
                </a:ln>
                <a:solidFill>
                  <a:srgbClr val="003054"/>
                </a:solidFill>
                <a:latin typeface="Arial" pitchFamily="34" charset="0"/>
                <a:ea typeface="+mj-ea"/>
                <a:cs typeface="Arial" pitchFamily="34" charset="0"/>
              </a:rPr>
              <a:t>Instituto Resgate</a:t>
            </a:r>
          </a:p>
          <a:p>
            <a:r>
              <a:rPr lang="pt-BR" sz="2400" b="0" i="1" dirty="0" smtClean="0">
                <a:ln w="5000" cmpd="sng">
                  <a:noFill/>
                  <a:prstDash val="solid"/>
                </a:ln>
                <a:solidFill>
                  <a:schemeClr val="accent5"/>
                </a:solidFill>
                <a:latin typeface="Arial" pitchFamily="34" charset="0"/>
                <a:ea typeface="+mj-ea"/>
                <a:cs typeface="Arial" pitchFamily="34" charset="0"/>
              </a:rPr>
              <a:t>Valor</a:t>
            </a:r>
            <a:endParaRPr lang="pt-BR" sz="2400" b="0" i="1" dirty="0">
              <a:ln w="5000" cmpd="sng">
                <a:noFill/>
                <a:prstDash val="solid"/>
              </a:ln>
              <a:solidFill>
                <a:schemeClr val="accent5"/>
              </a:solidFill>
              <a:latin typeface="Arial" pitchFamily="34" charset="0"/>
              <a:ea typeface="+mj-ea"/>
              <a:cs typeface="Arial" pitchFamily="34" charset="0"/>
            </a:endParaRPr>
          </a:p>
        </p:txBody>
      </p:sp>
      <p:sp>
        <p:nvSpPr>
          <p:cNvPr id="10" name="Retângulo 9"/>
          <p:cNvSpPr/>
          <p:nvPr/>
        </p:nvSpPr>
        <p:spPr>
          <a:xfrm>
            <a:off x="-269031" y="1037976"/>
            <a:ext cx="4817351" cy="461665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sz="2400" dirty="0" smtClean="0">
                <a:solidFill>
                  <a:schemeClr val="accent5">
                    <a:lumMod val="75000"/>
                  </a:schemeClr>
                </a:solidFill>
              </a:rPr>
              <a:t>Contribuições do Patrocinador</a:t>
            </a:r>
            <a:endParaRPr lang="pt-BR" sz="2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Retângulo 12"/>
          <p:cNvSpPr/>
          <p:nvPr/>
        </p:nvSpPr>
        <p:spPr>
          <a:xfrm>
            <a:off x="38592" y="1384048"/>
            <a:ext cx="489480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 sz="18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% </a:t>
            </a:r>
            <a:r>
              <a:rPr lang="en-US" sz="16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Calculado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sobre</a:t>
            </a:r>
            <a:r>
              <a:rPr lang="en-US" sz="1600" i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a 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RAP – </a:t>
            </a:r>
            <a:r>
              <a:rPr lang="en-US" sz="16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Conta</a:t>
            </a:r>
            <a:r>
              <a:rPr lang="en-US" sz="1600" i="1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1600" i="1" dirty="0" err="1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Patrocinador</a:t>
            </a:r>
            <a:endParaRPr lang="en-US" sz="1600" i="1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-3481" t="-4180" r="-4426" b="-4975"/>
          <a:stretch/>
        </p:blipFill>
        <p:spPr bwMode="auto">
          <a:xfrm rot="227600">
            <a:off x="515872" y="1844297"/>
            <a:ext cx="29464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Botão de ação: Voltar ou Anterior 1">
            <a:hlinkClick r:id="rId5" action="ppaction://hlinksldjump" highlightClick="1"/>
          </p:cNvPr>
          <p:cNvSpPr/>
          <p:nvPr/>
        </p:nvSpPr>
        <p:spPr>
          <a:xfrm>
            <a:off x="7740352" y="4293096"/>
            <a:ext cx="869596" cy="560122"/>
          </a:xfrm>
          <a:prstGeom prst="actionButtonBackPreviou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Voltar</a:t>
            </a:r>
            <a:endParaRPr lang="pt-B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Espaço Reservado para Rodapé 1"/>
          <p:cNvSpPr txBox="1">
            <a:spLocks/>
          </p:cNvSpPr>
          <p:nvPr/>
        </p:nvSpPr>
        <p:spPr>
          <a:xfrm>
            <a:off x="8610148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34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4779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" name="Picture 11" descr="http://ent.library.utm.my/custom/web/content/1tmptl_separator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94"/>
          <a:stretch/>
        </p:blipFill>
        <p:spPr bwMode="auto">
          <a:xfrm>
            <a:off x="220335" y="4103735"/>
            <a:ext cx="4407840" cy="3333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socialscore.com.br/img/divisor.pn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865" r="12459"/>
          <a:stretch/>
        </p:blipFill>
        <p:spPr bwMode="auto">
          <a:xfrm rot="5400000">
            <a:off x="-94320" y="3461604"/>
            <a:ext cx="9073008" cy="222823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aixaDeTexto 6"/>
          <p:cNvSpPr txBox="1"/>
          <p:nvPr/>
        </p:nvSpPr>
        <p:spPr>
          <a:xfrm>
            <a:off x="977164" y="1385124"/>
            <a:ext cx="4006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177800" dist="38100" dir="2700000" algn="tl">
                    <a:srgbClr val="000000">
                      <a:alpha val="4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Durante a Contribuição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effectLst>
                <a:outerShdw blurRad="177800" dist="38100" dir="2700000" algn="tl">
                  <a:srgbClr val="000000">
                    <a:alpha val="4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CaixaDeTexto 19"/>
          <p:cNvSpPr txBox="1"/>
          <p:nvPr/>
        </p:nvSpPr>
        <p:spPr>
          <a:xfrm>
            <a:off x="5773310" y="332178"/>
            <a:ext cx="33605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177800" dist="38100" dir="2700000" algn="tl">
                    <a:srgbClr val="000000">
                      <a:alpha val="48000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Durante o Recebimento do Benefício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effectLst>
                <a:outerShdw blurRad="177800" dist="38100" dir="2700000" algn="tl">
                  <a:srgbClr val="000000">
                    <a:alpha val="48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 rot="274059">
            <a:off x="3285393" y="230051"/>
            <a:ext cx="2530840" cy="646331"/>
          </a:xfrm>
          <a:prstGeom prst="rect">
            <a:avLst/>
          </a:prstGeom>
          <a:solidFill>
            <a:srgbClr val="92D050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pt-BR" sz="3600" dirty="0" smtClean="0">
                <a:effectLst>
                  <a:outerShdw blurRad="114300" dist="76200" dir="5400000" sx="102000" sy="102000" algn="tl">
                    <a:srgbClr val="000000">
                      <a:alpha val="30000"/>
                    </a:srgbClr>
                  </a:outerShdw>
                </a:effectLst>
              </a:rPr>
              <a:t>Tributação</a:t>
            </a:r>
            <a:endParaRPr lang="pt-BR" sz="3600" dirty="0">
              <a:effectLst>
                <a:outerShdw blurRad="114300" dist="76200" dir="5400000" sx="102000" sy="102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17428" name="Picture 20" descr="http://openclipart.org/image/800px/svg_to_png/31699/Punaise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99531" flipH="1">
            <a:off x="5602104" y="81151"/>
            <a:ext cx="436988" cy="47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CaixaDeTexto 11"/>
          <p:cNvSpPr txBox="1"/>
          <p:nvPr/>
        </p:nvSpPr>
        <p:spPr>
          <a:xfrm>
            <a:off x="1354259" y="1729906"/>
            <a:ext cx="301252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2000" b="1">
                <a:solidFill>
                  <a:schemeClr val="accent5">
                    <a:lumMod val="75000"/>
                  </a:schemeClr>
                </a:solidFill>
                <a:effectLst>
                  <a:outerShdw blurRad="177800" dist="38100" dir="2700000" algn="tl">
                    <a:srgbClr val="000000">
                      <a:alpha val="48000"/>
                    </a:srgbClr>
                  </a:outerShdw>
                </a:effectLst>
                <a:latin typeface="Arial" pitchFamily="34" charset="0"/>
                <a:cs typeface="Arial" pitchFamily="34" charset="0"/>
              </a:defRPr>
            </a:lvl1pPr>
          </a:lstStyle>
          <a:p>
            <a:pPr algn="l"/>
            <a:r>
              <a:rPr lang="pt-BR" sz="1400" dirty="0">
                <a:solidFill>
                  <a:schemeClr val="accent5"/>
                </a:solidFill>
                <a:effectLst/>
              </a:rPr>
              <a:t>Dedução de até 12% dos Rendimentos </a:t>
            </a:r>
            <a:r>
              <a:rPr lang="pt-BR" sz="1400" dirty="0" smtClean="0">
                <a:solidFill>
                  <a:schemeClr val="accent5"/>
                </a:solidFill>
                <a:effectLst/>
              </a:rPr>
              <a:t>Tributáveis</a:t>
            </a:r>
          </a:p>
          <a:p>
            <a:pPr algn="l"/>
            <a:r>
              <a:rPr lang="pt-BR" sz="1400" b="0" dirty="0">
                <a:solidFill>
                  <a:schemeClr val="accent5"/>
                </a:solidFill>
                <a:effectLst/>
              </a:rPr>
              <a:t> </a:t>
            </a:r>
            <a:r>
              <a:rPr lang="pt-BR" sz="1400" b="0" dirty="0" smtClean="0">
                <a:solidFill>
                  <a:schemeClr val="accent5"/>
                </a:solidFill>
                <a:effectLst/>
              </a:rPr>
              <a:t>      </a:t>
            </a:r>
            <a:r>
              <a:rPr lang="pt-BR" sz="800" b="0" dirty="0" smtClean="0">
                <a:solidFill>
                  <a:schemeClr val="accent5"/>
                </a:solidFill>
                <a:effectLst/>
              </a:rPr>
              <a:t>(lei nº 13.043, de 13/</a:t>
            </a:r>
            <a:r>
              <a:rPr lang="pt-BR" sz="800" b="0" dirty="0" err="1" smtClean="0">
                <a:solidFill>
                  <a:schemeClr val="accent5"/>
                </a:solidFill>
                <a:effectLst/>
              </a:rPr>
              <a:t>nov</a:t>
            </a:r>
            <a:r>
              <a:rPr lang="pt-BR" sz="800" b="0" dirty="0" smtClean="0">
                <a:solidFill>
                  <a:schemeClr val="accent5"/>
                </a:solidFill>
                <a:effectLst/>
              </a:rPr>
              <a:t>/2014)</a:t>
            </a:r>
            <a:endParaRPr lang="pt-BR" sz="800" b="0" dirty="0">
              <a:solidFill>
                <a:schemeClr val="accent5"/>
              </a:solidFill>
              <a:effectLst/>
            </a:endParaRPr>
          </a:p>
        </p:txBody>
      </p:sp>
      <p:grpSp>
        <p:nvGrpSpPr>
          <p:cNvPr id="18" name="Grupo 17"/>
          <p:cNvGrpSpPr/>
          <p:nvPr/>
        </p:nvGrpSpPr>
        <p:grpSpPr>
          <a:xfrm>
            <a:off x="645803" y="2544742"/>
            <a:ext cx="3334376" cy="1676346"/>
            <a:chOff x="395536" y="1748961"/>
            <a:chExt cx="3334376" cy="1676346"/>
          </a:xfrm>
        </p:grpSpPr>
        <p:grpSp>
          <p:nvGrpSpPr>
            <p:cNvPr id="15" name="Grupo 14"/>
            <p:cNvGrpSpPr/>
            <p:nvPr/>
          </p:nvGrpSpPr>
          <p:grpSpPr>
            <a:xfrm>
              <a:off x="467544" y="1748961"/>
              <a:ext cx="3262368" cy="1676346"/>
              <a:chOff x="4267200" y="3033000"/>
              <a:chExt cx="4876800" cy="3394496"/>
            </a:xfrm>
          </p:grpSpPr>
          <p:pic>
            <p:nvPicPr>
              <p:cNvPr id="17430" name="Picture 22" descr="http://icons.iconseeker.com/png/fullsize/polestack/generic-sign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t="30395"/>
              <a:stretch/>
            </p:blipFill>
            <p:spPr bwMode="auto">
              <a:xfrm>
                <a:off x="4267200" y="3033000"/>
                <a:ext cx="4876800" cy="339449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4" name="Forma livre 13"/>
              <p:cNvSpPr/>
              <p:nvPr/>
            </p:nvSpPr>
            <p:spPr>
              <a:xfrm>
                <a:off x="4362993" y="3168831"/>
                <a:ext cx="1156063" cy="1168038"/>
              </a:xfrm>
              <a:custGeom>
                <a:avLst/>
                <a:gdLst>
                  <a:gd name="connsiteX0" fmla="*/ 1632858 w 1632858"/>
                  <a:gd name="connsiteY0" fmla="*/ 0 h 1175658"/>
                  <a:gd name="connsiteX1" fmla="*/ 209006 w 1632858"/>
                  <a:gd name="connsiteY1" fmla="*/ 0 h 1175658"/>
                  <a:gd name="connsiteX2" fmla="*/ 26126 w 1632858"/>
                  <a:gd name="connsiteY2" fmla="*/ 39189 h 1175658"/>
                  <a:gd name="connsiteX3" fmla="*/ 0 w 1632858"/>
                  <a:gd name="connsiteY3" fmla="*/ 274320 h 1175658"/>
                  <a:gd name="connsiteX4" fmla="*/ 13063 w 1632858"/>
                  <a:gd name="connsiteY4" fmla="*/ 1175658 h 1175658"/>
                  <a:gd name="connsiteX5" fmla="*/ 1580606 w 1632858"/>
                  <a:gd name="connsiteY5" fmla="*/ 0 h 1175658"/>
                  <a:gd name="connsiteX6" fmla="*/ 1580606 w 1632858"/>
                  <a:gd name="connsiteY6" fmla="*/ 0 h 1175658"/>
                  <a:gd name="connsiteX0" fmla="*/ 1632858 w 1632858"/>
                  <a:gd name="connsiteY0" fmla="*/ 0 h 1175658"/>
                  <a:gd name="connsiteX1" fmla="*/ 209006 w 1632858"/>
                  <a:gd name="connsiteY1" fmla="*/ 0 h 1175658"/>
                  <a:gd name="connsiteX2" fmla="*/ 26126 w 1632858"/>
                  <a:gd name="connsiteY2" fmla="*/ 39189 h 1175658"/>
                  <a:gd name="connsiteX3" fmla="*/ 0 w 1632858"/>
                  <a:gd name="connsiteY3" fmla="*/ 274320 h 1175658"/>
                  <a:gd name="connsiteX4" fmla="*/ 13063 w 1632858"/>
                  <a:gd name="connsiteY4" fmla="*/ 1175658 h 1175658"/>
                  <a:gd name="connsiteX5" fmla="*/ 1580606 w 1632858"/>
                  <a:gd name="connsiteY5" fmla="*/ 0 h 1175658"/>
                  <a:gd name="connsiteX6" fmla="*/ 1580606 w 1632858"/>
                  <a:gd name="connsiteY6" fmla="*/ 0 h 1175658"/>
                  <a:gd name="connsiteX7" fmla="*/ 1632858 w 1632858"/>
                  <a:gd name="connsiteY7" fmla="*/ 0 h 1175658"/>
                  <a:gd name="connsiteX0" fmla="*/ 1580606 w 1580606"/>
                  <a:gd name="connsiteY0" fmla="*/ 0 h 1175658"/>
                  <a:gd name="connsiteX1" fmla="*/ 209006 w 1580606"/>
                  <a:gd name="connsiteY1" fmla="*/ 0 h 1175658"/>
                  <a:gd name="connsiteX2" fmla="*/ 26126 w 1580606"/>
                  <a:gd name="connsiteY2" fmla="*/ 39189 h 1175658"/>
                  <a:gd name="connsiteX3" fmla="*/ 0 w 1580606"/>
                  <a:gd name="connsiteY3" fmla="*/ 274320 h 1175658"/>
                  <a:gd name="connsiteX4" fmla="*/ 13063 w 1580606"/>
                  <a:gd name="connsiteY4" fmla="*/ 1175658 h 1175658"/>
                  <a:gd name="connsiteX5" fmla="*/ 1580606 w 1580606"/>
                  <a:gd name="connsiteY5" fmla="*/ 0 h 1175658"/>
                  <a:gd name="connsiteX6" fmla="*/ 1580606 w 1580606"/>
                  <a:gd name="connsiteY6" fmla="*/ 0 h 1175658"/>
                  <a:gd name="connsiteX0" fmla="*/ 1580606 w 1668875"/>
                  <a:gd name="connsiteY0" fmla="*/ 46540 h 1222198"/>
                  <a:gd name="connsiteX1" fmla="*/ 209006 w 1668875"/>
                  <a:gd name="connsiteY1" fmla="*/ 46540 h 1222198"/>
                  <a:gd name="connsiteX2" fmla="*/ 26126 w 1668875"/>
                  <a:gd name="connsiteY2" fmla="*/ 85729 h 1222198"/>
                  <a:gd name="connsiteX3" fmla="*/ 0 w 1668875"/>
                  <a:gd name="connsiteY3" fmla="*/ 320860 h 1222198"/>
                  <a:gd name="connsiteX4" fmla="*/ 13063 w 1668875"/>
                  <a:gd name="connsiteY4" fmla="*/ 1222198 h 1222198"/>
                  <a:gd name="connsiteX5" fmla="*/ 1580606 w 1668875"/>
                  <a:gd name="connsiteY5" fmla="*/ 46540 h 1222198"/>
                  <a:gd name="connsiteX6" fmla="*/ 1580606 w 1668875"/>
                  <a:gd name="connsiteY6" fmla="*/ 46540 h 1222198"/>
                  <a:gd name="connsiteX0" fmla="*/ 1580606 w 1668875"/>
                  <a:gd name="connsiteY0" fmla="*/ 46540 h 1222198"/>
                  <a:gd name="connsiteX1" fmla="*/ 209006 w 1668875"/>
                  <a:gd name="connsiteY1" fmla="*/ 46540 h 1222198"/>
                  <a:gd name="connsiteX2" fmla="*/ 26126 w 1668875"/>
                  <a:gd name="connsiteY2" fmla="*/ 85729 h 1222198"/>
                  <a:gd name="connsiteX3" fmla="*/ 0 w 1668875"/>
                  <a:gd name="connsiteY3" fmla="*/ 320860 h 1222198"/>
                  <a:gd name="connsiteX4" fmla="*/ 13063 w 1668875"/>
                  <a:gd name="connsiteY4" fmla="*/ 1222198 h 1222198"/>
                  <a:gd name="connsiteX5" fmla="*/ 1580606 w 1668875"/>
                  <a:gd name="connsiteY5" fmla="*/ 46540 h 1222198"/>
                  <a:gd name="connsiteX6" fmla="*/ 1580606 w 1668875"/>
                  <a:gd name="connsiteY6" fmla="*/ 46540 h 1222198"/>
                  <a:gd name="connsiteX0" fmla="*/ 1580606 w 1689535"/>
                  <a:gd name="connsiteY0" fmla="*/ 50186 h 1225844"/>
                  <a:gd name="connsiteX1" fmla="*/ 535578 w 1689535"/>
                  <a:gd name="connsiteY1" fmla="*/ 37123 h 1225844"/>
                  <a:gd name="connsiteX2" fmla="*/ 26126 w 1689535"/>
                  <a:gd name="connsiteY2" fmla="*/ 89375 h 1225844"/>
                  <a:gd name="connsiteX3" fmla="*/ 0 w 1689535"/>
                  <a:gd name="connsiteY3" fmla="*/ 324506 h 1225844"/>
                  <a:gd name="connsiteX4" fmla="*/ 13063 w 1689535"/>
                  <a:gd name="connsiteY4" fmla="*/ 1225844 h 1225844"/>
                  <a:gd name="connsiteX5" fmla="*/ 1580606 w 1689535"/>
                  <a:gd name="connsiteY5" fmla="*/ 50186 h 1225844"/>
                  <a:gd name="connsiteX6" fmla="*/ 1580606 w 1689535"/>
                  <a:gd name="connsiteY6" fmla="*/ 50186 h 1225844"/>
                  <a:gd name="connsiteX0" fmla="*/ 1580606 w 1689535"/>
                  <a:gd name="connsiteY0" fmla="*/ 50186 h 1225844"/>
                  <a:gd name="connsiteX1" fmla="*/ 535578 w 1689535"/>
                  <a:gd name="connsiteY1" fmla="*/ 37123 h 1225844"/>
                  <a:gd name="connsiteX2" fmla="*/ 26126 w 1689535"/>
                  <a:gd name="connsiteY2" fmla="*/ 89375 h 1225844"/>
                  <a:gd name="connsiteX3" fmla="*/ 0 w 1689535"/>
                  <a:gd name="connsiteY3" fmla="*/ 572700 h 1225844"/>
                  <a:gd name="connsiteX4" fmla="*/ 13063 w 1689535"/>
                  <a:gd name="connsiteY4" fmla="*/ 1225844 h 1225844"/>
                  <a:gd name="connsiteX5" fmla="*/ 1580606 w 1689535"/>
                  <a:gd name="connsiteY5" fmla="*/ 50186 h 1225844"/>
                  <a:gd name="connsiteX6" fmla="*/ 1580606 w 1689535"/>
                  <a:gd name="connsiteY6" fmla="*/ 50186 h 1225844"/>
                  <a:gd name="connsiteX0" fmla="*/ 1580606 w 1689535"/>
                  <a:gd name="connsiteY0" fmla="*/ 50186 h 1225844"/>
                  <a:gd name="connsiteX1" fmla="*/ 535578 w 1689535"/>
                  <a:gd name="connsiteY1" fmla="*/ 37123 h 1225844"/>
                  <a:gd name="connsiteX2" fmla="*/ 26126 w 1689535"/>
                  <a:gd name="connsiteY2" fmla="*/ 89375 h 1225844"/>
                  <a:gd name="connsiteX3" fmla="*/ 0 w 1689535"/>
                  <a:gd name="connsiteY3" fmla="*/ 572700 h 1225844"/>
                  <a:gd name="connsiteX4" fmla="*/ 13063 w 1689535"/>
                  <a:gd name="connsiteY4" fmla="*/ 1225844 h 1225844"/>
                  <a:gd name="connsiteX5" fmla="*/ 1580606 w 1689535"/>
                  <a:gd name="connsiteY5" fmla="*/ 50186 h 1225844"/>
                  <a:gd name="connsiteX6" fmla="*/ 1580606 w 1689535"/>
                  <a:gd name="connsiteY6" fmla="*/ 50186 h 1225844"/>
                  <a:gd name="connsiteX0" fmla="*/ 1580606 w 1689535"/>
                  <a:gd name="connsiteY0" fmla="*/ 50478 h 1226136"/>
                  <a:gd name="connsiteX1" fmla="*/ 535578 w 1689535"/>
                  <a:gd name="connsiteY1" fmla="*/ 37415 h 1226136"/>
                  <a:gd name="connsiteX2" fmla="*/ 10886 w 1689535"/>
                  <a:gd name="connsiteY2" fmla="*/ 51567 h 1226136"/>
                  <a:gd name="connsiteX3" fmla="*/ 0 w 1689535"/>
                  <a:gd name="connsiteY3" fmla="*/ 572992 h 1226136"/>
                  <a:gd name="connsiteX4" fmla="*/ 13063 w 1689535"/>
                  <a:gd name="connsiteY4" fmla="*/ 1226136 h 1226136"/>
                  <a:gd name="connsiteX5" fmla="*/ 1580606 w 1689535"/>
                  <a:gd name="connsiteY5" fmla="*/ 50478 h 1226136"/>
                  <a:gd name="connsiteX6" fmla="*/ 1580606 w 1689535"/>
                  <a:gd name="connsiteY6" fmla="*/ 50478 h 1226136"/>
                  <a:gd name="connsiteX0" fmla="*/ 1587241 w 1696170"/>
                  <a:gd name="connsiteY0" fmla="*/ 50478 h 1226136"/>
                  <a:gd name="connsiteX1" fmla="*/ 542213 w 1696170"/>
                  <a:gd name="connsiteY1" fmla="*/ 37415 h 1226136"/>
                  <a:gd name="connsiteX2" fmla="*/ 17521 w 1696170"/>
                  <a:gd name="connsiteY2" fmla="*/ 51567 h 1226136"/>
                  <a:gd name="connsiteX3" fmla="*/ 6635 w 1696170"/>
                  <a:gd name="connsiteY3" fmla="*/ 572992 h 1226136"/>
                  <a:gd name="connsiteX4" fmla="*/ 19698 w 1696170"/>
                  <a:gd name="connsiteY4" fmla="*/ 1226136 h 1226136"/>
                  <a:gd name="connsiteX5" fmla="*/ 1587241 w 1696170"/>
                  <a:gd name="connsiteY5" fmla="*/ 50478 h 1226136"/>
                  <a:gd name="connsiteX6" fmla="*/ 1587241 w 1696170"/>
                  <a:gd name="connsiteY6" fmla="*/ 50478 h 1226136"/>
                  <a:gd name="connsiteX0" fmla="*/ 1587241 w 1696170"/>
                  <a:gd name="connsiteY0" fmla="*/ 50187 h 1225845"/>
                  <a:gd name="connsiteX1" fmla="*/ 542213 w 1696170"/>
                  <a:gd name="connsiteY1" fmla="*/ 37124 h 1225845"/>
                  <a:gd name="connsiteX2" fmla="*/ 17521 w 1696170"/>
                  <a:gd name="connsiteY2" fmla="*/ 51276 h 1225845"/>
                  <a:gd name="connsiteX3" fmla="*/ 6635 w 1696170"/>
                  <a:gd name="connsiteY3" fmla="*/ 572701 h 1225845"/>
                  <a:gd name="connsiteX4" fmla="*/ 19698 w 1696170"/>
                  <a:gd name="connsiteY4" fmla="*/ 1225845 h 1225845"/>
                  <a:gd name="connsiteX5" fmla="*/ 1587241 w 1696170"/>
                  <a:gd name="connsiteY5" fmla="*/ 50187 h 1225845"/>
                  <a:gd name="connsiteX6" fmla="*/ 1587241 w 1696170"/>
                  <a:gd name="connsiteY6" fmla="*/ 50187 h 1225845"/>
                  <a:gd name="connsiteX0" fmla="*/ 1587241 w 1587241"/>
                  <a:gd name="connsiteY0" fmla="*/ 37860 h 1213518"/>
                  <a:gd name="connsiteX1" fmla="*/ 17521 w 1587241"/>
                  <a:gd name="connsiteY1" fmla="*/ 38949 h 1213518"/>
                  <a:gd name="connsiteX2" fmla="*/ 6635 w 1587241"/>
                  <a:gd name="connsiteY2" fmla="*/ 560374 h 1213518"/>
                  <a:gd name="connsiteX3" fmla="*/ 19698 w 1587241"/>
                  <a:gd name="connsiteY3" fmla="*/ 1213518 h 1213518"/>
                  <a:gd name="connsiteX4" fmla="*/ 1587241 w 1587241"/>
                  <a:gd name="connsiteY4" fmla="*/ 37860 h 1213518"/>
                  <a:gd name="connsiteX5" fmla="*/ 1587241 w 1587241"/>
                  <a:gd name="connsiteY5" fmla="*/ 37860 h 1213518"/>
                  <a:gd name="connsiteX0" fmla="*/ 1764713 w 1764713"/>
                  <a:gd name="connsiteY0" fmla="*/ 37860 h 1213518"/>
                  <a:gd name="connsiteX1" fmla="*/ 194993 w 1764713"/>
                  <a:gd name="connsiteY1" fmla="*/ 38949 h 1213518"/>
                  <a:gd name="connsiteX2" fmla="*/ 197170 w 1764713"/>
                  <a:gd name="connsiteY2" fmla="*/ 1213518 h 1213518"/>
                  <a:gd name="connsiteX3" fmla="*/ 1764713 w 1764713"/>
                  <a:gd name="connsiteY3" fmla="*/ 37860 h 1213518"/>
                  <a:gd name="connsiteX4" fmla="*/ 1764713 w 1764713"/>
                  <a:gd name="connsiteY4" fmla="*/ 37860 h 1213518"/>
                  <a:gd name="connsiteX0" fmla="*/ 1692053 w 1692053"/>
                  <a:gd name="connsiteY0" fmla="*/ 37860 h 1213518"/>
                  <a:gd name="connsiteX1" fmla="*/ 122333 w 1692053"/>
                  <a:gd name="connsiteY1" fmla="*/ 38949 h 1213518"/>
                  <a:gd name="connsiteX2" fmla="*/ 124510 w 1692053"/>
                  <a:gd name="connsiteY2" fmla="*/ 1213518 h 1213518"/>
                  <a:gd name="connsiteX3" fmla="*/ 1692053 w 1692053"/>
                  <a:gd name="connsiteY3" fmla="*/ 37860 h 1213518"/>
                  <a:gd name="connsiteX4" fmla="*/ 1692053 w 1692053"/>
                  <a:gd name="connsiteY4" fmla="*/ 37860 h 1213518"/>
                  <a:gd name="connsiteX0" fmla="*/ 1615035 w 1615035"/>
                  <a:gd name="connsiteY0" fmla="*/ 37860 h 1213518"/>
                  <a:gd name="connsiteX1" fmla="*/ 45315 w 1615035"/>
                  <a:gd name="connsiteY1" fmla="*/ 38949 h 1213518"/>
                  <a:gd name="connsiteX2" fmla="*/ 47492 w 1615035"/>
                  <a:gd name="connsiteY2" fmla="*/ 1213518 h 1213518"/>
                  <a:gd name="connsiteX3" fmla="*/ 1615035 w 1615035"/>
                  <a:gd name="connsiteY3" fmla="*/ 37860 h 1213518"/>
                  <a:gd name="connsiteX4" fmla="*/ 1615035 w 1615035"/>
                  <a:gd name="connsiteY4" fmla="*/ 37860 h 1213518"/>
                  <a:gd name="connsiteX0" fmla="*/ 1615035 w 1615035"/>
                  <a:gd name="connsiteY0" fmla="*/ 20928 h 1196586"/>
                  <a:gd name="connsiteX1" fmla="*/ 45315 w 1615035"/>
                  <a:gd name="connsiteY1" fmla="*/ 22017 h 1196586"/>
                  <a:gd name="connsiteX2" fmla="*/ 47492 w 1615035"/>
                  <a:gd name="connsiteY2" fmla="*/ 1196586 h 1196586"/>
                  <a:gd name="connsiteX3" fmla="*/ 1615035 w 1615035"/>
                  <a:gd name="connsiteY3" fmla="*/ 20928 h 1196586"/>
                  <a:gd name="connsiteX4" fmla="*/ 1615035 w 1615035"/>
                  <a:gd name="connsiteY4" fmla="*/ 20928 h 1196586"/>
                  <a:gd name="connsiteX0" fmla="*/ 1615035 w 1615035"/>
                  <a:gd name="connsiteY0" fmla="*/ 20928 h 1196586"/>
                  <a:gd name="connsiteX1" fmla="*/ 45315 w 1615035"/>
                  <a:gd name="connsiteY1" fmla="*/ 22017 h 1196586"/>
                  <a:gd name="connsiteX2" fmla="*/ 47492 w 1615035"/>
                  <a:gd name="connsiteY2" fmla="*/ 1196586 h 1196586"/>
                  <a:gd name="connsiteX3" fmla="*/ 1615035 w 1615035"/>
                  <a:gd name="connsiteY3" fmla="*/ 20928 h 1196586"/>
                  <a:gd name="connsiteX4" fmla="*/ 1615035 w 1615035"/>
                  <a:gd name="connsiteY4" fmla="*/ 20928 h 1196586"/>
                  <a:gd name="connsiteX0" fmla="*/ 1531215 w 1711448"/>
                  <a:gd name="connsiteY0" fmla="*/ 401337 h 1203615"/>
                  <a:gd name="connsiteX1" fmla="*/ 45315 w 1711448"/>
                  <a:gd name="connsiteY1" fmla="*/ 29046 h 1203615"/>
                  <a:gd name="connsiteX2" fmla="*/ 47492 w 1711448"/>
                  <a:gd name="connsiteY2" fmla="*/ 1203615 h 1203615"/>
                  <a:gd name="connsiteX3" fmla="*/ 1615035 w 1711448"/>
                  <a:gd name="connsiteY3" fmla="*/ 27957 h 1203615"/>
                  <a:gd name="connsiteX4" fmla="*/ 1531215 w 1711448"/>
                  <a:gd name="connsiteY4" fmla="*/ 401337 h 1203615"/>
                  <a:gd name="connsiteX0" fmla="*/ 1531215 w 1534117"/>
                  <a:gd name="connsiteY0" fmla="*/ 376253 h 1178531"/>
                  <a:gd name="connsiteX1" fmla="*/ 45315 w 1534117"/>
                  <a:gd name="connsiteY1" fmla="*/ 3962 h 1178531"/>
                  <a:gd name="connsiteX2" fmla="*/ 47492 w 1534117"/>
                  <a:gd name="connsiteY2" fmla="*/ 1178531 h 1178531"/>
                  <a:gd name="connsiteX3" fmla="*/ 1134975 w 1534117"/>
                  <a:gd name="connsiteY3" fmla="*/ 40973 h 1178531"/>
                  <a:gd name="connsiteX4" fmla="*/ 1531215 w 1534117"/>
                  <a:gd name="connsiteY4" fmla="*/ 376253 h 1178531"/>
                  <a:gd name="connsiteX0" fmla="*/ 1089255 w 1206966"/>
                  <a:gd name="connsiteY0" fmla="*/ 97869 h 1281147"/>
                  <a:gd name="connsiteX1" fmla="*/ 45315 w 1206966"/>
                  <a:gd name="connsiteY1" fmla="*/ 106578 h 1281147"/>
                  <a:gd name="connsiteX2" fmla="*/ 47492 w 1206966"/>
                  <a:gd name="connsiteY2" fmla="*/ 1281147 h 1281147"/>
                  <a:gd name="connsiteX3" fmla="*/ 1134975 w 1206966"/>
                  <a:gd name="connsiteY3" fmla="*/ 143589 h 1281147"/>
                  <a:gd name="connsiteX4" fmla="*/ 1089255 w 1206966"/>
                  <a:gd name="connsiteY4" fmla="*/ 97869 h 1281147"/>
                  <a:gd name="connsiteX0" fmla="*/ 1134975 w 1134975"/>
                  <a:gd name="connsiteY0" fmla="*/ 164128 h 1301686"/>
                  <a:gd name="connsiteX1" fmla="*/ 45315 w 1134975"/>
                  <a:gd name="connsiteY1" fmla="*/ 127117 h 1301686"/>
                  <a:gd name="connsiteX2" fmla="*/ 47492 w 1134975"/>
                  <a:gd name="connsiteY2" fmla="*/ 1301686 h 1301686"/>
                  <a:gd name="connsiteX3" fmla="*/ 1134975 w 1134975"/>
                  <a:gd name="connsiteY3" fmla="*/ 164128 h 1301686"/>
                  <a:gd name="connsiteX0" fmla="*/ 1134975 w 1134975"/>
                  <a:gd name="connsiteY0" fmla="*/ 119698 h 1257256"/>
                  <a:gd name="connsiteX1" fmla="*/ 45315 w 1134975"/>
                  <a:gd name="connsiteY1" fmla="*/ 82687 h 1257256"/>
                  <a:gd name="connsiteX2" fmla="*/ 47492 w 1134975"/>
                  <a:gd name="connsiteY2" fmla="*/ 1257256 h 1257256"/>
                  <a:gd name="connsiteX3" fmla="*/ 1134975 w 1134975"/>
                  <a:gd name="connsiteY3" fmla="*/ 119698 h 1257256"/>
                  <a:gd name="connsiteX0" fmla="*/ 1134975 w 1134975"/>
                  <a:gd name="connsiteY0" fmla="*/ 42301 h 1179859"/>
                  <a:gd name="connsiteX1" fmla="*/ 45315 w 1134975"/>
                  <a:gd name="connsiteY1" fmla="*/ 5290 h 1179859"/>
                  <a:gd name="connsiteX2" fmla="*/ 47492 w 1134975"/>
                  <a:gd name="connsiteY2" fmla="*/ 1179859 h 1179859"/>
                  <a:gd name="connsiteX3" fmla="*/ 1134975 w 1134975"/>
                  <a:gd name="connsiteY3" fmla="*/ 42301 h 1179859"/>
                  <a:gd name="connsiteX0" fmla="*/ 1134975 w 1181649"/>
                  <a:gd name="connsiteY0" fmla="*/ 103441 h 1240999"/>
                  <a:gd name="connsiteX1" fmla="*/ 45315 w 1181649"/>
                  <a:gd name="connsiteY1" fmla="*/ 66430 h 1240999"/>
                  <a:gd name="connsiteX2" fmla="*/ 47492 w 1181649"/>
                  <a:gd name="connsiteY2" fmla="*/ 1240999 h 1240999"/>
                  <a:gd name="connsiteX3" fmla="*/ 1134975 w 1181649"/>
                  <a:gd name="connsiteY3" fmla="*/ 103441 h 1240999"/>
                  <a:gd name="connsiteX0" fmla="*/ 1134975 w 1134975"/>
                  <a:gd name="connsiteY0" fmla="*/ 41821 h 1179379"/>
                  <a:gd name="connsiteX1" fmla="*/ 45315 w 1134975"/>
                  <a:gd name="connsiteY1" fmla="*/ 4810 h 1179379"/>
                  <a:gd name="connsiteX2" fmla="*/ 47492 w 1134975"/>
                  <a:gd name="connsiteY2" fmla="*/ 1179379 h 1179379"/>
                  <a:gd name="connsiteX3" fmla="*/ 1134975 w 1134975"/>
                  <a:gd name="connsiteY3" fmla="*/ 41821 h 1179379"/>
                  <a:gd name="connsiteX0" fmla="*/ 1203555 w 1203555"/>
                  <a:gd name="connsiteY0" fmla="*/ 20708 h 1188746"/>
                  <a:gd name="connsiteX1" fmla="*/ 45315 w 1203555"/>
                  <a:gd name="connsiteY1" fmla="*/ 14177 h 1188746"/>
                  <a:gd name="connsiteX2" fmla="*/ 47492 w 1203555"/>
                  <a:gd name="connsiteY2" fmla="*/ 1188746 h 1188746"/>
                  <a:gd name="connsiteX3" fmla="*/ 1203555 w 1203555"/>
                  <a:gd name="connsiteY3" fmla="*/ 20708 h 1188746"/>
                  <a:gd name="connsiteX0" fmla="*/ 1179138 w 1179138"/>
                  <a:gd name="connsiteY0" fmla="*/ 20708 h 1188746"/>
                  <a:gd name="connsiteX1" fmla="*/ 20898 w 1179138"/>
                  <a:gd name="connsiteY1" fmla="*/ 14177 h 1188746"/>
                  <a:gd name="connsiteX2" fmla="*/ 23075 w 1179138"/>
                  <a:gd name="connsiteY2" fmla="*/ 1188746 h 1188746"/>
                  <a:gd name="connsiteX3" fmla="*/ 1179138 w 1179138"/>
                  <a:gd name="connsiteY3" fmla="*/ 20708 h 1188746"/>
                  <a:gd name="connsiteX0" fmla="*/ 1164598 w 1164655"/>
                  <a:gd name="connsiteY0" fmla="*/ 65026 h 1233064"/>
                  <a:gd name="connsiteX1" fmla="*/ 52078 w 1164655"/>
                  <a:gd name="connsiteY1" fmla="*/ 149935 h 1233064"/>
                  <a:gd name="connsiteX2" fmla="*/ 8535 w 1164655"/>
                  <a:gd name="connsiteY2" fmla="*/ 1233064 h 1233064"/>
                  <a:gd name="connsiteX3" fmla="*/ 1164598 w 1164655"/>
                  <a:gd name="connsiteY3" fmla="*/ 65026 h 1233064"/>
                  <a:gd name="connsiteX0" fmla="*/ 1164598 w 1164598"/>
                  <a:gd name="connsiteY0" fmla="*/ 0 h 1168038"/>
                  <a:gd name="connsiteX1" fmla="*/ 52078 w 1164598"/>
                  <a:gd name="connsiteY1" fmla="*/ 84909 h 1168038"/>
                  <a:gd name="connsiteX2" fmla="*/ 8535 w 1164598"/>
                  <a:gd name="connsiteY2" fmla="*/ 1168038 h 1168038"/>
                  <a:gd name="connsiteX3" fmla="*/ 1164598 w 1164598"/>
                  <a:gd name="connsiteY3" fmla="*/ 0 h 1168038"/>
                  <a:gd name="connsiteX0" fmla="*/ 1169313 w 1169325"/>
                  <a:gd name="connsiteY0" fmla="*/ 79497 h 1247535"/>
                  <a:gd name="connsiteX1" fmla="*/ 33933 w 1169325"/>
                  <a:gd name="connsiteY1" fmla="*/ 111066 h 1247535"/>
                  <a:gd name="connsiteX2" fmla="*/ 13250 w 1169325"/>
                  <a:gd name="connsiteY2" fmla="*/ 1247535 h 1247535"/>
                  <a:gd name="connsiteX3" fmla="*/ 1169313 w 1169325"/>
                  <a:gd name="connsiteY3" fmla="*/ 79497 h 1247535"/>
                  <a:gd name="connsiteX0" fmla="*/ 1169313 w 1169313"/>
                  <a:gd name="connsiteY0" fmla="*/ 9534 h 1177572"/>
                  <a:gd name="connsiteX1" fmla="*/ 33933 w 1169313"/>
                  <a:gd name="connsiteY1" fmla="*/ 41103 h 1177572"/>
                  <a:gd name="connsiteX2" fmla="*/ 13250 w 1169313"/>
                  <a:gd name="connsiteY2" fmla="*/ 1177572 h 1177572"/>
                  <a:gd name="connsiteX3" fmla="*/ 1169313 w 1169313"/>
                  <a:gd name="connsiteY3" fmla="*/ 9534 h 1177572"/>
                  <a:gd name="connsiteX0" fmla="*/ 1169313 w 1202640"/>
                  <a:gd name="connsiteY0" fmla="*/ 78275 h 1246313"/>
                  <a:gd name="connsiteX1" fmla="*/ 33933 w 1202640"/>
                  <a:gd name="connsiteY1" fmla="*/ 109844 h 1246313"/>
                  <a:gd name="connsiteX2" fmla="*/ 13250 w 1202640"/>
                  <a:gd name="connsiteY2" fmla="*/ 1246313 h 1246313"/>
                  <a:gd name="connsiteX3" fmla="*/ 1169313 w 1202640"/>
                  <a:gd name="connsiteY3" fmla="*/ 78275 h 1246313"/>
                  <a:gd name="connsiteX0" fmla="*/ 1169313 w 1189991"/>
                  <a:gd name="connsiteY0" fmla="*/ 117016 h 1285054"/>
                  <a:gd name="connsiteX1" fmla="*/ 33933 w 1189991"/>
                  <a:gd name="connsiteY1" fmla="*/ 148585 h 1285054"/>
                  <a:gd name="connsiteX2" fmla="*/ 13250 w 1189991"/>
                  <a:gd name="connsiteY2" fmla="*/ 1285054 h 1285054"/>
                  <a:gd name="connsiteX3" fmla="*/ 1169313 w 1189991"/>
                  <a:gd name="connsiteY3" fmla="*/ 117016 h 1285054"/>
                  <a:gd name="connsiteX0" fmla="*/ 1169313 w 1212944"/>
                  <a:gd name="connsiteY0" fmla="*/ 81457 h 1249495"/>
                  <a:gd name="connsiteX1" fmla="*/ 33933 w 1212944"/>
                  <a:gd name="connsiteY1" fmla="*/ 113026 h 1249495"/>
                  <a:gd name="connsiteX2" fmla="*/ 13250 w 1212944"/>
                  <a:gd name="connsiteY2" fmla="*/ 1249495 h 1249495"/>
                  <a:gd name="connsiteX3" fmla="*/ 1169313 w 1212944"/>
                  <a:gd name="connsiteY3" fmla="*/ 81457 h 1249495"/>
                  <a:gd name="connsiteX0" fmla="*/ 1169313 w 1212944"/>
                  <a:gd name="connsiteY0" fmla="*/ 81457 h 1249495"/>
                  <a:gd name="connsiteX1" fmla="*/ 33933 w 1212944"/>
                  <a:gd name="connsiteY1" fmla="*/ 113026 h 1249495"/>
                  <a:gd name="connsiteX2" fmla="*/ 13250 w 1212944"/>
                  <a:gd name="connsiteY2" fmla="*/ 1249495 h 1249495"/>
                  <a:gd name="connsiteX3" fmla="*/ 1169313 w 1212944"/>
                  <a:gd name="connsiteY3" fmla="*/ 81457 h 1249495"/>
                  <a:gd name="connsiteX0" fmla="*/ 1169313 w 1169313"/>
                  <a:gd name="connsiteY0" fmla="*/ 81457 h 1249495"/>
                  <a:gd name="connsiteX1" fmla="*/ 33933 w 1169313"/>
                  <a:gd name="connsiteY1" fmla="*/ 113026 h 1249495"/>
                  <a:gd name="connsiteX2" fmla="*/ 13250 w 1169313"/>
                  <a:gd name="connsiteY2" fmla="*/ 1249495 h 1249495"/>
                  <a:gd name="connsiteX3" fmla="*/ 1169313 w 1169313"/>
                  <a:gd name="connsiteY3" fmla="*/ 81457 h 1249495"/>
                  <a:gd name="connsiteX0" fmla="*/ 1169313 w 1169313"/>
                  <a:gd name="connsiteY0" fmla="*/ 67784 h 1235822"/>
                  <a:gd name="connsiteX1" fmla="*/ 33933 w 1169313"/>
                  <a:gd name="connsiteY1" fmla="*/ 99353 h 1235822"/>
                  <a:gd name="connsiteX2" fmla="*/ 13250 w 1169313"/>
                  <a:gd name="connsiteY2" fmla="*/ 1235822 h 1235822"/>
                  <a:gd name="connsiteX3" fmla="*/ 1169313 w 1169313"/>
                  <a:gd name="connsiteY3" fmla="*/ 67784 h 1235822"/>
                  <a:gd name="connsiteX0" fmla="*/ 1169313 w 1169313"/>
                  <a:gd name="connsiteY0" fmla="*/ 0 h 1168038"/>
                  <a:gd name="connsiteX1" fmla="*/ 33933 w 1169313"/>
                  <a:gd name="connsiteY1" fmla="*/ 31569 h 1168038"/>
                  <a:gd name="connsiteX2" fmla="*/ 13250 w 1169313"/>
                  <a:gd name="connsiteY2" fmla="*/ 1168038 h 1168038"/>
                  <a:gd name="connsiteX3" fmla="*/ 1169313 w 1169313"/>
                  <a:gd name="connsiteY3" fmla="*/ 0 h 1168038"/>
                  <a:gd name="connsiteX0" fmla="*/ 1163948 w 1163948"/>
                  <a:gd name="connsiteY0" fmla="*/ 0 h 1168038"/>
                  <a:gd name="connsiteX1" fmla="*/ 28568 w 1163948"/>
                  <a:gd name="connsiteY1" fmla="*/ 31569 h 1168038"/>
                  <a:gd name="connsiteX2" fmla="*/ 7885 w 1163948"/>
                  <a:gd name="connsiteY2" fmla="*/ 1168038 h 1168038"/>
                  <a:gd name="connsiteX3" fmla="*/ 1163948 w 1163948"/>
                  <a:gd name="connsiteY3" fmla="*/ 0 h 1168038"/>
                  <a:gd name="connsiteX0" fmla="*/ 1156063 w 1156063"/>
                  <a:gd name="connsiteY0" fmla="*/ 0 h 1168038"/>
                  <a:gd name="connsiteX1" fmla="*/ 20683 w 1156063"/>
                  <a:gd name="connsiteY1" fmla="*/ 31569 h 1168038"/>
                  <a:gd name="connsiteX2" fmla="*/ 0 w 1156063"/>
                  <a:gd name="connsiteY2" fmla="*/ 1168038 h 1168038"/>
                  <a:gd name="connsiteX3" fmla="*/ 1156063 w 1156063"/>
                  <a:gd name="connsiteY3" fmla="*/ 0 h 1168038"/>
                  <a:gd name="connsiteX0" fmla="*/ 1156063 w 1156063"/>
                  <a:gd name="connsiteY0" fmla="*/ 0 h 1168038"/>
                  <a:gd name="connsiteX1" fmla="*/ 20683 w 1156063"/>
                  <a:gd name="connsiteY1" fmla="*/ 31569 h 1168038"/>
                  <a:gd name="connsiteX2" fmla="*/ 0 w 1156063"/>
                  <a:gd name="connsiteY2" fmla="*/ 1168038 h 1168038"/>
                  <a:gd name="connsiteX3" fmla="*/ 1156063 w 1156063"/>
                  <a:gd name="connsiteY3" fmla="*/ 0 h 11680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56063" h="1168038">
                    <a:moveTo>
                      <a:pt x="1156063" y="0"/>
                    </a:moveTo>
                    <a:lnTo>
                      <a:pt x="20683" y="31569"/>
                    </a:lnTo>
                    <a:cubicBezTo>
                      <a:pt x="18506" y="395152"/>
                      <a:pt x="12700" y="650060"/>
                      <a:pt x="0" y="1168038"/>
                    </a:cubicBezTo>
                    <a:cubicBezTo>
                      <a:pt x="277586" y="224246"/>
                      <a:pt x="786856" y="235131"/>
                      <a:pt x="1156063" y="0"/>
                    </a:cubicBezTo>
                    <a:close/>
                  </a:path>
                </a:pathLst>
              </a:custGeom>
              <a:solidFill>
                <a:schemeClr val="bg1">
                  <a:alpha val="28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  <p:sp>
          <p:nvSpPr>
            <p:cNvPr id="35" name="Retângulo 34"/>
            <p:cNvSpPr/>
            <p:nvPr/>
          </p:nvSpPr>
          <p:spPr>
            <a:xfrm>
              <a:off x="395536" y="1947562"/>
              <a:ext cx="3240359" cy="116955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74625" lvl="1" algn="just"/>
              <a:r>
                <a:rPr lang="pt-B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Dedução aplicada ao cálculo dos </a:t>
              </a:r>
              <a:r>
                <a:rPr lang="pt-B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rendimentos </a:t>
              </a:r>
              <a:r>
                <a:rPr lang="pt-B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tributáveis</a:t>
              </a:r>
              <a:r>
                <a:rPr lang="pt-BR" sz="1400" dirty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 </a:t>
              </a:r>
              <a:r>
                <a:rPr lang="pt-B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do servidor, </a:t>
              </a:r>
              <a:r>
                <a:rPr lang="pt-BR" sz="1400" b="1" u="sng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mensalmente</a:t>
              </a:r>
              <a:r>
                <a:rPr lang="pt-BR" sz="140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, conforme o valor da contribuição.</a:t>
              </a:r>
            </a:p>
            <a:p>
              <a:pPr marL="174625" lvl="1" algn="just"/>
              <a:endParaRPr lang="pt-BR" sz="14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6" name="Retângulo 15"/>
          <p:cNvSpPr/>
          <p:nvPr/>
        </p:nvSpPr>
        <p:spPr>
          <a:xfrm>
            <a:off x="21109" y="4656038"/>
            <a:ext cx="431499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4625" lvl="1" algn="just"/>
            <a:r>
              <a:rPr lang="pt-BR" sz="16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O Participante pode efetuar contribuições facultativas para utilizar todo o limite </a:t>
            </a:r>
            <a:r>
              <a:rPr lang="pt-BR" sz="16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de 12% </a:t>
            </a:r>
            <a:r>
              <a:rPr lang="pt-BR" sz="16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da </a:t>
            </a:r>
            <a:r>
              <a:rPr lang="pt-BR" sz="16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renda tributável </a:t>
            </a:r>
            <a:r>
              <a:rPr lang="pt-BR" sz="16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e efetuar </a:t>
            </a:r>
            <a:r>
              <a:rPr lang="pt-BR" sz="16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o </a:t>
            </a:r>
            <a:r>
              <a:rPr lang="pt-BR" sz="16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ajuste </a:t>
            </a:r>
            <a:r>
              <a:rPr lang="pt-BR" sz="16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na </a:t>
            </a:r>
            <a:r>
              <a:rPr lang="pt-BR" sz="16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Declaração </a:t>
            </a:r>
            <a:r>
              <a:rPr lang="pt-BR" sz="16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Anual </a:t>
            </a:r>
            <a:r>
              <a:rPr lang="pt-BR" sz="16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do </a:t>
            </a:r>
            <a:r>
              <a:rPr lang="pt-BR" sz="16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IRPF</a:t>
            </a:r>
            <a:r>
              <a:rPr lang="pt-BR" sz="16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. </a:t>
            </a:r>
            <a:endParaRPr lang="pt-BR" sz="1600" dirty="0">
              <a:solidFill>
                <a:srgbClr val="4F81BD">
                  <a:lumMod val="75000"/>
                </a:srgbClr>
              </a:solidFill>
              <a:cs typeface="Arial" pitchFamily="34" charset="0"/>
            </a:endParaRPr>
          </a:p>
        </p:txBody>
      </p:sp>
      <p:grpSp>
        <p:nvGrpSpPr>
          <p:cNvPr id="64" name="Grupo 63"/>
          <p:cNvGrpSpPr/>
          <p:nvPr/>
        </p:nvGrpSpPr>
        <p:grpSpPr>
          <a:xfrm>
            <a:off x="2003304" y="5835942"/>
            <a:ext cx="1613651" cy="1121450"/>
            <a:chOff x="4267200" y="3033000"/>
            <a:chExt cx="4876800" cy="3394496"/>
          </a:xfrm>
        </p:grpSpPr>
        <p:pic>
          <p:nvPicPr>
            <p:cNvPr id="66" name="Picture 22" descr="http://icons.iconseeker.com/png/fullsize/polestack/generic-sign.png"/>
            <p:cNvPicPr>
              <a:picLocks noChangeAspect="1" noChangeArrowheads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30395"/>
            <a:stretch/>
          </p:blipFill>
          <p:spPr bwMode="auto">
            <a:xfrm>
              <a:off x="4267200" y="3033000"/>
              <a:ext cx="4876800" cy="33944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67" name="Forma livre 66"/>
            <p:cNvSpPr/>
            <p:nvPr/>
          </p:nvSpPr>
          <p:spPr>
            <a:xfrm>
              <a:off x="4362993" y="3168831"/>
              <a:ext cx="1156063" cy="1168038"/>
            </a:xfrm>
            <a:custGeom>
              <a:avLst/>
              <a:gdLst>
                <a:gd name="connsiteX0" fmla="*/ 1632858 w 1632858"/>
                <a:gd name="connsiteY0" fmla="*/ 0 h 1175658"/>
                <a:gd name="connsiteX1" fmla="*/ 209006 w 1632858"/>
                <a:gd name="connsiteY1" fmla="*/ 0 h 1175658"/>
                <a:gd name="connsiteX2" fmla="*/ 26126 w 1632858"/>
                <a:gd name="connsiteY2" fmla="*/ 39189 h 1175658"/>
                <a:gd name="connsiteX3" fmla="*/ 0 w 1632858"/>
                <a:gd name="connsiteY3" fmla="*/ 274320 h 1175658"/>
                <a:gd name="connsiteX4" fmla="*/ 13063 w 1632858"/>
                <a:gd name="connsiteY4" fmla="*/ 1175658 h 1175658"/>
                <a:gd name="connsiteX5" fmla="*/ 1580606 w 1632858"/>
                <a:gd name="connsiteY5" fmla="*/ 0 h 1175658"/>
                <a:gd name="connsiteX6" fmla="*/ 1580606 w 1632858"/>
                <a:gd name="connsiteY6" fmla="*/ 0 h 1175658"/>
                <a:gd name="connsiteX0" fmla="*/ 1632858 w 1632858"/>
                <a:gd name="connsiteY0" fmla="*/ 0 h 1175658"/>
                <a:gd name="connsiteX1" fmla="*/ 209006 w 1632858"/>
                <a:gd name="connsiteY1" fmla="*/ 0 h 1175658"/>
                <a:gd name="connsiteX2" fmla="*/ 26126 w 1632858"/>
                <a:gd name="connsiteY2" fmla="*/ 39189 h 1175658"/>
                <a:gd name="connsiteX3" fmla="*/ 0 w 1632858"/>
                <a:gd name="connsiteY3" fmla="*/ 274320 h 1175658"/>
                <a:gd name="connsiteX4" fmla="*/ 13063 w 1632858"/>
                <a:gd name="connsiteY4" fmla="*/ 1175658 h 1175658"/>
                <a:gd name="connsiteX5" fmla="*/ 1580606 w 1632858"/>
                <a:gd name="connsiteY5" fmla="*/ 0 h 1175658"/>
                <a:gd name="connsiteX6" fmla="*/ 1580606 w 1632858"/>
                <a:gd name="connsiteY6" fmla="*/ 0 h 1175658"/>
                <a:gd name="connsiteX7" fmla="*/ 1632858 w 1632858"/>
                <a:gd name="connsiteY7" fmla="*/ 0 h 1175658"/>
                <a:gd name="connsiteX0" fmla="*/ 1580606 w 1580606"/>
                <a:gd name="connsiteY0" fmla="*/ 0 h 1175658"/>
                <a:gd name="connsiteX1" fmla="*/ 209006 w 1580606"/>
                <a:gd name="connsiteY1" fmla="*/ 0 h 1175658"/>
                <a:gd name="connsiteX2" fmla="*/ 26126 w 1580606"/>
                <a:gd name="connsiteY2" fmla="*/ 39189 h 1175658"/>
                <a:gd name="connsiteX3" fmla="*/ 0 w 1580606"/>
                <a:gd name="connsiteY3" fmla="*/ 274320 h 1175658"/>
                <a:gd name="connsiteX4" fmla="*/ 13063 w 1580606"/>
                <a:gd name="connsiteY4" fmla="*/ 1175658 h 1175658"/>
                <a:gd name="connsiteX5" fmla="*/ 1580606 w 1580606"/>
                <a:gd name="connsiteY5" fmla="*/ 0 h 1175658"/>
                <a:gd name="connsiteX6" fmla="*/ 1580606 w 1580606"/>
                <a:gd name="connsiteY6" fmla="*/ 0 h 1175658"/>
                <a:gd name="connsiteX0" fmla="*/ 1580606 w 1668875"/>
                <a:gd name="connsiteY0" fmla="*/ 46540 h 1222198"/>
                <a:gd name="connsiteX1" fmla="*/ 209006 w 1668875"/>
                <a:gd name="connsiteY1" fmla="*/ 46540 h 1222198"/>
                <a:gd name="connsiteX2" fmla="*/ 26126 w 1668875"/>
                <a:gd name="connsiteY2" fmla="*/ 85729 h 1222198"/>
                <a:gd name="connsiteX3" fmla="*/ 0 w 1668875"/>
                <a:gd name="connsiteY3" fmla="*/ 320860 h 1222198"/>
                <a:gd name="connsiteX4" fmla="*/ 13063 w 1668875"/>
                <a:gd name="connsiteY4" fmla="*/ 1222198 h 1222198"/>
                <a:gd name="connsiteX5" fmla="*/ 1580606 w 1668875"/>
                <a:gd name="connsiteY5" fmla="*/ 46540 h 1222198"/>
                <a:gd name="connsiteX6" fmla="*/ 1580606 w 1668875"/>
                <a:gd name="connsiteY6" fmla="*/ 46540 h 1222198"/>
                <a:gd name="connsiteX0" fmla="*/ 1580606 w 1668875"/>
                <a:gd name="connsiteY0" fmla="*/ 46540 h 1222198"/>
                <a:gd name="connsiteX1" fmla="*/ 209006 w 1668875"/>
                <a:gd name="connsiteY1" fmla="*/ 46540 h 1222198"/>
                <a:gd name="connsiteX2" fmla="*/ 26126 w 1668875"/>
                <a:gd name="connsiteY2" fmla="*/ 85729 h 1222198"/>
                <a:gd name="connsiteX3" fmla="*/ 0 w 1668875"/>
                <a:gd name="connsiteY3" fmla="*/ 320860 h 1222198"/>
                <a:gd name="connsiteX4" fmla="*/ 13063 w 1668875"/>
                <a:gd name="connsiteY4" fmla="*/ 1222198 h 1222198"/>
                <a:gd name="connsiteX5" fmla="*/ 1580606 w 1668875"/>
                <a:gd name="connsiteY5" fmla="*/ 46540 h 1222198"/>
                <a:gd name="connsiteX6" fmla="*/ 1580606 w 1668875"/>
                <a:gd name="connsiteY6" fmla="*/ 46540 h 1222198"/>
                <a:gd name="connsiteX0" fmla="*/ 1580606 w 1689535"/>
                <a:gd name="connsiteY0" fmla="*/ 50186 h 1225844"/>
                <a:gd name="connsiteX1" fmla="*/ 535578 w 1689535"/>
                <a:gd name="connsiteY1" fmla="*/ 37123 h 1225844"/>
                <a:gd name="connsiteX2" fmla="*/ 26126 w 1689535"/>
                <a:gd name="connsiteY2" fmla="*/ 89375 h 1225844"/>
                <a:gd name="connsiteX3" fmla="*/ 0 w 1689535"/>
                <a:gd name="connsiteY3" fmla="*/ 324506 h 1225844"/>
                <a:gd name="connsiteX4" fmla="*/ 13063 w 1689535"/>
                <a:gd name="connsiteY4" fmla="*/ 1225844 h 1225844"/>
                <a:gd name="connsiteX5" fmla="*/ 1580606 w 1689535"/>
                <a:gd name="connsiteY5" fmla="*/ 50186 h 1225844"/>
                <a:gd name="connsiteX6" fmla="*/ 1580606 w 1689535"/>
                <a:gd name="connsiteY6" fmla="*/ 50186 h 1225844"/>
                <a:gd name="connsiteX0" fmla="*/ 1580606 w 1689535"/>
                <a:gd name="connsiteY0" fmla="*/ 50186 h 1225844"/>
                <a:gd name="connsiteX1" fmla="*/ 535578 w 1689535"/>
                <a:gd name="connsiteY1" fmla="*/ 37123 h 1225844"/>
                <a:gd name="connsiteX2" fmla="*/ 26126 w 1689535"/>
                <a:gd name="connsiteY2" fmla="*/ 89375 h 1225844"/>
                <a:gd name="connsiteX3" fmla="*/ 0 w 1689535"/>
                <a:gd name="connsiteY3" fmla="*/ 572700 h 1225844"/>
                <a:gd name="connsiteX4" fmla="*/ 13063 w 1689535"/>
                <a:gd name="connsiteY4" fmla="*/ 1225844 h 1225844"/>
                <a:gd name="connsiteX5" fmla="*/ 1580606 w 1689535"/>
                <a:gd name="connsiteY5" fmla="*/ 50186 h 1225844"/>
                <a:gd name="connsiteX6" fmla="*/ 1580606 w 1689535"/>
                <a:gd name="connsiteY6" fmla="*/ 50186 h 1225844"/>
                <a:gd name="connsiteX0" fmla="*/ 1580606 w 1689535"/>
                <a:gd name="connsiteY0" fmla="*/ 50186 h 1225844"/>
                <a:gd name="connsiteX1" fmla="*/ 535578 w 1689535"/>
                <a:gd name="connsiteY1" fmla="*/ 37123 h 1225844"/>
                <a:gd name="connsiteX2" fmla="*/ 26126 w 1689535"/>
                <a:gd name="connsiteY2" fmla="*/ 89375 h 1225844"/>
                <a:gd name="connsiteX3" fmla="*/ 0 w 1689535"/>
                <a:gd name="connsiteY3" fmla="*/ 572700 h 1225844"/>
                <a:gd name="connsiteX4" fmla="*/ 13063 w 1689535"/>
                <a:gd name="connsiteY4" fmla="*/ 1225844 h 1225844"/>
                <a:gd name="connsiteX5" fmla="*/ 1580606 w 1689535"/>
                <a:gd name="connsiteY5" fmla="*/ 50186 h 1225844"/>
                <a:gd name="connsiteX6" fmla="*/ 1580606 w 1689535"/>
                <a:gd name="connsiteY6" fmla="*/ 50186 h 1225844"/>
                <a:gd name="connsiteX0" fmla="*/ 1580606 w 1689535"/>
                <a:gd name="connsiteY0" fmla="*/ 50478 h 1226136"/>
                <a:gd name="connsiteX1" fmla="*/ 535578 w 1689535"/>
                <a:gd name="connsiteY1" fmla="*/ 37415 h 1226136"/>
                <a:gd name="connsiteX2" fmla="*/ 10886 w 1689535"/>
                <a:gd name="connsiteY2" fmla="*/ 51567 h 1226136"/>
                <a:gd name="connsiteX3" fmla="*/ 0 w 1689535"/>
                <a:gd name="connsiteY3" fmla="*/ 572992 h 1226136"/>
                <a:gd name="connsiteX4" fmla="*/ 13063 w 1689535"/>
                <a:gd name="connsiteY4" fmla="*/ 1226136 h 1226136"/>
                <a:gd name="connsiteX5" fmla="*/ 1580606 w 1689535"/>
                <a:gd name="connsiteY5" fmla="*/ 50478 h 1226136"/>
                <a:gd name="connsiteX6" fmla="*/ 1580606 w 1689535"/>
                <a:gd name="connsiteY6" fmla="*/ 50478 h 1226136"/>
                <a:gd name="connsiteX0" fmla="*/ 1587241 w 1696170"/>
                <a:gd name="connsiteY0" fmla="*/ 50478 h 1226136"/>
                <a:gd name="connsiteX1" fmla="*/ 542213 w 1696170"/>
                <a:gd name="connsiteY1" fmla="*/ 37415 h 1226136"/>
                <a:gd name="connsiteX2" fmla="*/ 17521 w 1696170"/>
                <a:gd name="connsiteY2" fmla="*/ 51567 h 1226136"/>
                <a:gd name="connsiteX3" fmla="*/ 6635 w 1696170"/>
                <a:gd name="connsiteY3" fmla="*/ 572992 h 1226136"/>
                <a:gd name="connsiteX4" fmla="*/ 19698 w 1696170"/>
                <a:gd name="connsiteY4" fmla="*/ 1226136 h 1226136"/>
                <a:gd name="connsiteX5" fmla="*/ 1587241 w 1696170"/>
                <a:gd name="connsiteY5" fmla="*/ 50478 h 1226136"/>
                <a:gd name="connsiteX6" fmla="*/ 1587241 w 1696170"/>
                <a:gd name="connsiteY6" fmla="*/ 50478 h 1226136"/>
                <a:gd name="connsiteX0" fmla="*/ 1587241 w 1696170"/>
                <a:gd name="connsiteY0" fmla="*/ 50187 h 1225845"/>
                <a:gd name="connsiteX1" fmla="*/ 542213 w 1696170"/>
                <a:gd name="connsiteY1" fmla="*/ 37124 h 1225845"/>
                <a:gd name="connsiteX2" fmla="*/ 17521 w 1696170"/>
                <a:gd name="connsiteY2" fmla="*/ 51276 h 1225845"/>
                <a:gd name="connsiteX3" fmla="*/ 6635 w 1696170"/>
                <a:gd name="connsiteY3" fmla="*/ 572701 h 1225845"/>
                <a:gd name="connsiteX4" fmla="*/ 19698 w 1696170"/>
                <a:gd name="connsiteY4" fmla="*/ 1225845 h 1225845"/>
                <a:gd name="connsiteX5" fmla="*/ 1587241 w 1696170"/>
                <a:gd name="connsiteY5" fmla="*/ 50187 h 1225845"/>
                <a:gd name="connsiteX6" fmla="*/ 1587241 w 1696170"/>
                <a:gd name="connsiteY6" fmla="*/ 50187 h 1225845"/>
                <a:gd name="connsiteX0" fmla="*/ 1587241 w 1587241"/>
                <a:gd name="connsiteY0" fmla="*/ 37860 h 1213518"/>
                <a:gd name="connsiteX1" fmla="*/ 17521 w 1587241"/>
                <a:gd name="connsiteY1" fmla="*/ 38949 h 1213518"/>
                <a:gd name="connsiteX2" fmla="*/ 6635 w 1587241"/>
                <a:gd name="connsiteY2" fmla="*/ 560374 h 1213518"/>
                <a:gd name="connsiteX3" fmla="*/ 19698 w 1587241"/>
                <a:gd name="connsiteY3" fmla="*/ 1213518 h 1213518"/>
                <a:gd name="connsiteX4" fmla="*/ 1587241 w 1587241"/>
                <a:gd name="connsiteY4" fmla="*/ 37860 h 1213518"/>
                <a:gd name="connsiteX5" fmla="*/ 1587241 w 1587241"/>
                <a:gd name="connsiteY5" fmla="*/ 37860 h 1213518"/>
                <a:gd name="connsiteX0" fmla="*/ 1764713 w 1764713"/>
                <a:gd name="connsiteY0" fmla="*/ 37860 h 1213518"/>
                <a:gd name="connsiteX1" fmla="*/ 194993 w 1764713"/>
                <a:gd name="connsiteY1" fmla="*/ 38949 h 1213518"/>
                <a:gd name="connsiteX2" fmla="*/ 197170 w 1764713"/>
                <a:gd name="connsiteY2" fmla="*/ 1213518 h 1213518"/>
                <a:gd name="connsiteX3" fmla="*/ 1764713 w 1764713"/>
                <a:gd name="connsiteY3" fmla="*/ 37860 h 1213518"/>
                <a:gd name="connsiteX4" fmla="*/ 1764713 w 1764713"/>
                <a:gd name="connsiteY4" fmla="*/ 37860 h 1213518"/>
                <a:gd name="connsiteX0" fmla="*/ 1692053 w 1692053"/>
                <a:gd name="connsiteY0" fmla="*/ 37860 h 1213518"/>
                <a:gd name="connsiteX1" fmla="*/ 122333 w 1692053"/>
                <a:gd name="connsiteY1" fmla="*/ 38949 h 1213518"/>
                <a:gd name="connsiteX2" fmla="*/ 124510 w 1692053"/>
                <a:gd name="connsiteY2" fmla="*/ 1213518 h 1213518"/>
                <a:gd name="connsiteX3" fmla="*/ 1692053 w 1692053"/>
                <a:gd name="connsiteY3" fmla="*/ 37860 h 1213518"/>
                <a:gd name="connsiteX4" fmla="*/ 1692053 w 1692053"/>
                <a:gd name="connsiteY4" fmla="*/ 37860 h 1213518"/>
                <a:gd name="connsiteX0" fmla="*/ 1615035 w 1615035"/>
                <a:gd name="connsiteY0" fmla="*/ 37860 h 1213518"/>
                <a:gd name="connsiteX1" fmla="*/ 45315 w 1615035"/>
                <a:gd name="connsiteY1" fmla="*/ 38949 h 1213518"/>
                <a:gd name="connsiteX2" fmla="*/ 47492 w 1615035"/>
                <a:gd name="connsiteY2" fmla="*/ 1213518 h 1213518"/>
                <a:gd name="connsiteX3" fmla="*/ 1615035 w 1615035"/>
                <a:gd name="connsiteY3" fmla="*/ 37860 h 1213518"/>
                <a:gd name="connsiteX4" fmla="*/ 1615035 w 1615035"/>
                <a:gd name="connsiteY4" fmla="*/ 37860 h 1213518"/>
                <a:gd name="connsiteX0" fmla="*/ 1615035 w 1615035"/>
                <a:gd name="connsiteY0" fmla="*/ 20928 h 1196586"/>
                <a:gd name="connsiteX1" fmla="*/ 45315 w 1615035"/>
                <a:gd name="connsiteY1" fmla="*/ 22017 h 1196586"/>
                <a:gd name="connsiteX2" fmla="*/ 47492 w 1615035"/>
                <a:gd name="connsiteY2" fmla="*/ 1196586 h 1196586"/>
                <a:gd name="connsiteX3" fmla="*/ 1615035 w 1615035"/>
                <a:gd name="connsiteY3" fmla="*/ 20928 h 1196586"/>
                <a:gd name="connsiteX4" fmla="*/ 1615035 w 1615035"/>
                <a:gd name="connsiteY4" fmla="*/ 20928 h 1196586"/>
                <a:gd name="connsiteX0" fmla="*/ 1615035 w 1615035"/>
                <a:gd name="connsiteY0" fmla="*/ 20928 h 1196586"/>
                <a:gd name="connsiteX1" fmla="*/ 45315 w 1615035"/>
                <a:gd name="connsiteY1" fmla="*/ 22017 h 1196586"/>
                <a:gd name="connsiteX2" fmla="*/ 47492 w 1615035"/>
                <a:gd name="connsiteY2" fmla="*/ 1196586 h 1196586"/>
                <a:gd name="connsiteX3" fmla="*/ 1615035 w 1615035"/>
                <a:gd name="connsiteY3" fmla="*/ 20928 h 1196586"/>
                <a:gd name="connsiteX4" fmla="*/ 1615035 w 1615035"/>
                <a:gd name="connsiteY4" fmla="*/ 20928 h 1196586"/>
                <a:gd name="connsiteX0" fmla="*/ 1531215 w 1711448"/>
                <a:gd name="connsiteY0" fmla="*/ 401337 h 1203615"/>
                <a:gd name="connsiteX1" fmla="*/ 45315 w 1711448"/>
                <a:gd name="connsiteY1" fmla="*/ 29046 h 1203615"/>
                <a:gd name="connsiteX2" fmla="*/ 47492 w 1711448"/>
                <a:gd name="connsiteY2" fmla="*/ 1203615 h 1203615"/>
                <a:gd name="connsiteX3" fmla="*/ 1615035 w 1711448"/>
                <a:gd name="connsiteY3" fmla="*/ 27957 h 1203615"/>
                <a:gd name="connsiteX4" fmla="*/ 1531215 w 1711448"/>
                <a:gd name="connsiteY4" fmla="*/ 401337 h 1203615"/>
                <a:gd name="connsiteX0" fmla="*/ 1531215 w 1534117"/>
                <a:gd name="connsiteY0" fmla="*/ 376253 h 1178531"/>
                <a:gd name="connsiteX1" fmla="*/ 45315 w 1534117"/>
                <a:gd name="connsiteY1" fmla="*/ 3962 h 1178531"/>
                <a:gd name="connsiteX2" fmla="*/ 47492 w 1534117"/>
                <a:gd name="connsiteY2" fmla="*/ 1178531 h 1178531"/>
                <a:gd name="connsiteX3" fmla="*/ 1134975 w 1534117"/>
                <a:gd name="connsiteY3" fmla="*/ 40973 h 1178531"/>
                <a:gd name="connsiteX4" fmla="*/ 1531215 w 1534117"/>
                <a:gd name="connsiteY4" fmla="*/ 376253 h 1178531"/>
                <a:gd name="connsiteX0" fmla="*/ 1089255 w 1206966"/>
                <a:gd name="connsiteY0" fmla="*/ 97869 h 1281147"/>
                <a:gd name="connsiteX1" fmla="*/ 45315 w 1206966"/>
                <a:gd name="connsiteY1" fmla="*/ 106578 h 1281147"/>
                <a:gd name="connsiteX2" fmla="*/ 47492 w 1206966"/>
                <a:gd name="connsiteY2" fmla="*/ 1281147 h 1281147"/>
                <a:gd name="connsiteX3" fmla="*/ 1134975 w 1206966"/>
                <a:gd name="connsiteY3" fmla="*/ 143589 h 1281147"/>
                <a:gd name="connsiteX4" fmla="*/ 1089255 w 1206966"/>
                <a:gd name="connsiteY4" fmla="*/ 97869 h 1281147"/>
                <a:gd name="connsiteX0" fmla="*/ 1134975 w 1134975"/>
                <a:gd name="connsiteY0" fmla="*/ 164128 h 1301686"/>
                <a:gd name="connsiteX1" fmla="*/ 45315 w 1134975"/>
                <a:gd name="connsiteY1" fmla="*/ 127117 h 1301686"/>
                <a:gd name="connsiteX2" fmla="*/ 47492 w 1134975"/>
                <a:gd name="connsiteY2" fmla="*/ 1301686 h 1301686"/>
                <a:gd name="connsiteX3" fmla="*/ 1134975 w 1134975"/>
                <a:gd name="connsiteY3" fmla="*/ 164128 h 1301686"/>
                <a:gd name="connsiteX0" fmla="*/ 1134975 w 1134975"/>
                <a:gd name="connsiteY0" fmla="*/ 119698 h 1257256"/>
                <a:gd name="connsiteX1" fmla="*/ 45315 w 1134975"/>
                <a:gd name="connsiteY1" fmla="*/ 82687 h 1257256"/>
                <a:gd name="connsiteX2" fmla="*/ 47492 w 1134975"/>
                <a:gd name="connsiteY2" fmla="*/ 1257256 h 1257256"/>
                <a:gd name="connsiteX3" fmla="*/ 1134975 w 1134975"/>
                <a:gd name="connsiteY3" fmla="*/ 119698 h 1257256"/>
                <a:gd name="connsiteX0" fmla="*/ 1134975 w 1134975"/>
                <a:gd name="connsiteY0" fmla="*/ 42301 h 1179859"/>
                <a:gd name="connsiteX1" fmla="*/ 45315 w 1134975"/>
                <a:gd name="connsiteY1" fmla="*/ 5290 h 1179859"/>
                <a:gd name="connsiteX2" fmla="*/ 47492 w 1134975"/>
                <a:gd name="connsiteY2" fmla="*/ 1179859 h 1179859"/>
                <a:gd name="connsiteX3" fmla="*/ 1134975 w 1134975"/>
                <a:gd name="connsiteY3" fmla="*/ 42301 h 1179859"/>
                <a:gd name="connsiteX0" fmla="*/ 1134975 w 1181649"/>
                <a:gd name="connsiteY0" fmla="*/ 103441 h 1240999"/>
                <a:gd name="connsiteX1" fmla="*/ 45315 w 1181649"/>
                <a:gd name="connsiteY1" fmla="*/ 66430 h 1240999"/>
                <a:gd name="connsiteX2" fmla="*/ 47492 w 1181649"/>
                <a:gd name="connsiteY2" fmla="*/ 1240999 h 1240999"/>
                <a:gd name="connsiteX3" fmla="*/ 1134975 w 1181649"/>
                <a:gd name="connsiteY3" fmla="*/ 103441 h 1240999"/>
                <a:gd name="connsiteX0" fmla="*/ 1134975 w 1134975"/>
                <a:gd name="connsiteY0" fmla="*/ 41821 h 1179379"/>
                <a:gd name="connsiteX1" fmla="*/ 45315 w 1134975"/>
                <a:gd name="connsiteY1" fmla="*/ 4810 h 1179379"/>
                <a:gd name="connsiteX2" fmla="*/ 47492 w 1134975"/>
                <a:gd name="connsiteY2" fmla="*/ 1179379 h 1179379"/>
                <a:gd name="connsiteX3" fmla="*/ 1134975 w 1134975"/>
                <a:gd name="connsiteY3" fmla="*/ 41821 h 1179379"/>
                <a:gd name="connsiteX0" fmla="*/ 1203555 w 1203555"/>
                <a:gd name="connsiteY0" fmla="*/ 20708 h 1188746"/>
                <a:gd name="connsiteX1" fmla="*/ 45315 w 1203555"/>
                <a:gd name="connsiteY1" fmla="*/ 14177 h 1188746"/>
                <a:gd name="connsiteX2" fmla="*/ 47492 w 1203555"/>
                <a:gd name="connsiteY2" fmla="*/ 1188746 h 1188746"/>
                <a:gd name="connsiteX3" fmla="*/ 1203555 w 1203555"/>
                <a:gd name="connsiteY3" fmla="*/ 20708 h 1188746"/>
                <a:gd name="connsiteX0" fmla="*/ 1179138 w 1179138"/>
                <a:gd name="connsiteY0" fmla="*/ 20708 h 1188746"/>
                <a:gd name="connsiteX1" fmla="*/ 20898 w 1179138"/>
                <a:gd name="connsiteY1" fmla="*/ 14177 h 1188746"/>
                <a:gd name="connsiteX2" fmla="*/ 23075 w 1179138"/>
                <a:gd name="connsiteY2" fmla="*/ 1188746 h 1188746"/>
                <a:gd name="connsiteX3" fmla="*/ 1179138 w 1179138"/>
                <a:gd name="connsiteY3" fmla="*/ 20708 h 1188746"/>
                <a:gd name="connsiteX0" fmla="*/ 1164598 w 1164655"/>
                <a:gd name="connsiteY0" fmla="*/ 65026 h 1233064"/>
                <a:gd name="connsiteX1" fmla="*/ 52078 w 1164655"/>
                <a:gd name="connsiteY1" fmla="*/ 149935 h 1233064"/>
                <a:gd name="connsiteX2" fmla="*/ 8535 w 1164655"/>
                <a:gd name="connsiteY2" fmla="*/ 1233064 h 1233064"/>
                <a:gd name="connsiteX3" fmla="*/ 1164598 w 1164655"/>
                <a:gd name="connsiteY3" fmla="*/ 65026 h 1233064"/>
                <a:gd name="connsiteX0" fmla="*/ 1164598 w 1164598"/>
                <a:gd name="connsiteY0" fmla="*/ 0 h 1168038"/>
                <a:gd name="connsiteX1" fmla="*/ 52078 w 1164598"/>
                <a:gd name="connsiteY1" fmla="*/ 84909 h 1168038"/>
                <a:gd name="connsiteX2" fmla="*/ 8535 w 1164598"/>
                <a:gd name="connsiteY2" fmla="*/ 1168038 h 1168038"/>
                <a:gd name="connsiteX3" fmla="*/ 1164598 w 1164598"/>
                <a:gd name="connsiteY3" fmla="*/ 0 h 1168038"/>
                <a:gd name="connsiteX0" fmla="*/ 1169313 w 1169325"/>
                <a:gd name="connsiteY0" fmla="*/ 79497 h 1247535"/>
                <a:gd name="connsiteX1" fmla="*/ 33933 w 1169325"/>
                <a:gd name="connsiteY1" fmla="*/ 111066 h 1247535"/>
                <a:gd name="connsiteX2" fmla="*/ 13250 w 1169325"/>
                <a:gd name="connsiteY2" fmla="*/ 1247535 h 1247535"/>
                <a:gd name="connsiteX3" fmla="*/ 1169313 w 1169325"/>
                <a:gd name="connsiteY3" fmla="*/ 79497 h 1247535"/>
                <a:gd name="connsiteX0" fmla="*/ 1169313 w 1169313"/>
                <a:gd name="connsiteY0" fmla="*/ 9534 h 1177572"/>
                <a:gd name="connsiteX1" fmla="*/ 33933 w 1169313"/>
                <a:gd name="connsiteY1" fmla="*/ 41103 h 1177572"/>
                <a:gd name="connsiteX2" fmla="*/ 13250 w 1169313"/>
                <a:gd name="connsiteY2" fmla="*/ 1177572 h 1177572"/>
                <a:gd name="connsiteX3" fmla="*/ 1169313 w 1169313"/>
                <a:gd name="connsiteY3" fmla="*/ 9534 h 1177572"/>
                <a:gd name="connsiteX0" fmla="*/ 1169313 w 1202640"/>
                <a:gd name="connsiteY0" fmla="*/ 78275 h 1246313"/>
                <a:gd name="connsiteX1" fmla="*/ 33933 w 1202640"/>
                <a:gd name="connsiteY1" fmla="*/ 109844 h 1246313"/>
                <a:gd name="connsiteX2" fmla="*/ 13250 w 1202640"/>
                <a:gd name="connsiteY2" fmla="*/ 1246313 h 1246313"/>
                <a:gd name="connsiteX3" fmla="*/ 1169313 w 1202640"/>
                <a:gd name="connsiteY3" fmla="*/ 78275 h 1246313"/>
                <a:gd name="connsiteX0" fmla="*/ 1169313 w 1189991"/>
                <a:gd name="connsiteY0" fmla="*/ 117016 h 1285054"/>
                <a:gd name="connsiteX1" fmla="*/ 33933 w 1189991"/>
                <a:gd name="connsiteY1" fmla="*/ 148585 h 1285054"/>
                <a:gd name="connsiteX2" fmla="*/ 13250 w 1189991"/>
                <a:gd name="connsiteY2" fmla="*/ 1285054 h 1285054"/>
                <a:gd name="connsiteX3" fmla="*/ 1169313 w 1189991"/>
                <a:gd name="connsiteY3" fmla="*/ 117016 h 1285054"/>
                <a:gd name="connsiteX0" fmla="*/ 1169313 w 1212944"/>
                <a:gd name="connsiteY0" fmla="*/ 81457 h 1249495"/>
                <a:gd name="connsiteX1" fmla="*/ 33933 w 1212944"/>
                <a:gd name="connsiteY1" fmla="*/ 113026 h 1249495"/>
                <a:gd name="connsiteX2" fmla="*/ 13250 w 1212944"/>
                <a:gd name="connsiteY2" fmla="*/ 1249495 h 1249495"/>
                <a:gd name="connsiteX3" fmla="*/ 1169313 w 1212944"/>
                <a:gd name="connsiteY3" fmla="*/ 81457 h 1249495"/>
                <a:gd name="connsiteX0" fmla="*/ 1169313 w 1212944"/>
                <a:gd name="connsiteY0" fmla="*/ 81457 h 1249495"/>
                <a:gd name="connsiteX1" fmla="*/ 33933 w 1212944"/>
                <a:gd name="connsiteY1" fmla="*/ 113026 h 1249495"/>
                <a:gd name="connsiteX2" fmla="*/ 13250 w 1212944"/>
                <a:gd name="connsiteY2" fmla="*/ 1249495 h 1249495"/>
                <a:gd name="connsiteX3" fmla="*/ 1169313 w 1212944"/>
                <a:gd name="connsiteY3" fmla="*/ 81457 h 1249495"/>
                <a:gd name="connsiteX0" fmla="*/ 1169313 w 1169313"/>
                <a:gd name="connsiteY0" fmla="*/ 81457 h 1249495"/>
                <a:gd name="connsiteX1" fmla="*/ 33933 w 1169313"/>
                <a:gd name="connsiteY1" fmla="*/ 113026 h 1249495"/>
                <a:gd name="connsiteX2" fmla="*/ 13250 w 1169313"/>
                <a:gd name="connsiteY2" fmla="*/ 1249495 h 1249495"/>
                <a:gd name="connsiteX3" fmla="*/ 1169313 w 1169313"/>
                <a:gd name="connsiteY3" fmla="*/ 81457 h 1249495"/>
                <a:gd name="connsiteX0" fmla="*/ 1169313 w 1169313"/>
                <a:gd name="connsiteY0" fmla="*/ 67784 h 1235822"/>
                <a:gd name="connsiteX1" fmla="*/ 33933 w 1169313"/>
                <a:gd name="connsiteY1" fmla="*/ 99353 h 1235822"/>
                <a:gd name="connsiteX2" fmla="*/ 13250 w 1169313"/>
                <a:gd name="connsiteY2" fmla="*/ 1235822 h 1235822"/>
                <a:gd name="connsiteX3" fmla="*/ 1169313 w 1169313"/>
                <a:gd name="connsiteY3" fmla="*/ 67784 h 1235822"/>
                <a:gd name="connsiteX0" fmla="*/ 1169313 w 1169313"/>
                <a:gd name="connsiteY0" fmla="*/ 0 h 1168038"/>
                <a:gd name="connsiteX1" fmla="*/ 33933 w 1169313"/>
                <a:gd name="connsiteY1" fmla="*/ 31569 h 1168038"/>
                <a:gd name="connsiteX2" fmla="*/ 13250 w 1169313"/>
                <a:gd name="connsiteY2" fmla="*/ 1168038 h 1168038"/>
                <a:gd name="connsiteX3" fmla="*/ 1169313 w 1169313"/>
                <a:gd name="connsiteY3" fmla="*/ 0 h 1168038"/>
                <a:gd name="connsiteX0" fmla="*/ 1163948 w 1163948"/>
                <a:gd name="connsiteY0" fmla="*/ 0 h 1168038"/>
                <a:gd name="connsiteX1" fmla="*/ 28568 w 1163948"/>
                <a:gd name="connsiteY1" fmla="*/ 31569 h 1168038"/>
                <a:gd name="connsiteX2" fmla="*/ 7885 w 1163948"/>
                <a:gd name="connsiteY2" fmla="*/ 1168038 h 1168038"/>
                <a:gd name="connsiteX3" fmla="*/ 1163948 w 1163948"/>
                <a:gd name="connsiteY3" fmla="*/ 0 h 1168038"/>
                <a:gd name="connsiteX0" fmla="*/ 1156063 w 1156063"/>
                <a:gd name="connsiteY0" fmla="*/ 0 h 1168038"/>
                <a:gd name="connsiteX1" fmla="*/ 20683 w 1156063"/>
                <a:gd name="connsiteY1" fmla="*/ 31569 h 1168038"/>
                <a:gd name="connsiteX2" fmla="*/ 0 w 1156063"/>
                <a:gd name="connsiteY2" fmla="*/ 1168038 h 1168038"/>
                <a:gd name="connsiteX3" fmla="*/ 1156063 w 1156063"/>
                <a:gd name="connsiteY3" fmla="*/ 0 h 1168038"/>
                <a:gd name="connsiteX0" fmla="*/ 1156063 w 1156063"/>
                <a:gd name="connsiteY0" fmla="*/ 0 h 1168038"/>
                <a:gd name="connsiteX1" fmla="*/ 20683 w 1156063"/>
                <a:gd name="connsiteY1" fmla="*/ 31569 h 1168038"/>
                <a:gd name="connsiteX2" fmla="*/ 0 w 1156063"/>
                <a:gd name="connsiteY2" fmla="*/ 1168038 h 1168038"/>
                <a:gd name="connsiteX3" fmla="*/ 1156063 w 1156063"/>
                <a:gd name="connsiteY3" fmla="*/ 0 h 11680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56063" h="1168038">
                  <a:moveTo>
                    <a:pt x="1156063" y="0"/>
                  </a:moveTo>
                  <a:lnTo>
                    <a:pt x="20683" y="31569"/>
                  </a:lnTo>
                  <a:cubicBezTo>
                    <a:pt x="18506" y="395152"/>
                    <a:pt x="12700" y="650060"/>
                    <a:pt x="0" y="1168038"/>
                  </a:cubicBezTo>
                  <a:cubicBezTo>
                    <a:pt x="277586" y="224246"/>
                    <a:pt x="786856" y="235131"/>
                    <a:pt x="1156063" y="0"/>
                  </a:cubicBezTo>
                  <a:close/>
                </a:path>
              </a:pathLst>
            </a:custGeom>
            <a:solidFill>
              <a:schemeClr val="bg1">
                <a:alpha val="2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71" name="CaixaDeTexto 70"/>
          <p:cNvSpPr txBox="1"/>
          <p:nvPr/>
        </p:nvSpPr>
        <p:spPr>
          <a:xfrm>
            <a:off x="27389" y="4345359"/>
            <a:ext cx="45712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400" b="1">
                <a:solidFill>
                  <a:schemeClr val="accent5"/>
                </a:solidFill>
                <a:effectLst/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pt-BR" dirty="0" smtClean="0"/>
              <a:t>Contribuição Facultativa</a:t>
            </a:r>
            <a:endParaRPr lang="pt-BR" dirty="0"/>
          </a:p>
        </p:txBody>
      </p:sp>
      <p:sp>
        <p:nvSpPr>
          <p:cNvPr id="42" name="Retângulo 41"/>
          <p:cNvSpPr/>
          <p:nvPr/>
        </p:nvSpPr>
        <p:spPr>
          <a:xfrm>
            <a:off x="2041708" y="6082112"/>
            <a:ext cx="153684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just"/>
            <a:r>
              <a:rPr lang="pt-BR" sz="1600" dirty="0">
                <a:solidFill>
                  <a:schemeClr val="bg1"/>
                </a:solidFill>
                <a:cs typeface="Arial" pitchFamily="34" charset="0"/>
              </a:rPr>
              <a:t>Benefício Fiscal </a:t>
            </a:r>
          </a:p>
        </p:txBody>
      </p:sp>
      <p:sp>
        <p:nvSpPr>
          <p:cNvPr id="44" name="Retângulo 43"/>
          <p:cNvSpPr/>
          <p:nvPr/>
        </p:nvSpPr>
        <p:spPr>
          <a:xfrm>
            <a:off x="6363691" y="936164"/>
            <a:ext cx="27575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400" b="1" dirty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Opção efetuada </a:t>
            </a:r>
            <a:r>
              <a:rPr lang="pt-BR" sz="1400" b="1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na adesão</a:t>
            </a:r>
            <a:endParaRPr lang="pt-BR" sz="1400" b="1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tângulo 91"/>
          <p:cNvSpPr/>
          <p:nvPr/>
        </p:nvSpPr>
        <p:spPr>
          <a:xfrm>
            <a:off x="4945226" y="1760698"/>
            <a:ext cx="2547472" cy="920571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lvl="0"/>
            <a:r>
              <a:rPr lang="pt-BR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Regime </a:t>
            </a:r>
            <a:r>
              <a:rPr lang="pt-BR" sz="1600" b="1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Progressivo</a:t>
            </a:r>
          </a:p>
          <a:p>
            <a:pPr lvl="0"/>
            <a:r>
              <a:rPr lang="pt-BR" sz="12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Alíquota crescente, conforme o valor do </a:t>
            </a:r>
            <a:r>
              <a:rPr lang="pt-BR" sz="12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rendimento</a:t>
            </a:r>
          </a:p>
          <a:p>
            <a:endParaRPr lang="pt-BR" sz="500" dirty="0" smtClean="0">
              <a:solidFill>
                <a:schemeClr val="accent5">
                  <a:lumMod val="75000"/>
                </a:schemeClr>
              </a:solidFill>
            </a:endParaRPr>
          </a:p>
          <a:p>
            <a:r>
              <a:rPr lang="pt-BR" sz="14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t-BR" sz="1400" dirty="0">
              <a:solidFill>
                <a:schemeClr val="accent5">
                  <a:lumMod val="75000"/>
                </a:schemeClr>
              </a:solidFill>
            </a:endParaRPr>
          </a:p>
          <a:p>
            <a:pPr lvl="0"/>
            <a:endParaRPr lang="pt-BR" sz="12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tângulo 94"/>
          <p:cNvSpPr/>
          <p:nvPr/>
        </p:nvSpPr>
        <p:spPr>
          <a:xfrm>
            <a:off x="6550113" y="4421050"/>
            <a:ext cx="2567541" cy="864095"/>
          </a:xfrm>
          <a:prstGeom prst="rect">
            <a:avLst/>
          </a:prstGeom>
          <a:noFill/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r"/>
            <a:r>
              <a:rPr lang="pt-BR" sz="1600" b="1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Regime Regressivo</a:t>
            </a:r>
          </a:p>
          <a:p>
            <a:pPr algn="r"/>
            <a:r>
              <a:rPr lang="pt-BR" sz="1200" dirty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Alíquota decrescente, conforme o tempo de </a:t>
            </a:r>
            <a:r>
              <a:rPr lang="pt-BR" sz="1200" dirty="0" smtClean="0">
                <a:solidFill>
                  <a:srgbClr val="1F497D"/>
                </a:solidFill>
                <a:latin typeface="Arial" pitchFamily="34" charset="0"/>
                <a:cs typeface="Arial" pitchFamily="34" charset="0"/>
              </a:rPr>
              <a:t>contribuição</a:t>
            </a:r>
          </a:p>
          <a:p>
            <a:pPr algn="r"/>
            <a:endParaRPr lang="pt-BR" sz="400" dirty="0">
              <a:solidFill>
                <a:srgbClr val="1F497D"/>
              </a:solidFill>
              <a:latin typeface="Arial" pitchFamily="34" charset="0"/>
              <a:cs typeface="Arial" pitchFamily="34" charset="0"/>
            </a:endParaRPr>
          </a:p>
          <a:p>
            <a:pPr algn="r"/>
            <a:r>
              <a:rPr lang="pt-BR" sz="12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  <a:endParaRPr lang="pt-BR" sz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2184" y="3779344"/>
            <a:ext cx="4522304" cy="317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Elipse 25"/>
          <p:cNvSpPr/>
          <p:nvPr/>
        </p:nvSpPr>
        <p:spPr>
          <a:xfrm>
            <a:off x="7349537" y="6251389"/>
            <a:ext cx="678847" cy="539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7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8" name="Imagem 2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710474" y="533061"/>
            <a:ext cx="3746979" cy="3570674"/>
          </a:xfrm>
          <a:prstGeom prst="rect">
            <a:avLst/>
          </a:prstGeom>
        </p:spPr>
      </p:pic>
      <p:sp>
        <p:nvSpPr>
          <p:cNvPr id="29" name="Elipse 28"/>
          <p:cNvSpPr/>
          <p:nvPr/>
        </p:nvSpPr>
        <p:spPr>
          <a:xfrm>
            <a:off x="8455057" y="1490786"/>
            <a:ext cx="678847" cy="53982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937098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60171">
            <a:off x="5229817" y="3333086"/>
            <a:ext cx="3144840" cy="310116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16" name="Retângulo 15"/>
          <p:cNvSpPr/>
          <p:nvPr/>
        </p:nvSpPr>
        <p:spPr>
          <a:xfrm>
            <a:off x="0" y="5632"/>
            <a:ext cx="1547664" cy="148478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7052">
            <a:off x="3903378" y="915976"/>
            <a:ext cx="4851314" cy="178429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5632"/>
            <a:ext cx="9144000" cy="836712"/>
          </a:xfrm>
        </p:spPr>
        <p:txBody>
          <a:bodyPr/>
          <a:lstStyle/>
          <a:p>
            <a:pPr algn="ctr"/>
            <a:r>
              <a:rPr lang="pt-BR" sz="3200" dirty="0" smtClean="0">
                <a:latin typeface="+mn-lt"/>
              </a:rPr>
              <a:t>Custo de Administração da Funpresp </a:t>
            </a:r>
            <a:endParaRPr lang="pt-BR" sz="3200" dirty="0">
              <a:latin typeface="+mn-lt"/>
            </a:endParaRPr>
          </a:p>
        </p:txBody>
      </p:sp>
      <p:sp>
        <p:nvSpPr>
          <p:cNvPr id="14" name="Retângulo de cantos arredondados 13"/>
          <p:cNvSpPr/>
          <p:nvPr/>
        </p:nvSpPr>
        <p:spPr>
          <a:xfrm rot="21425034">
            <a:off x="5111787" y="1043751"/>
            <a:ext cx="4221879" cy="151216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 anchorCtr="0"/>
          <a:lstStyle/>
          <a:p>
            <a:r>
              <a:rPr lang="pt-BR" sz="1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Taxa de Administração: 0%</a:t>
            </a:r>
          </a:p>
          <a:p>
            <a:r>
              <a:rPr lang="pt-BR" sz="1000" b="1" u="sng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Taxa de Carregamento: 7%</a:t>
            </a:r>
          </a:p>
          <a:p>
            <a:r>
              <a:rPr lang="pt-B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Patrocínio: R$ 1,00 para R$ 1,00</a:t>
            </a:r>
          </a:p>
          <a:p>
            <a:r>
              <a:rPr lang="pt-BR" sz="1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Seguro Morte e Invalidez + Benefício de Sobrevivência</a:t>
            </a:r>
            <a:endParaRPr lang="pt-BR" sz="1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26" name="Imagem 25" descr="logo fpp 3d.tif"/>
          <p:cNvPicPr>
            <a:picLocks noChangeAspect="1"/>
          </p:cNvPicPr>
          <p:nvPr/>
        </p:nvPicPr>
        <p:blipFill rotWithShape="1">
          <a:blip r:embed="rId4" cstate="print"/>
          <a:srcRect l="14540" r="14142"/>
          <a:stretch/>
        </p:blipFill>
        <p:spPr>
          <a:xfrm rot="21413508">
            <a:off x="4077757" y="1391091"/>
            <a:ext cx="1179013" cy="1065914"/>
          </a:xfrm>
          <a:prstGeom prst="rect">
            <a:avLst/>
          </a:prstGeom>
          <a:effectLst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86456"/>
            <a:ext cx="3143250" cy="27146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4" name="Picture 10" descr="http://www.ocacasadesom.com.br/oca/wp-content/uploads/BRASILPREV.jpg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2393" t="42071" r="10909" b="39643"/>
          <a:stretch/>
        </p:blipFill>
        <p:spPr bwMode="auto">
          <a:xfrm rot="21245208">
            <a:off x="1124720" y="840597"/>
            <a:ext cx="1296144" cy="309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53586">
            <a:off x="553173" y="4476128"/>
            <a:ext cx="3876675" cy="187642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  <a:extLst/>
        </p:spPr>
      </p:pic>
      <p:pic>
        <p:nvPicPr>
          <p:cNvPr id="1032" name="Picture 8" descr="HSBC"/>
          <p:cNvPicPr>
            <a:picLocks noChangeAspect="1" noChangeArrowheads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2529">
            <a:off x="1992020" y="4310233"/>
            <a:ext cx="1295400" cy="228600"/>
          </a:xfrm>
          <a:prstGeom prst="rect">
            <a:avLst/>
          </a:prstGeom>
          <a:solidFill>
            <a:schemeClr val="bg1"/>
          </a:solidFill>
          <a:extLst/>
        </p:spPr>
      </p:pic>
      <p:pic>
        <p:nvPicPr>
          <p:cNvPr id="1036" name="Picture 12" descr="http://www.itauinvestnet.com.br/itauinvestnet/img/header_tabrent.gif"/>
          <p:cNvPicPr>
            <a:picLocks noChangeAspect="1" noChangeArrowheads="1"/>
          </p:cNvPicPr>
          <p:nvPr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43" r="91399" b="12591"/>
          <a:stretch/>
        </p:blipFill>
        <p:spPr bwMode="auto">
          <a:xfrm rot="388093">
            <a:off x="5300460" y="3082922"/>
            <a:ext cx="620952" cy="593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Elipse 12"/>
          <p:cNvSpPr/>
          <p:nvPr/>
        </p:nvSpPr>
        <p:spPr>
          <a:xfrm>
            <a:off x="2267744" y="5877272"/>
            <a:ext cx="678298" cy="362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7" name="Elipse 16"/>
          <p:cNvSpPr/>
          <p:nvPr/>
        </p:nvSpPr>
        <p:spPr>
          <a:xfrm>
            <a:off x="2618148" y="2258178"/>
            <a:ext cx="678298" cy="362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8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tângulo 18"/>
          <p:cNvSpPr/>
          <p:nvPr/>
        </p:nvSpPr>
        <p:spPr>
          <a:xfrm>
            <a:off x="4091538" y="980728"/>
            <a:ext cx="4751824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pt-BR" sz="1100" dirty="0">
                <a:latin typeface="Arial"/>
                <a:cs typeface="Arial"/>
              </a:rPr>
              <a:t>(taxa de carregamento: limite de 9% das contribuições/benefícios)</a:t>
            </a:r>
          </a:p>
          <a:p>
            <a:pPr algn="ctr">
              <a:defRPr/>
            </a:pPr>
            <a:r>
              <a:rPr lang="pt-BR" sz="1100" dirty="0">
                <a:latin typeface="Arial"/>
                <a:cs typeface="Arial"/>
              </a:rPr>
              <a:t>(taxa de administração: limite de 1% dos ativos financeiros</a:t>
            </a:r>
            <a:r>
              <a:rPr lang="pt-BR" sz="1100" dirty="0" smtClean="0">
                <a:latin typeface="Arial"/>
                <a:cs typeface="Arial"/>
              </a:rPr>
              <a:t>)</a:t>
            </a:r>
            <a:endParaRPr lang="pt-BR" sz="1100" dirty="0">
              <a:latin typeface="Arial"/>
              <a:cs typeface="Arial"/>
            </a:endParaRPr>
          </a:p>
        </p:txBody>
      </p:sp>
      <p:sp>
        <p:nvSpPr>
          <p:cNvPr id="20" name="Elipse 19"/>
          <p:cNvSpPr/>
          <p:nvPr/>
        </p:nvSpPr>
        <p:spPr>
          <a:xfrm>
            <a:off x="7184930" y="4941168"/>
            <a:ext cx="678298" cy="36214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928018" y="1435485"/>
            <a:ext cx="2380286" cy="5533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9669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 txBox="1">
            <a:spLocks/>
          </p:cNvSpPr>
          <p:nvPr/>
        </p:nvSpPr>
        <p:spPr>
          <a:xfrm>
            <a:off x="8202488" y="6232227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pt-BR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0D24B5BC-2349-46D0-AF4B-86243ADBA5DD}" type="slidenum">
              <a:rPr lang="en-US" smtClean="0">
                <a:solidFill>
                  <a:prstClr val="white"/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37</a:t>
            </a:fld>
            <a:endParaRPr lang="en-US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0" y="30591"/>
            <a:ext cx="9144000" cy="83671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b="1" i="0" u="none" strike="noStrike" kern="1200" cap="none" spc="0" normalizeH="0" baseline="0" noProof="0" dirty="0" smtClean="0">
                <a:ln w="5000" cmpd="sng">
                  <a:noFill/>
                  <a:prstDash val="solid"/>
                </a:ln>
                <a:solidFill>
                  <a:schemeClr val="tx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Comparativo  - Custo de Administração</a:t>
            </a:r>
            <a:endParaRPr kumimoji="0" lang="pt-BR" b="1" i="0" u="none" strike="noStrike" kern="1200" cap="none" spc="0" normalizeH="0" baseline="0" noProof="0" dirty="0">
              <a:ln w="5000" cmpd="sng">
                <a:noFill/>
                <a:prstDash val="solid"/>
              </a:ln>
              <a:solidFill>
                <a:schemeClr val="tx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Gráfico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4811120"/>
              </p:ext>
            </p:extLst>
          </p:nvPr>
        </p:nvGraphicFramePr>
        <p:xfrm>
          <a:off x="324544" y="1385392"/>
          <a:ext cx="8639944" cy="54726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4195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2" name="Picture 6" descr="http://users.sch.gr/bstefan/emethes/wp-content/uploads/2012/01/business-meeti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23777" y="-170838"/>
            <a:ext cx="10736337" cy="7151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46856" y="5643586"/>
            <a:ext cx="6707088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effectLst>
                  <a:outerShdw blurRad="101600" dist="101600" dir="2700000" algn="tl" rotWithShape="0">
                    <a:prstClr val="black">
                      <a:alpha val="68000"/>
                    </a:prstClr>
                  </a:outerShdw>
                </a:effectLst>
              </a:rPr>
              <a:t>Investimentos</a:t>
            </a:r>
            <a:endParaRPr lang="pt-BR" dirty="0">
              <a:solidFill>
                <a:schemeClr val="bg1"/>
              </a:solidFill>
              <a:effectLst>
                <a:outerShdw blurRad="101600" dist="101600" dir="2700000" algn="tl" rotWithShape="0">
                  <a:prstClr val="black">
                    <a:alpha val="68000"/>
                  </a:prstClr>
                </a:outerShdw>
              </a:effectLst>
            </a:endParaRPr>
          </a:p>
        </p:txBody>
      </p:sp>
      <p:pic>
        <p:nvPicPr>
          <p:cNvPr id="7" name="Picture 10" descr="Logo Funpresp-01.png"/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4700"/>
                    </a14:imgEffect>
                    <a14:imgEffect>
                      <a14:saturation sat="30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" b="-609"/>
          <a:stretch/>
        </p:blipFill>
        <p:spPr>
          <a:xfrm rot="1012809">
            <a:off x="7790212" y="3772478"/>
            <a:ext cx="862096" cy="867343"/>
          </a:xfrm>
          <a:prstGeom prst="rect">
            <a:avLst/>
          </a:prstGeom>
          <a:effectLst/>
        </p:spPr>
      </p:pic>
      <p:pic>
        <p:nvPicPr>
          <p:cNvPr id="8" name="Picture 10" descr="Logo Funpresp-01.png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73"/>
          <a:stretch/>
        </p:blipFill>
        <p:spPr>
          <a:xfrm rot="5400000">
            <a:off x="3834541" y="3557557"/>
            <a:ext cx="245886" cy="205381"/>
          </a:xfrm>
          <a:prstGeom prst="rect">
            <a:avLst/>
          </a:prstGeom>
          <a:scene3d>
            <a:camera prst="orthographicFront">
              <a:rot lat="20326904" lon="20809489" rev="21289051"/>
            </a:camera>
            <a:lightRig rig="threePt" dir="t"/>
          </a:scene3d>
        </p:spPr>
      </p:pic>
      <p:pic>
        <p:nvPicPr>
          <p:cNvPr id="9" name="Picture 10" descr="Logo Funpresp-01.png"/>
          <p:cNvPicPr>
            <a:picLocks noChangeAspect="1"/>
          </p:cNvPicPr>
          <p:nvPr/>
        </p:nvPicPr>
        <p:blipFill rotWithShape="1">
          <a:blip r:embed="rId7" cstate="print">
            <a:duotone>
              <a:prstClr val="black"/>
              <a:schemeClr val="accent4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473"/>
          <a:stretch/>
        </p:blipFill>
        <p:spPr>
          <a:xfrm rot="1293217">
            <a:off x="4790284" y="3755640"/>
            <a:ext cx="338000" cy="28232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42000"/>
              </a:prstClr>
            </a:outerShdw>
          </a:effectLst>
        </p:spPr>
      </p:pic>
      <p:pic>
        <p:nvPicPr>
          <p:cNvPr id="10" name="Picture 10" descr="Logo Funpresp-01.png"/>
          <p:cNvPicPr>
            <a:picLocks noChangeAspect="1"/>
          </p:cNvPicPr>
          <p:nvPr/>
        </p:nvPicPr>
        <p:blipFill rotWithShape="1"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-2342"/>
          <a:stretch/>
        </p:blipFill>
        <p:spPr>
          <a:xfrm rot="3901770">
            <a:off x="5923070" y="2968183"/>
            <a:ext cx="270830" cy="27716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10" descr="Logo Funpresp-01.png"/>
          <p:cNvPicPr>
            <a:picLocks noChangeAspect="1"/>
          </p:cNvPicPr>
          <p:nvPr/>
        </p:nvPicPr>
        <p:blipFill rotWithShape="1">
          <a:blip r:embed="rId10" cstate="print">
            <a:duotone>
              <a:prstClr val="black"/>
              <a:schemeClr val="tx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6473"/>
          <a:stretch/>
        </p:blipFill>
        <p:spPr>
          <a:xfrm rot="10800000">
            <a:off x="5452759" y="2661281"/>
            <a:ext cx="216028" cy="180443"/>
          </a:xfrm>
          <a:prstGeom prst="rect">
            <a:avLst/>
          </a:prstGeom>
        </p:spPr>
      </p:pic>
      <p:sp>
        <p:nvSpPr>
          <p:cNvPr id="12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0562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2437552" y="151339"/>
            <a:ext cx="6598944" cy="1765493"/>
          </a:xfrm>
          <a:prstGeom prst="roundRect">
            <a:avLst/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174625" indent="-174625">
              <a:buClr>
                <a:srgbClr val="6EA0B0"/>
              </a:buClr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Princípios: retorno, segurança, liquidez, solvência e transparência</a:t>
            </a:r>
          </a:p>
          <a:p>
            <a:pPr marL="174625" lvl="1" indent="-174625">
              <a:buClr>
                <a:srgbClr val="6EA0B0"/>
              </a:buClr>
              <a:buFont typeface="Arial" pitchFamily="34" charset="0"/>
              <a:buChar char="•"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Qualificação e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certificação na seleção de Dirigentes e Gestores</a:t>
            </a:r>
          </a:p>
          <a:p>
            <a:pPr marL="174625" lvl="1" indent="-174625">
              <a:buClr>
                <a:srgbClr val="6EA0B0"/>
              </a:buClr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Gestão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de Ativos e Passivos (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ALM)</a:t>
            </a:r>
          </a:p>
          <a:p>
            <a:pPr marL="174625" lvl="1" indent="-174625">
              <a:buClr>
                <a:srgbClr val="6EA0B0"/>
              </a:buClr>
              <a:buFont typeface="Arial" pitchFamily="34" charset="0"/>
              <a:buChar char="•"/>
            </a:pPr>
            <a:r>
              <a:rPr lang="pt-BR" sz="16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Política </a:t>
            </a:r>
            <a:r>
              <a:rPr lang="pt-BR" sz="16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de </a:t>
            </a:r>
            <a:r>
              <a:rPr lang="pt-BR" sz="16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Investimentos</a:t>
            </a:r>
          </a:p>
          <a:p>
            <a:pPr marL="174625" lvl="1" indent="-174625">
              <a:buClr>
                <a:srgbClr val="6EA0B0"/>
              </a:buClr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Gestão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de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Riscos</a:t>
            </a:r>
          </a:p>
          <a:p>
            <a:pPr marL="174625" lvl="1" indent="-174625">
              <a:buClr>
                <a:srgbClr val="6EA0B0"/>
              </a:buClr>
              <a:buFont typeface="Arial" pitchFamily="34" charset="0"/>
              <a:buChar char="•"/>
            </a:pP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PARTICIPANTE poderá escolher o PERFIL DE INVESTIMENTOS</a:t>
            </a:r>
            <a:endParaRPr lang="pt-BR" sz="1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  <a:sym typeface="ITC Zapf Dingbats" pitchFamily="18" charset="2"/>
            </a:endParaRPr>
          </a:p>
        </p:txBody>
      </p:sp>
      <p:sp>
        <p:nvSpPr>
          <p:cNvPr id="25" name="CaixaDeTexto 24"/>
          <p:cNvSpPr txBox="1"/>
          <p:nvPr/>
        </p:nvSpPr>
        <p:spPr>
          <a:xfrm>
            <a:off x="2411761" y="2100367"/>
            <a:ext cx="6624735" cy="173664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182563" indent="-182563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Carteira própria e/ou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terceirizada</a:t>
            </a:r>
            <a:endParaRPr lang="pt-BR" sz="1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Diretrizes e </a:t>
            </a:r>
            <a:r>
              <a:rPr lang="pt-BR" sz="16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Limites prudenciais estabelecidos pelo </a:t>
            </a:r>
            <a:r>
              <a:rPr lang="pt-BR" sz="16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CMN</a:t>
            </a:r>
            <a:endParaRPr lang="pt-BR" sz="1600" b="1" u="sng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Limite por IF: até 20% dos recursos,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vedada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ligação societária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Contratação por Licitação com prazo máximo de 5 anos</a:t>
            </a:r>
          </a:p>
          <a:p>
            <a:pPr marL="182563" indent="-182563">
              <a:buFont typeface="Arial" pitchFamily="34" charset="0"/>
              <a:buChar char="•"/>
              <a:defRPr/>
            </a:pP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Administradores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externos: solidez, porte, experiência e custos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compatíveis</a:t>
            </a:r>
            <a:endParaRPr lang="pt-BR" sz="1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Espaço Reservado para Conteúdo 2"/>
          <p:cNvSpPr>
            <a:spLocks noGrp="1"/>
          </p:cNvSpPr>
          <p:nvPr>
            <p:ph idx="4294967295"/>
          </p:nvPr>
        </p:nvSpPr>
        <p:spPr>
          <a:xfrm>
            <a:off x="2411760" y="3992489"/>
            <a:ext cx="6624736" cy="2388840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anchor="ctr" anchorCtr="0">
            <a:noAutofit/>
          </a:bodyPr>
          <a:lstStyle/>
          <a:p>
            <a:pPr marL="182563" indent="-182563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Governança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Paritária; PCD (não tem déficit)</a:t>
            </a:r>
            <a:endParaRPr lang="pt-BR" sz="1600" dirty="0">
              <a:solidFill>
                <a:schemeClr val="accent5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182563" indent="-182563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Gestão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Fundação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Privada</a:t>
            </a:r>
          </a:p>
          <a:p>
            <a:pPr marL="182563" indent="-182563"/>
            <a:r>
              <a:rPr lang="pt-BR" sz="1600" b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Fiscalização</a:t>
            </a:r>
            <a:r>
              <a:rPr lang="pt-BR" sz="1600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PREVIC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Patrocinador; MPU (crimes);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TCU;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Regulação: CNPC/MPS; </a:t>
            </a:r>
            <a:r>
              <a:rPr lang="pt-BR" sz="1600" b="1" u="sng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regime disciplinar</a:t>
            </a:r>
          </a:p>
          <a:p>
            <a:pPr marL="182563" indent="-182563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Prestação de Contas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Política de Investimentos; Auditoria Atuarial; Auditoria Contábil</a:t>
            </a:r>
          </a:p>
          <a:p>
            <a:pPr marL="182563" indent="-182563"/>
            <a:r>
              <a:rPr lang="pt-BR" sz="1600" b="1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Transparência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: Relatório 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Anual; </a:t>
            </a:r>
            <a:r>
              <a:rPr lang="pt-BR" sz="1600" b="1" i="1" u="sng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extrato on-line</a:t>
            </a:r>
            <a:r>
              <a:rPr lang="pt-BR" sz="1600" dirty="0" smtClean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; Informações </a:t>
            </a:r>
            <a:r>
              <a:rPr lang="pt-BR" sz="1600" dirty="0">
                <a:solidFill>
                  <a:schemeClr val="accent5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mensais à PREVIC</a:t>
            </a:r>
          </a:p>
        </p:txBody>
      </p:sp>
      <p:sp>
        <p:nvSpPr>
          <p:cNvPr id="8" name="Arredondar Retângulo no Mesmo Canto Lateral 7">
            <a:hlinkClick r:id="rId2" action="ppaction://hlinksldjump"/>
          </p:cNvPr>
          <p:cNvSpPr/>
          <p:nvPr/>
        </p:nvSpPr>
        <p:spPr>
          <a:xfrm rot="5400000">
            <a:off x="778926" y="-287408"/>
            <a:ext cx="936167" cy="2490694"/>
          </a:xfrm>
          <a:prstGeom prst="round2SameRect">
            <a:avLst>
              <a:gd name="adj1" fmla="val 50000"/>
              <a:gd name="adj2" fmla="val 0"/>
            </a:avLst>
          </a:prstGeom>
          <a:effectLst>
            <a:outerShdw blurRad="190500" dist="63500" dir="27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tIns="144000" bIns="0" rtlCol="0" anchor="ctr"/>
          <a:lstStyle/>
          <a:p>
            <a:pPr algn="r"/>
            <a:r>
              <a:rPr lang="pt-BR" sz="2800" dirty="0" smtClean="0"/>
              <a:t>Aplicação de Recursos</a:t>
            </a:r>
            <a:endParaRPr lang="pt-BR" sz="2800" dirty="0"/>
          </a:p>
        </p:txBody>
      </p:sp>
      <p:sp>
        <p:nvSpPr>
          <p:cNvPr id="13" name="Arredondar Retângulo no Mesmo Canto Lateral 12">
            <a:hlinkClick r:id="rId2" action="ppaction://hlinksldjump"/>
          </p:cNvPr>
          <p:cNvSpPr/>
          <p:nvPr/>
        </p:nvSpPr>
        <p:spPr>
          <a:xfrm rot="5400000">
            <a:off x="783170" y="1444563"/>
            <a:ext cx="936167" cy="2490690"/>
          </a:xfrm>
          <a:prstGeom prst="round2SameRect">
            <a:avLst>
              <a:gd name="adj1" fmla="val 50000"/>
              <a:gd name="adj2" fmla="val 0"/>
            </a:avLst>
          </a:prstGeom>
          <a:effectLst>
            <a:outerShdw blurRad="190500" dist="63500" dir="27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tIns="144000" bIns="0" rtlCol="0" anchor="ctr"/>
          <a:lstStyle/>
          <a:p>
            <a:pPr algn="r"/>
            <a:r>
              <a:rPr lang="pt-BR" sz="2800" dirty="0" smtClean="0"/>
              <a:t>Gestão Financeira</a:t>
            </a:r>
            <a:endParaRPr lang="pt-BR" sz="2800" dirty="0"/>
          </a:p>
        </p:txBody>
      </p:sp>
      <p:sp>
        <p:nvSpPr>
          <p:cNvPr id="14" name="Arredondar Retângulo no Mesmo Canto Lateral 13">
            <a:hlinkClick r:id="rId2" action="ppaction://hlinksldjump"/>
          </p:cNvPr>
          <p:cNvSpPr/>
          <p:nvPr/>
        </p:nvSpPr>
        <p:spPr>
          <a:xfrm rot="5400000">
            <a:off x="770339" y="3803868"/>
            <a:ext cx="936167" cy="2490690"/>
          </a:xfrm>
          <a:prstGeom prst="round2SameRect">
            <a:avLst>
              <a:gd name="adj1" fmla="val 50000"/>
              <a:gd name="adj2" fmla="val 0"/>
            </a:avLst>
          </a:prstGeom>
          <a:effectLst>
            <a:outerShdw blurRad="190500" dist="63500" dir="2700000" rotWithShape="0">
              <a:srgbClr val="000000">
                <a:alpha val="40000"/>
              </a:srgb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vert="vert270" tIns="144000" bIns="0" rtlCol="0" anchor="ctr"/>
          <a:lstStyle/>
          <a:p>
            <a:pPr algn="r"/>
            <a:r>
              <a:rPr lang="pt-BR" sz="2800" dirty="0" smtClean="0"/>
              <a:t>Segurança</a:t>
            </a:r>
            <a:endParaRPr lang="pt-BR" sz="2800" dirty="0"/>
          </a:p>
        </p:txBody>
      </p:sp>
      <p:sp>
        <p:nvSpPr>
          <p:cNvPr id="9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" name="Picture 102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1560" y="3356992"/>
            <a:ext cx="28575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43608" y="3356992"/>
            <a:ext cx="857256" cy="2727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12" name="Retângulo 11"/>
          <p:cNvSpPr/>
          <p:nvPr/>
        </p:nvSpPr>
        <p:spPr>
          <a:xfrm>
            <a:off x="-46218" y="3651721"/>
            <a:ext cx="256031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00" dirty="0" smtClean="0"/>
              <a:t>BB Funpresp FI Multimercado </a:t>
            </a:r>
            <a:r>
              <a:rPr lang="pt-BR" sz="1000" dirty="0" err="1" smtClean="0"/>
              <a:t>Excl</a:t>
            </a:r>
            <a:r>
              <a:rPr lang="pt-BR" sz="1000" dirty="0" smtClean="0"/>
              <a:t>  - 0,20%a.a</a:t>
            </a:r>
            <a:endParaRPr lang="pt-BR" sz="1000" dirty="0"/>
          </a:p>
        </p:txBody>
      </p:sp>
      <p:sp>
        <p:nvSpPr>
          <p:cNvPr id="15" name="Retângulo 14"/>
          <p:cNvSpPr/>
          <p:nvPr/>
        </p:nvSpPr>
        <p:spPr>
          <a:xfrm>
            <a:off x="-58916" y="3837013"/>
            <a:ext cx="258115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00" dirty="0" smtClean="0"/>
              <a:t>Caixa Funpresp </a:t>
            </a:r>
            <a:r>
              <a:rPr lang="pt-BR" sz="1000" dirty="0" err="1" smtClean="0"/>
              <a:t>Multmercado</a:t>
            </a:r>
            <a:r>
              <a:rPr lang="pt-BR" sz="1000" dirty="0" smtClean="0"/>
              <a:t> </a:t>
            </a:r>
            <a:r>
              <a:rPr lang="pt-BR" sz="1000" dirty="0" err="1" smtClean="0"/>
              <a:t>Excl</a:t>
            </a:r>
            <a:r>
              <a:rPr lang="pt-BR" sz="1000" dirty="0" smtClean="0"/>
              <a:t> - 0,05%a.a</a:t>
            </a:r>
            <a:endParaRPr lang="pt-BR" sz="1000" dirty="0"/>
          </a:p>
        </p:txBody>
      </p:sp>
      <p:pic>
        <p:nvPicPr>
          <p:cNvPr id="16" name="Picture 1032" descr="lupa1cópi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0173" y="4081900"/>
            <a:ext cx="864096" cy="7066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" name="Grupo 16"/>
          <p:cNvGrpSpPr/>
          <p:nvPr/>
        </p:nvGrpSpPr>
        <p:grpSpPr>
          <a:xfrm>
            <a:off x="35496" y="4725144"/>
            <a:ext cx="664371" cy="618245"/>
            <a:chOff x="9722375" y="690356"/>
            <a:chExt cx="5076825" cy="5715000"/>
          </a:xfrm>
        </p:grpSpPr>
        <p:pic>
          <p:nvPicPr>
            <p:cNvPr id="18" name="Picture 4" descr="http://www.clker.com/cliparts/6/2/f/3/1306521127720206975pad%20lock%20for%20web%20page-hi.png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22375" y="690356"/>
              <a:ext cx="5076825" cy="571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9" name="Picture 10" descr="Logo Funpresp-01.png"/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7172" b="16473"/>
            <a:stretch/>
          </p:blipFill>
          <p:spPr>
            <a:xfrm>
              <a:off x="10844305" y="3534782"/>
              <a:ext cx="2609681" cy="2348258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</p:pic>
      </p:grpSp>
      <p:cxnSp>
        <p:nvCxnSpPr>
          <p:cNvPr id="20" name="Conector de seta reta 19"/>
          <p:cNvCxnSpPr/>
          <p:nvPr/>
        </p:nvCxnSpPr>
        <p:spPr>
          <a:xfrm flipH="1">
            <a:off x="6510226" y="4869160"/>
            <a:ext cx="798078" cy="945544"/>
          </a:xfrm>
          <a:prstGeom prst="straightConnector1">
            <a:avLst/>
          </a:prstGeom>
          <a:ln w="635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1290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568" y="12778"/>
            <a:ext cx="7488832" cy="836712"/>
          </a:xfrm>
        </p:spPr>
        <p:txBody>
          <a:bodyPr/>
          <a:lstStyle/>
          <a:p>
            <a:r>
              <a:rPr lang="pt-BR" sz="3200" dirty="0" smtClean="0"/>
              <a:t>Papel do Patrocinador/Universidade</a:t>
            </a:r>
            <a:endParaRPr lang="pt-BR" sz="2000" dirty="0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82964" y="764704"/>
            <a:ext cx="8532440" cy="5184576"/>
          </a:xfrm>
        </p:spPr>
        <p:txBody>
          <a:bodyPr>
            <a:noAutofit/>
          </a:bodyPr>
          <a:lstStyle/>
          <a:p>
            <a:pPr marL="0" indent="0" algn="just">
              <a:lnSpc>
                <a:spcPts val="4000"/>
              </a:lnSpc>
              <a:buNone/>
            </a:pPr>
            <a:r>
              <a:rPr lang="pt-BR" sz="1800" dirty="0" smtClean="0"/>
              <a:t>	</a:t>
            </a:r>
            <a:r>
              <a:rPr lang="pt-BR" sz="1800" u="sng" dirty="0" smtClean="0"/>
              <a:t>CONVÊNIO DE ADESÃO </a:t>
            </a:r>
            <a:r>
              <a:rPr lang="pt-BR" sz="1400" dirty="0" smtClean="0"/>
              <a:t>(firmado pelo MPOG em nome de 202 patrocinadores)</a:t>
            </a:r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b="1" u="sng" dirty="0" smtClean="0"/>
              <a:t>Divulgar o Plano </a:t>
            </a:r>
            <a:r>
              <a:rPr lang="pt-BR" sz="1800" dirty="0" smtClean="0"/>
              <a:t>de Benefícios aos Servidores</a:t>
            </a:r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dirty="0" smtClean="0"/>
              <a:t>Obrigatório: </a:t>
            </a:r>
            <a:r>
              <a:rPr lang="pt-BR" sz="1800" b="1" u="sng" dirty="0" smtClean="0"/>
              <a:t>Oferecer o plano </a:t>
            </a:r>
            <a:r>
              <a:rPr lang="pt-BR" sz="1800" dirty="0" smtClean="0"/>
              <a:t>ao Servidor</a:t>
            </a:r>
          </a:p>
          <a:p>
            <a:pPr lvl="1" algn="just">
              <a:lnSpc>
                <a:spcPts val="4000"/>
              </a:lnSpc>
              <a:buAutoNum type="arabicPeriod"/>
            </a:pPr>
            <a:r>
              <a:rPr lang="pt-BR" sz="1400" dirty="0" smtClean="0"/>
              <a:t>SIM: FORMULÁRIO DE INSCRIÇÃO (3) -&gt; via RH</a:t>
            </a:r>
          </a:p>
          <a:p>
            <a:pPr lvl="1" algn="just">
              <a:lnSpc>
                <a:spcPts val="4000"/>
              </a:lnSpc>
              <a:buAutoNum type="arabicPeriod"/>
            </a:pPr>
            <a:r>
              <a:rPr lang="pt-BR" sz="1400" dirty="0" smtClean="0"/>
              <a:t>NÃO: TERMO DE OFERTA</a:t>
            </a:r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dirty="0" smtClean="0"/>
              <a:t>Cobrar a contribuição do Servidor e repassar para a Funpresp-</a:t>
            </a:r>
            <a:r>
              <a:rPr lang="pt-BR" sz="1800" dirty="0" err="1" smtClean="0"/>
              <a:t>Exe</a:t>
            </a:r>
            <a:endParaRPr lang="pt-BR" sz="1800" dirty="0" smtClean="0"/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dirty="0" smtClean="0"/>
              <a:t>Repassar, de forma paritária, a contribuição do Patrocinador/Universidade </a:t>
            </a:r>
          </a:p>
          <a:p>
            <a:pPr algn="just">
              <a:lnSpc>
                <a:spcPts val="4000"/>
              </a:lnSpc>
              <a:buAutoNum type="arabicPeriod"/>
            </a:pPr>
            <a:r>
              <a:rPr lang="pt-BR" sz="1800" b="1" u="sng" dirty="0" smtClean="0"/>
              <a:t>Fornecer os dados cadastrais dos Servidores </a:t>
            </a:r>
            <a:r>
              <a:rPr lang="pt-BR" sz="1800" dirty="0" smtClean="0"/>
              <a:t>e seus dependentes</a:t>
            </a:r>
          </a:p>
          <a:p>
            <a:pPr algn="just">
              <a:lnSpc>
                <a:spcPts val="4000"/>
              </a:lnSpc>
              <a:buAutoNum type="arabicPeriod"/>
            </a:pPr>
            <a:endParaRPr lang="pt-BR" sz="1800" dirty="0"/>
          </a:p>
        </p:txBody>
      </p:sp>
      <p:sp>
        <p:nvSpPr>
          <p:cNvPr id="5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Line 18"/>
          <p:cNvSpPr>
            <a:spLocks noChangeShapeType="1"/>
          </p:cNvSpPr>
          <p:nvPr/>
        </p:nvSpPr>
        <p:spPr bwMode="auto">
          <a:xfrm>
            <a:off x="323528" y="692696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377533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88" y="890588"/>
            <a:ext cx="8582025" cy="5076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8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/>
          <a:p>
            <a:pPr>
              <a:defRPr/>
            </a:pPr>
            <a:fld id="{F9A217B9-19D3-46A2-B34B-674CE152E85A}" type="slidenum">
              <a:rPr lang="pt-BR" smtClean="0"/>
              <a:pPr>
                <a:defRPr/>
              </a:pPr>
              <a:t>41</a:t>
            </a:fld>
            <a:endParaRPr lang="pt-BR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Elipse 7"/>
          <p:cNvSpPr/>
          <p:nvPr/>
        </p:nvSpPr>
        <p:spPr>
          <a:xfrm>
            <a:off x="5004048" y="0"/>
            <a:ext cx="936104" cy="4046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81676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/>
          <p:cNvGraphicFramePr/>
          <p:nvPr>
            <p:extLst>
              <p:ext uri="{D42A27DB-BD31-4B8C-83A1-F6EECF244321}">
                <p14:modId xmlns:p14="http://schemas.microsoft.com/office/powerpoint/2010/main" val="2732343441"/>
              </p:ext>
            </p:extLst>
          </p:nvPr>
        </p:nvGraphicFramePr>
        <p:xfrm>
          <a:off x="85664" y="512012"/>
          <a:ext cx="8715436" cy="44291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9" name="Picture 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8960" y="5301208"/>
            <a:ext cx="857256" cy="272769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34" name="Rectangle 18"/>
          <p:cNvSpPr txBox="1">
            <a:spLocks/>
          </p:cNvSpPr>
          <p:nvPr/>
        </p:nvSpPr>
        <p:spPr>
          <a:xfrm>
            <a:off x="-71437" y="-92552"/>
            <a:ext cx="8786841" cy="8572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549275" indent="-514350" algn="ctr">
              <a:lnSpc>
                <a:spcPct val="120000"/>
              </a:lnSpc>
              <a:spcBef>
                <a:spcPct val="50000"/>
              </a:spcBef>
              <a:defRPr/>
            </a:pPr>
            <a:r>
              <a:rPr lang="pt-BR" sz="4800" b="1" dirty="0" smtClean="0"/>
              <a:t>Estrutura de Investimentos</a:t>
            </a:r>
            <a:endParaRPr kumimoji="0" lang="pt-BR" sz="48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</a:endParaRPr>
          </a:p>
        </p:txBody>
      </p:sp>
      <p:pic>
        <p:nvPicPr>
          <p:cNvPr id="36" name="Picture 102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973651" y="5314090"/>
            <a:ext cx="285751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Rectangle 6"/>
          <p:cNvSpPr>
            <a:spLocks noChangeArrowheads="1"/>
          </p:cNvSpPr>
          <p:nvPr/>
        </p:nvSpPr>
        <p:spPr bwMode="auto">
          <a:xfrm>
            <a:off x="8534400" y="6477000"/>
            <a:ext cx="5334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fld id="{A10EE9B4-B141-4C3B-B0CF-3EF98343E300}" type="slidenum">
              <a:rPr lang="pt-BR" sz="1000"/>
              <a:pPr algn="ctr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t>42</a:t>
            </a:fld>
            <a:endParaRPr lang="pt-BR" sz="1000" dirty="0"/>
          </a:p>
        </p:txBody>
      </p:sp>
      <p:sp>
        <p:nvSpPr>
          <p:cNvPr id="32" name="CaixaDeTexto 31"/>
          <p:cNvSpPr txBox="1"/>
          <p:nvPr/>
        </p:nvSpPr>
        <p:spPr>
          <a:xfrm>
            <a:off x="3419872" y="4404333"/>
            <a:ext cx="12144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200" b="1" dirty="0" smtClean="0"/>
              <a:t>Sistema de COTAS</a:t>
            </a:r>
            <a:endParaRPr lang="pt-BR" sz="1200" b="1" dirty="0"/>
          </a:p>
        </p:txBody>
      </p:sp>
      <p:grpSp>
        <p:nvGrpSpPr>
          <p:cNvPr id="38" name="Grupo 37"/>
          <p:cNvGrpSpPr/>
          <p:nvPr/>
        </p:nvGrpSpPr>
        <p:grpSpPr>
          <a:xfrm>
            <a:off x="5286380" y="4796486"/>
            <a:ext cx="1576860" cy="864762"/>
            <a:chOff x="1285891" y="3564393"/>
            <a:chExt cx="1576860" cy="864762"/>
          </a:xfrm>
        </p:grpSpPr>
        <p:sp>
          <p:nvSpPr>
            <p:cNvPr id="40" name="Retângulo 39"/>
            <p:cNvSpPr/>
            <p:nvPr/>
          </p:nvSpPr>
          <p:spPr>
            <a:xfrm>
              <a:off x="1285891" y="3564393"/>
              <a:ext cx="1576860" cy="8647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2" name="Retângulo 41"/>
            <p:cNvSpPr/>
            <p:nvPr/>
          </p:nvSpPr>
          <p:spPr>
            <a:xfrm>
              <a:off x="1285891" y="3564393"/>
              <a:ext cx="1576860" cy="864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kern="1200" dirty="0" smtClean="0"/>
                <a:t>Fundo de Investimento (exclusivo)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 dirty="0" smtClean="0"/>
            </a:p>
          </p:txBody>
        </p:sp>
      </p:grpSp>
      <p:grpSp>
        <p:nvGrpSpPr>
          <p:cNvPr id="43" name="Grupo 42"/>
          <p:cNvGrpSpPr/>
          <p:nvPr/>
        </p:nvGrpSpPr>
        <p:grpSpPr>
          <a:xfrm>
            <a:off x="1328097" y="4784292"/>
            <a:ext cx="1597967" cy="864762"/>
            <a:chOff x="1674773" y="4298580"/>
            <a:chExt cx="1597967" cy="864762"/>
          </a:xfrm>
        </p:grpSpPr>
        <p:sp>
          <p:nvSpPr>
            <p:cNvPr id="44" name="Retângulo 43"/>
            <p:cNvSpPr/>
            <p:nvPr/>
          </p:nvSpPr>
          <p:spPr>
            <a:xfrm>
              <a:off x="1695880" y="4298580"/>
              <a:ext cx="1576860" cy="864762"/>
            </a:xfrm>
            <a:prstGeom prst="rect">
              <a:avLst/>
            </a:pr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5" name="Retângulo 44"/>
            <p:cNvSpPr/>
            <p:nvPr/>
          </p:nvSpPr>
          <p:spPr>
            <a:xfrm>
              <a:off x="1674773" y="4298580"/>
              <a:ext cx="1576860" cy="864762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7620" tIns="7620" rIns="7620" bIns="76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kern="1200" dirty="0" smtClean="0"/>
                <a:t>Fundo de Investimento (exclusivo)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kern="1200" dirty="0" smtClean="0"/>
            </a:p>
          </p:txBody>
        </p:sp>
      </p:grpSp>
      <p:sp>
        <p:nvSpPr>
          <p:cNvPr id="69" name="CaixaDeTexto 68"/>
          <p:cNvSpPr txBox="1"/>
          <p:nvPr/>
        </p:nvSpPr>
        <p:spPr>
          <a:xfrm>
            <a:off x="3419872" y="5008907"/>
            <a:ext cx="1510934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900" b="1" u="sng" dirty="0" smtClean="0"/>
              <a:t>Taxa Administração:</a:t>
            </a:r>
          </a:p>
          <a:p>
            <a:pPr marL="228600" indent="-228600">
              <a:buAutoNum type="arabicPeriod"/>
            </a:pPr>
            <a:r>
              <a:rPr lang="pt-BR" sz="900" b="1" dirty="0" smtClean="0"/>
              <a:t>BB: 0,20% INCL</a:t>
            </a:r>
          </a:p>
          <a:p>
            <a:pPr marL="228600" indent="-228600">
              <a:buAutoNum type="arabicPeriod"/>
            </a:pPr>
            <a:r>
              <a:rPr lang="pt-BR" sz="900" b="1" dirty="0" smtClean="0"/>
              <a:t>CAIXA: 0,05% EXCL</a:t>
            </a:r>
            <a:endParaRPr lang="pt-BR" sz="900" b="1" dirty="0"/>
          </a:p>
        </p:txBody>
      </p:sp>
      <p:sp>
        <p:nvSpPr>
          <p:cNvPr id="73" name="CaixaDeTexto 72"/>
          <p:cNvSpPr txBox="1"/>
          <p:nvPr/>
        </p:nvSpPr>
        <p:spPr>
          <a:xfrm>
            <a:off x="1886580" y="4404334"/>
            <a:ext cx="1214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50%</a:t>
            </a:r>
            <a:endParaRPr lang="pt-BR" sz="900" dirty="0"/>
          </a:p>
        </p:txBody>
      </p:sp>
      <p:sp>
        <p:nvSpPr>
          <p:cNvPr id="75" name="CaixaDeTexto 74"/>
          <p:cNvSpPr txBox="1"/>
          <p:nvPr/>
        </p:nvSpPr>
        <p:spPr>
          <a:xfrm>
            <a:off x="4468761" y="4404334"/>
            <a:ext cx="1214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900" dirty="0" smtClean="0"/>
              <a:t>50%</a:t>
            </a:r>
            <a:endParaRPr lang="pt-BR" sz="900" dirty="0"/>
          </a:p>
        </p:txBody>
      </p:sp>
      <p:sp>
        <p:nvSpPr>
          <p:cNvPr id="71" name="Retângulo 70"/>
          <p:cNvSpPr/>
          <p:nvPr/>
        </p:nvSpPr>
        <p:spPr>
          <a:xfrm>
            <a:off x="1328097" y="5682566"/>
            <a:ext cx="2193229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00" dirty="0" smtClean="0"/>
              <a:t>BB </a:t>
            </a:r>
            <a:r>
              <a:rPr lang="pt-BR" sz="1000" dirty="0" err="1" smtClean="0"/>
              <a:t>Funpresp</a:t>
            </a:r>
            <a:r>
              <a:rPr lang="pt-BR" sz="1000" dirty="0" smtClean="0"/>
              <a:t> FI Multimercado </a:t>
            </a:r>
            <a:r>
              <a:rPr lang="pt-BR" sz="1000" dirty="0" err="1" smtClean="0"/>
              <a:t>Excl</a:t>
            </a:r>
            <a:r>
              <a:rPr lang="pt-BR" sz="1000" dirty="0" smtClean="0"/>
              <a:t> </a:t>
            </a:r>
            <a:endParaRPr lang="pt-BR" sz="1000" dirty="0"/>
          </a:p>
        </p:txBody>
      </p:sp>
      <p:sp>
        <p:nvSpPr>
          <p:cNvPr id="74" name="Retângulo 73"/>
          <p:cNvSpPr/>
          <p:nvPr/>
        </p:nvSpPr>
        <p:spPr>
          <a:xfrm>
            <a:off x="5099172" y="5631051"/>
            <a:ext cx="1975221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pt-BR" sz="1000" dirty="0" smtClean="0"/>
              <a:t>Caixa Funpresp Multimercado </a:t>
            </a:r>
            <a:r>
              <a:rPr lang="pt-BR" sz="1000" dirty="0" err="1" smtClean="0"/>
              <a:t>Excl</a:t>
            </a:r>
            <a:endParaRPr lang="pt-BR" sz="1000" dirty="0"/>
          </a:p>
        </p:txBody>
      </p:sp>
      <p:sp>
        <p:nvSpPr>
          <p:cNvPr id="72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6" name="Conector de seta reta 5"/>
          <p:cNvCxnSpPr/>
          <p:nvPr/>
        </p:nvCxnSpPr>
        <p:spPr>
          <a:xfrm>
            <a:off x="1886580" y="4365104"/>
            <a:ext cx="3399800" cy="392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de seta reta 9"/>
          <p:cNvCxnSpPr/>
          <p:nvPr/>
        </p:nvCxnSpPr>
        <p:spPr>
          <a:xfrm>
            <a:off x="1886580" y="4365104"/>
            <a:ext cx="0" cy="43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de seta reta 11"/>
          <p:cNvCxnSpPr/>
          <p:nvPr/>
        </p:nvCxnSpPr>
        <p:spPr>
          <a:xfrm>
            <a:off x="6444208" y="4365104"/>
            <a:ext cx="0" cy="43138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ector de seta reta 13"/>
          <p:cNvCxnSpPr/>
          <p:nvPr/>
        </p:nvCxnSpPr>
        <p:spPr>
          <a:xfrm flipH="1">
            <a:off x="2904957" y="4365104"/>
            <a:ext cx="3539251" cy="3921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4346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43</a:t>
            </a:fld>
            <a:endParaRPr lang="pt-BR"/>
          </a:p>
        </p:txBody>
      </p:sp>
      <p:graphicFrame>
        <p:nvGraphicFramePr>
          <p:cNvPr id="10" name="Tabe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297078"/>
              </p:ext>
            </p:extLst>
          </p:nvPr>
        </p:nvGraphicFramePr>
        <p:xfrm>
          <a:off x="179512" y="1844824"/>
          <a:ext cx="4176464" cy="2109249"/>
        </p:xfrm>
        <a:graphic>
          <a:graphicData uri="http://schemas.openxmlformats.org/drawingml/2006/table">
            <a:tbl>
              <a:tblPr firstRow="1" lastRow="1">
                <a:tableStyleId>{3B4B98B0-60AC-42C2-AFA5-B58CD77FA1E5}</a:tableStyleId>
              </a:tblPr>
              <a:tblGrid>
                <a:gridCol w="2505878"/>
                <a:gridCol w="1670586"/>
              </a:tblGrid>
              <a:tr h="513781">
                <a:tc>
                  <a:txBody>
                    <a:bodyPr/>
                    <a:lstStyle/>
                    <a:p>
                      <a:r>
                        <a:rPr lang="pt-BR" sz="1100" b="1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ucida Console" panose="020B0609040504020204" pitchFamily="49" charset="0"/>
                        </a:rPr>
                        <a:t>Posição</a:t>
                      </a:r>
                      <a:endParaRPr lang="pt-BR" sz="1100" b="1" dirty="0">
                        <a:solidFill>
                          <a:schemeClr val="tx2">
                            <a:lumMod val="75000"/>
                          </a:schemeClr>
                        </a:solidFill>
                        <a:latin typeface="Lucida Console" panose="020B0609040504020204" pitchFamily="49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Lucida Console" panose="020B0609040504020204" pitchFamily="49" charset="0"/>
                        </a:rPr>
                        <a:t>06-03-2015</a:t>
                      </a:r>
                    </a:p>
                  </a:txBody>
                  <a:tcPr anchor="ctr"/>
                </a:tc>
              </a:tr>
              <a:tr h="324275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Liquidez imediata</a:t>
                      </a:r>
                      <a:endParaRPr lang="pt-BR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R$ 33.904.510,79 </a:t>
                      </a:r>
                    </a:p>
                  </a:txBody>
                  <a:tcPr marL="9525" marR="9525" marT="9525" marB="0" anchor="ctr">
                    <a:noFill/>
                  </a:tcPr>
                </a:tc>
              </a:tr>
              <a:tr h="324275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Títulos Privados RF</a:t>
                      </a:r>
                      <a:endParaRPr lang="pt-BR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R$ 7.067.225,19 </a:t>
                      </a:r>
                    </a:p>
                  </a:txBody>
                  <a:tcPr marL="9525" marR="9525" marT="9525" marB="0" anchor="ctr"/>
                </a:tc>
              </a:tr>
              <a:tr h="324275">
                <a:tc>
                  <a:txBody>
                    <a:bodyPr/>
                    <a:lstStyle/>
                    <a:p>
                      <a:pPr algn="l"/>
                      <a:r>
                        <a:rPr lang="pt-BR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Títulos Até o </a:t>
                      </a:r>
                      <a:r>
                        <a:rPr lang="pt-BR" sz="12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Vcmto</a:t>
                      </a:r>
                      <a:r>
                        <a:rPr lang="pt-BR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 (</a:t>
                      </a:r>
                      <a:r>
                        <a:rPr lang="pt-BR" sz="1200" b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HtM</a:t>
                      </a:r>
                      <a:r>
                        <a:rPr lang="pt-BR" sz="1200" b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cs typeface="Arial" panose="020B0604020202020204" pitchFamily="34" charset="0"/>
                        </a:rPr>
                        <a:t>)</a:t>
                      </a:r>
                      <a:endParaRPr lang="pt-BR" sz="1200" b="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R$ 84.854.266,48 </a:t>
                      </a:r>
                    </a:p>
                  </a:txBody>
                  <a:tcPr marL="9525" marR="9525" marT="9525" marB="0" anchor="ctr"/>
                </a:tc>
              </a:tr>
              <a:tr h="324275">
                <a:tc>
                  <a:txBody>
                    <a:bodyPr/>
                    <a:lstStyle/>
                    <a:p>
                      <a:pPr algn="l" fontAlgn="b"/>
                      <a:r>
                        <a:rPr lang="pt-BR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  Títulos p/ Negociação (</a:t>
                      </a:r>
                      <a:r>
                        <a:rPr lang="pt-BR" sz="1200" b="0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MtM</a:t>
                      </a:r>
                      <a:r>
                        <a:rPr lang="pt-BR" sz="1200" b="0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latin typeface="+mj-lt"/>
                          <a:ea typeface="+mn-ea"/>
                          <a:cs typeface="Arial" panose="020B0604020202020204" pitchFamily="34" charset="0"/>
                        </a:rPr>
                        <a:t>)</a:t>
                      </a:r>
                      <a:endParaRPr lang="pt-BR" sz="1200" b="0" kern="1200" dirty="0">
                        <a:solidFill>
                          <a:schemeClr val="tx2">
                            <a:lumMod val="75000"/>
                          </a:schemeClr>
                        </a:solidFill>
                        <a:latin typeface="+mj-lt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R$ 6.754.946,61 </a:t>
                      </a:r>
                    </a:p>
                  </a:txBody>
                  <a:tcPr marL="9525" marR="9525" marT="9525" marB="0" anchor="ctr"/>
                </a:tc>
              </a:tr>
              <a:tr h="29836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uLnTx/>
                          <a:uFillTx/>
                          <a:latin typeface="+mj-lt"/>
                          <a:cs typeface="Arial" panose="020B0604020202020204" pitchFamily="34" charset="0"/>
                        </a:rPr>
                        <a:t>Total</a:t>
                      </a:r>
                      <a:endParaRPr kumimoji="0" lang="pt-BR" sz="12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uLnTx/>
                        <a:uFillTx/>
                        <a:latin typeface="+mj-lt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t-BR" sz="1200" b="0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R$ 132.580.949,07 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cxnSp>
        <p:nvCxnSpPr>
          <p:cNvPr id="8" name="Conector reto 9"/>
          <p:cNvCxnSpPr/>
          <p:nvPr/>
        </p:nvCxnSpPr>
        <p:spPr>
          <a:xfrm>
            <a:off x="323528" y="1343098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Conteúdo 6"/>
          <p:cNvSpPr txBox="1">
            <a:spLocks/>
          </p:cNvSpPr>
          <p:nvPr/>
        </p:nvSpPr>
        <p:spPr>
          <a:xfrm>
            <a:off x="0" y="988395"/>
            <a:ext cx="6793900" cy="70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</a:rPr>
              <a:t>Carteira de Investimentos da Funpresp</a:t>
            </a:r>
            <a:endParaRPr lang="pt-BR" sz="1000" dirty="0">
              <a:solidFill>
                <a:schemeClr val="tx2">
                  <a:lumMod val="60000"/>
                  <a:lumOff val="40000"/>
                </a:schemeClr>
              </a:solidFill>
              <a:latin typeface="Lucida Console" panose="020B0609040504020204" pitchFamily="49" charset="0"/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/>
          </p:nvPr>
        </p:nvGraphicFramePr>
        <p:xfrm>
          <a:off x="3779811" y="1412777"/>
          <a:ext cx="5372100" cy="34194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7694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44</a:t>
            </a:fld>
            <a:endParaRPr lang="pt-BR"/>
          </a:p>
        </p:txBody>
      </p:sp>
      <p:sp>
        <p:nvSpPr>
          <p:cNvPr id="9" name="Espaço Reservado para Conteúdo 6"/>
          <p:cNvSpPr txBox="1">
            <a:spLocks/>
          </p:cNvSpPr>
          <p:nvPr/>
        </p:nvSpPr>
        <p:spPr>
          <a:xfrm>
            <a:off x="-36512" y="930407"/>
            <a:ext cx="6588224" cy="461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</a:rPr>
              <a:t>Evolução da Carteira</a:t>
            </a:r>
            <a:endParaRPr lang="pt-BR" sz="1000" dirty="0">
              <a:solidFill>
                <a:schemeClr val="tx2">
                  <a:lumMod val="60000"/>
                  <a:lumOff val="40000"/>
                </a:schemeClr>
              </a:solidFill>
              <a:latin typeface="Lucida Console" panose="020B0609040504020204" pitchFamily="49" charset="0"/>
            </a:endParaRPr>
          </a:p>
        </p:txBody>
      </p:sp>
      <p:sp>
        <p:nvSpPr>
          <p:cNvPr id="10" name="CaixaDeTexto 9"/>
          <p:cNvSpPr txBox="1"/>
          <p:nvPr/>
        </p:nvSpPr>
        <p:spPr>
          <a:xfrm>
            <a:off x="152520" y="1291481"/>
            <a:ext cx="2043216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2">
                    <a:lumMod val="75000"/>
                  </a:schemeClr>
                </a:solidFill>
                <a:latin typeface="Lucida Console" panose="020B0609040504020204" pitchFamily="49" charset="0"/>
              </a:rPr>
              <a:t>Posição: 06/Março/2015</a:t>
            </a:r>
          </a:p>
        </p:txBody>
      </p:sp>
      <p:cxnSp>
        <p:nvCxnSpPr>
          <p:cNvPr id="4" name="Conector reto 3"/>
          <p:cNvCxnSpPr/>
          <p:nvPr/>
        </p:nvCxnSpPr>
        <p:spPr>
          <a:xfrm>
            <a:off x="179512" y="1283945"/>
            <a:ext cx="15841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>
            <a:graphicFrameLocks/>
          </p:cNvGraphicFramePr>
          <p:nvPr>
            <p:extLst/>
          </p:nvPr>
        </p:nvGraphicFramePr>
        <p:xfrm>
          <a:off x="395537" y="1283946"/>
          <a:ext cx="8352927" cy="41612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729705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45</a:t>
            </a:fld>
            <a:endParaRPr lang="pt-BR"/>
          </a:p>
        </p:txBody>
      </p:sp>
      <p:sp>
        <p:nvSpPr>
          <p:cNvPr id="6" name="Título 1"/>
          <p:cNvSpPr txBox="1">
            <a:spLocks/>
          </p:cNvSpPr>
          <p:nvPr/>
        </p:nvSpPr>
        <p:spPr>
          <a:xfrm>
            <a:off x="1547664" y="1088740"/>
            <a:ext cx="7488832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accent5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pt-BR" sz="2800" dirty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</a:rPr>
              <a:t>Carteira consolidada</a:t>
            </a:r>
          </a:p>
          <a:p>
            <a:pPr algn="r"/>
            <a:r>
              <a:rPr lang="pt-BR" sz="1000" dirty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</a:rPr>
              <a:t>(Posição de 06/03/2015)</a:t>
            </a:r>
          </a:p>
        </p:txBody>
      </p:sp>
      <p:cxnSp>
        <p:nvCxnSpPr>
          <p:cNvPr id="8" name="Conector reto 7"/>
          <p:cNvCxnSpPr/>
          <p:nvPr/>
        </p:nvCxnSpPr>
        <p:spPr>
          <a:xfrm>
            <a:off x="6300192" y="1564875"/>
            <a:ext cx="235456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7" name="Gráfico 6"/>
          <p:cNvGraphicFramePr>
            <a:graphicFrameLocks noGrp="1"/>
          </p:cNvGraphicFramePr>
          <p:nvPr>
            <p:extLst/>
          </p:nvPr>
        </p:nvGraphicFramePr>
        <p:xfrm>
          <a:off x="-324544" y="692696"/>
          <a:ext cx="6696744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Gráfico 8"/>
          <p:cNvGraphicFramePr>
            <a:graphicFrameLocks noGrp="1"/>
          </p:cNvGraphicFramePr>
          <p:nvPr>
            <p:extLst/>
          </p:nvPr>
        </p:nvGraphicFramePr>
        <p:xfrm>
          <a:off x="4572000" y="2564905"/>
          <a:ext cx="4170458" cy="251032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237100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4149020" y="400010"/>
            <a:ext cx="721031" cy="14465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indent="450215" algn="just">
              <a:lnSpc>
                <a:spcPts val="1200"/>
              </a:lnSpc>
              <a:spcAft>
                <a:spcPts val="0"/>
              </a:spcAft>
            </a:pPr>
            <a:endParaRPr lang="pt-BR" i="1" dirty="0">
              <a:solidFill>
                <a:srgbClr val="002163"/>
              </a:solidFill>
              <a:latin typeface="Verdana"/>
              <a:ea typeface="Times New Roman"/>
              <a:cs typeface="Times New Roman"/>
            </a:endParaRPr>
          </a:p>
          <a:p>
            <a:pPr indent="450215" algn="just">
              <a:lnSpc>
                <a:spcPts val="1200"/>
              </a:lnSpc>
              <a:spcAft>
                <a:spcPts val="0"/>
              </a:spcAft>
            </a:pPr>
            <a:endParaRPr lang="pt-BR" i="1" dirty="0" smtClean="0">
              <a:solidFill>
                <a:srgbClr val="002163"/>
              </a:solidFill>
              <a:latin typeface="Verdana"/>
              <a:ea typeface="Times New Roman"/>
              <a:cs typeface="Times New Roman"/>
            </a:endParaRPr>
          </a:p>
          <a:p>
            <a:pPr indent="450215" algn="just">
              <a:lnSpc>
                <a:spcPts val="1200"/>
              </a:lnSpc>
              <a:spcAft>
                <a:spcPts val="0"/>
              </a:spcAft>
            </a:pPr>
            <a:endParaRPr lang="pt-BR" i="1" dirty="0">
              <a:solidFill>
                <a:srgbClr val="002163"/>
              </a:solidFill>
              <a:latin typeface="Verdana"/>
              <a:ea typeface="Times New Roman"/>
              <a:cs typeface="Times New Roman"/>
            </a:endParaRPr>
          </a:p>
          <a:p>
            <a:pPr indent="450215" algn="just">
              <a:lnSpc>
                <a:spcPts val="1200"/>
              </a:lnSpc>
              <a:spcAft>
                <a:spcPts val="0"/>
              </a:spcAft>
            </a:pPr>
            <a:endParaRPr lang="pt-BR" i="1" dirty="0" smtClean="0">
              <a:solidFill>
                <a:srgbClr val="002163"/>
              </a:solidFill>
              <a:latin typeface="Verdana"/>
              <a:ea typeface="Times New Roman"/>
              <a:cs typeface="Times New Roman"/>
            </a:endParaRPr>
          </a:p>
          <a:p>
            <a:pPr indent="450215" algn="just">
              <a:lnSpc>
                <a:spcPts val="1200"/>
              </a:lnSpc>
              <a:spcAft>
                <a:spcPts val="0"/>
              </a:spcAft>
            </a:pPr>
            <a:endParaRPr lang="pt-BR" i="1" dirty="0">
              <a:solidFill>
                <a:srgbClr val="002163"/>
              </a:solidFill>
              <a:latin typeface="Verdana"/>
              <a:ea typeface="Times New Roman"/>
              <a:cs typeface="Times New Roman"/>
            </a:endParaRPr>
          </a:p>
          <a:p>
            <a:pPr indent="450215" algn="just">
              <a:lnSpc>
                <a:spcPts val="1200"/>
              </a:lnSpc>
              <a:spcAft>
                <a:spcPts val="0"/>
              </a:spcAft>
            </a:pPr>
            <a:endParaRPr lang="pt-BR" i="1" dirty="0" smtClean="0">
              <a:solidFill>
                <a:srgbClr val="002163"/>
              </a:solidFill>
              <a:latin typeface="Verdana"/>
              <a:ea typeface="Times New Roman"/>
              <a:cs typeface="Times New Roman"/>
            </a:endParaRPr>
          </a:p>
          <a:p>
            <a:pPr indent="450215" algn="just">
              <a:lnSpc>
                <a:spcPts val="1200"/>
              </a:lnSpc>
              <a:spcAft>
                <a:spcPts val="0"/>
              </a:spcAft>
            </a:pPr>
            <a:r>
              <a:rPr lang="pt-BR" i="1" dirty="0" smtClean="0">
                <a:solidFill>
                  <a:srgbClr val="002163"/>
                </a:solidFill>
                <a:latin typeface="Verdana"/>
                <a:ea typeface="Times New Roman"/>
                <a:cs typeface="Times New Roman"/>
              </a:rPr>
              <a:t> </a:t>
            </a:r>
            <a:endParaRPr lang="pt-BR" i="1" dirty="0">
              <a:solidFill>
                <a:srgbClr val="002163"/>
              </a:solidFill>
              <a:latin typeface="Verdana"/>
              <a:ea typeface="Times New Roman"/>
              <a:cs typeface="Times New Roman"/>
            </a:endParaRPr>
          </a:p>
          <a:p>
            <a:endParaRPr lang="pt-BR" dirty="0"/>
          </a:p>
        </p:txBody>
      </p:sp>
      <p:cxnSp>
        <p:nvCxnSpPr>
          <p:cNvPr id="6" name="Conector reto 9"/>
          <p:cNvCxnSpPr/>
          <p:nvPr/>
        </p:nvCxnSpPr>
        <p:spPr>
          <a:xfrm>
            <a:off x="323528" y="485848"/>
            <a:ext cx="658873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Espaço Reservado para Conteúdo 6"/>
          <p:cNvSpPr txBox="1">
            <a:spLocks/>
          </p:cNvSpPr>
          <p:nvPr/>
        </p:nvSpPr>
        <p:spPr>
          <a:xfrm>
            <a:off x="0" y="131144"/>
            <a:ext cx="6793900" cy="70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</a:rPr>
              <a:t>Rentabilidade da Funpresp - 2014</a:t>
            </a:r>
            <a:endParaRPr lang="pt-BR" sz="2000" dirty="0">
              <a:solidFill>
                <a:schemeClr val="accent1">
                  <a:lumMod val="75000"/>
                </a:schemeClr>
              </a:solidFill>
              <a:latin typeface="Lucida Console" panose="020B0609040504020204" pitchFamily="49" charset="0"/>
            </a:endParaRPr>
          </a:p>
        </p:txBody>
      </p:sp>
      <p:sp>
        <p:nvSpPr>
          <p:cNvPr id="9" name="CaixaDeTexto 8"/>
          <p:cNvSpPr txBox="1"/>
          <p:nvPr/>
        </p:nvSpPr>
        <p:spPr>
          <a:xfrm>
            <a:off x="-18672" y="620688"/>
            <a:ext cx="91626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pt-BR" dirty="0" smtClean="0"/>
              <a:t>Buscar superação do índice de referência dos planos – IPCA+4% ao ano.</a:t>
            </a:r>
          </a:p>
          <a:p>
            <a:pPr marL="342900" indent="-342900">
              <a:buFont typeface="+mj-lt"/>
              <a:buAutoNum type="arabicPeriod"/>
            </a:pPr>
            <a:endParaRPr lang="pt-BR" sz="1400" dirty="0"/>
          </a:p>
        </p:txBody>
      </p:sp>
      <p:graphicFrame>
        <p:nvGraphicFramePr>
          <p:cNvPr id="8" name="Gráfico 7"/>
          <p:cNvGraphicFramePr/>
          <p:nvPr>
            <p:extLst>
              <p:ext uri="{D42A27DB-BD31-4B8C-83A1-F6EECF244321}">
                <p14:modId xmlns:p14="http://schemas.microsoft.com/office/powerpoint/2010/main" val="1399272600"/>
              </p:ext>
            </p:extLst>
          </p:nvPr>
        </p:nvGraphicFramePr>
        <p:xfrm>
          <a:off x="755576" y="1188295"/>
          <a:ext cx="7272807" cy="40769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CaixaDeTexto 1"/>
          <p:cNvSpPr txBox="1"/>
          <p:nvPr/>
        </p:nvSpPr>
        <p:spPr>
          <a:xfrm>
            <a:off x="966574" y="5229200"/>
            <a:ext cx="2671666" cy="399586"/>
          </a:xfrm>
          <a:prstGeom prst="rect">
            <a:avLst/>
          </a:prstGeom>
        </p:spPr>
        <p:txBody>
          <a:bodyPr wrap="none" rtlCol="0"/>
          <a:lstStyle>
            <a:lvl1pPr marL="0" indent="0">
              <a:defRPr sz="1100">
                <a:latin typeface="+mn-lt"/>
                <a:ea typeface="+mn-ea"/>
                <a:cs typeface="+mn-cs"/>
              </a:defRPr>
            </a:lvl1pPr>
            <a:lvl2pPr marL="457200" indent="0">
              <a:defRPr sz="1100">
                <a:latin typeface="+mn-lt"/>
                <a:ea typeface="+mn-ea"/>
                <a:cs typeface="+mn-cs"/>
              </a:defRPr>
            </a:lvl2pPr>
            <a:lvl3pPr marL="914400" indent="0">
              <a:defRPr sz="1100">
                <a:latin typeface="+mn-lt"/>
                <a:ea typeface="+mn-ea"/>
                <a:cs typeface="+mn-cs"/>
              </a:defRPr>
            </a:lvl3pPr>
            <a:lvl4pPr marL="1371600" indent="0">
              <a:defRPr sz="1100">
                <a:latin typeface="+mn-lt"/>
                <a:ea typeface="+mn-ea"/>
                <a:cs typeface="+mn-cs"/>
              </a:defRPr>
            </a:lvl4pPr>
            <a:lvl5pPr marL="1828800" indent="0">
              <a:defRPr sz="1100">
                <a:latin typeface="+mn-lt"/>
                <a:ea typeface="+mn-ea"/>
                <a:cs typeface="+mn-cs"/>
              </a:defRPr>
            </a:lvl5pPr>
            <a:lvl6pPr marL="2286000" indent="0">
              <a:defRPr sz="1100">
                <a:latin typeface="+mn-lt"/>
                <a:ea typeface="+mn-ea"/>
                <a:cs typeface="+mn-cs"/>
              </a:defRPr>
            </a:lvl6pPr>
            <a:lvl7pPr marL="2743200" indent="0">
              <a:defRPr sz="1100">
                <a:latin typeface="+mn-lt"/>
                <a:ea typeface="+mn-ea"/>
                <a:cs typeface="+mn-cs"/>
              </a:defRPr>
            </a:lvl7pPr>
            <a:lvl8pPr marL="3200400" indent="0">
              <a:defRPr sz="1100">
                <a:latin typeface="+mn-lt"/>
                <a:ea typeface="+mn-ea"/>
                <a:cs typeface="+mn-cs"/>
              </a:defRPr>
            </a:lvl8pPr>
            <a:lvl9pPr marL="3657600" indent="0">
              <a:defRPr sz="1100">
                <a:latin typeface="+mn-lt"/>
                <a:ea typeface="+mn-ea"/>
                <a:cs typeface="+mn-cs"/>
              </a:defRPr>
            </a:lvl9pPr>
          </a:lstStyle>
          <a:p>
            <a:r>
              <a:rPr lang="pt-BR" sz="800" dirty="0"/>
              <a:t>Fonte/Elaboração: </a:t>
            </a:r>
            <a:r>
              <a:rPr lang="pt-BR" sz="800" dirty="0" err="1"/>
              <a:t>Funpresp</a:t>
            </a:r>
            <a:r>
              <a:rPr lang="pt-BR" sz="800" dirty="0"/>
              <a:t>.</a:t>
            </a:r>
          </a:p>
          <a:p>
            <a:r>
              <a:rPr lang="pt-BR" sz="800" b="1" u="sng" dirty="0"/>
              <a:t>Meta</a:t>
            </a:r>
            <a:r>
              <a:rPr lang="pt-BR" sz="800" b="1" u="sng" baseline="0" dirty="0"/>
              <a:t> = IPCA +4%a.a (10,66%).</a:t>
            </a:r>
            <a:endParaRPr lang="pt-BR" sz="800" b="1" u="sng" dirty="0"/>
          </a:p>
        </p:txBody>
      </p:sp>
    </p:spTree>
    <p:extLst>
      <p:ext uri="{BB962C8B-B14F-4D97-AF65-F5344CB8AC3E}">
        <p14:creationId xmlns:p14="http://schemas.microsoft.com/office/powerpoint/2010/main" val="156408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5DC00-E853-4316-B5F2-8B519CD4A53E}" type="slidenum">
              <a:rPr lang="pt-BR" smtClean="0"/>
              <a:pPr/>
              <a:t>47</a:t>
            </a:fld>
            <a:endParaRPr lang="pt-BR"/>
          </a:p>
        </p:txBody>
      </p:sp>
      <p:graphicFrame>
        <p:nvGraphicFramePr>
          <p:cNvPr id="4" name="Tabela 3"/>
          <p:cNvGraphicFramePr>
            <a:graphicFrameLocks noGrp="1"/>
          </p:cNvGraphicFramePr>
          <p:nvPr>
            <p:extLst/>
          </p:nvPr>
        </p:nvGraphicFramePr>
        <p:xfrm>
          <a:off x="207915" y="609657"/>
          <a:ext cx="8568952" cy="188896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2066"/>
                <a:gridCol w="1260142"/>
                <a:gridCol w="897552"/>
                <a:gridCol w="778995"/>
                <a:gridCol w="957332"/>
                <a:gridCol w="1255795"/>
                <a:gridCol w="902857"/>
                <a:gridCol w="1031945"/>
                <a:gridCol w="872268"/>
              </a:tblGrid>
              <a:tr h="310473"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  <a:p>
                      <a:pPr algn="ctr" fontAlgn="ctr"/>
                      <a:r>
                        <a:rPr lang="pt-BR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Mês</a:t>
                      </a:r>
                    </a:p>
                  </a:txBody>
                  <a:tcPr marL="7472" marR="7472" marT="7472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Índice de Referencia (IPCA + 4%)</a:t>
                      </a:r>
                      <a:endParaRPr lang="pt-BR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72" marR="7472" marT="7472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Mensal</a:t>
                      </a: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Índice de Referencia (IPCA + 4%)</a:t>
                      </a:r>
                      <a:endParaRPr lang="pt-BR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Dados Acumulados</a:t>
                      </a:r>
                      <a:endParaRPr lang="pt-BR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fontAlgn="b"/>
                      <a:endParaRPr lang="pt-BR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401234">
                <a:tc vMerge="1">
                  <a:txBody>
                    <a:bodyPr/>
                    <a:lstStyle/>
                    <a:p>
                      <a:pPr algn="ctr" fontAlgn="ctr"/>
                      <a:endParaRPr lang="pt-BR" sz="900" b="0" i="0" u="none" strike="noStrike" dirty="0">
                        <a:solidFill>
                          <a:schemeClr val="bg1"/>
                        </a:solidFill>
                        <a:effectLst/>
                        <a:latin typeface="Calibri"/>
                      </a:endParaRPr>
                    </a:p>
                  </a:txBody>
                  <a:tcPr marL="7472" marR="7472" marT="7472" marB="0" anchor="ctr">
                    <a:solidFill>
                      <a:schemeClr val="tx1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b"/>
                      <a:endParaRPr lang="pt-BR" sz="105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Consolidada</a:t>
                      </a:r>
                      <a:endParaRPr lang="pt-BR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FIM BB </a:t>
                      </a:r>
                      <a:r>
                        <a:rPr lang="pt-BR" sz="1100" b="1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Funpresp</a:t>
                      </a:r>
                      <a:endParaRPr lang="pt-BR" sz="1100" b="1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FIM Caixa </a:t>
                      </a:r>
                      <a:r>
                        <a:rPr lang="pt-BR" sz="1100" b="1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Funpresp</a:t>
                      </a:r>
                      <a:endParaRPr lang="pt-BR" sz="1100" b="1" i="0" u="none" strike="noStrike" dirty="0" smtClean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pt-BR" sz="10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472" marR="7472" marT="7472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Consolidada</a:t>
                      </a:r>
                      <a:endParaRPr lang="pt-BR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FIM BB </a:t>
                      </a:r>
                      <a:r>
                        <a:rPr lang="pt-BR" sz="1100" b="1" i="0" u="none" strike="noStrike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Funpresp</a:t>
                      </a:r>
                      <a:endParaRPr lang="pt-BR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FIM Caixa</a:t>
                      </a:r>
                      <a:r>
                        <a:rPr lang="pt-BR" sz="1100" b="1" i="0" u="none" strike="noStrike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 </a:t>
                      </a:r>
                      <a:r>
                        <a:rPr lang="pt-BR" sz="1100" b="1" i="0" u="none" strike="noStrike" baseline="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Funpresp</a:t>
                      </a:r>
                      <a:endParaRPr lang="pt-BR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7472" marR="7472" marT="7472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169149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pt-BR" sz="12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10,66%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11,41%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10,24%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12,44%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40336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6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5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Jan/15</a:t>
                      </a:r>
                      <a:endParaRPr lang="pt-BR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1,58%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1,33%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1,58%</a:t>
                      </a:r>
                      <a:endParaRPr lang="pt-BR" sz="12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1,33%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r>
                        <a:rPr lang="pt-BR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/15</a:t>
                      </a:r>
                      <a:endParaRPr lang="pt-BR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1,38%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1,44%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1,66%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1,29%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2,98%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kern="12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2,43%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2,16%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2,64%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*Mar/15</a:t>
                      </a:r>
                      <a:endParaRPr lang="pt-BR" sz="1100" b="1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0,41%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0,37%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0,43%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3,47%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2,85%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2,54%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200" b="0" i="0" u="none" strike="noStrike" kern="12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3,08%</a:t>
                      </a:r>
                    </a:p>
                  </a:txBody>
                  <a:tcPr marL="0" marR="0" marT="0" marB="0" anchor="ctr">
                    <a:lnL w="12700" cmpd="sng">
                      <a:noFill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6448">
                <a:tc gridSpan="9"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800" b="0" i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*IPCA de Março estimado em: 1,39 %  - Rentabilidade estimada por cota gerencial, até o 06/03/2015.</a:t>
                      </a:r>
                    </a:p>
                  </a:txBody>
                  <a:tcPr marL="7472" marR="7472" marT="7472" marB="0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Espaço Reservado para Conteúdo 6"/>
          <p:cNvSpPr txBox="1">
            <a:spLocks/>
          </p:cNvSpPr>
          <p:nvPr/>
        </p:nvSpPr>
        <p:spPr>
          <a:xfrm>
            <a:off x="151152" y="15053"/>
            <a:ext cx="6793900" cy="7070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t-BR" sz="1800" dirty="0">
                <a:solidFill>
                  <a:schemeClr val="accent1">
                    <a:lumMod val="75000"/>
                  </a:schemeClr>
                </a:solidFill>
                <a:latin typeface="Lucida Console" panose="020B0609040504020204" pitchFamily="49" charset="0"/>
              </a:rPr>
              <a:t>Desempenho da Carteira por Gestor</a:t>
            </a:r>
          </a:p>
          <a:p>
            <a:pPr marL="0" indent="0">
              <a:buNone/>
            </a:pPr>
            <a:endParaRPr lang="pt-BR" sz="1800" dirty="0">
              <a:solidFill>
                <a:schemeClr val="accent1">
                  <a:lumMod val="75000"/>
                </a:schemeClr>
              </a:solidFill>
              <a:latin typeface="Lucida Console" panose="020B0609040504020204" pitchFamily="49" charset="0"/>
            </a:endParaRPr>
          </a:p>
        </p:txBody>
      </p:sp>
      <p:cxnSp>
        <p:nvCxnSpPr>
          <p:cNvPr id="8" name="Conector reto 9"/>
          <p:cNvCxnSpPr/>
          <p:nvPr/>
        </p:nvCxnSpPr>
        <p:spPr>
          <a:xfrm>
            <a:off x="179898" y="360351"/>
            <a:ext cx="6117468" cy="11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aixaDeTexto 6"/>
          <p:cNvSpPr txBox="1"/>
          <p:nvPr/>
        </p:nvSpPr>
        <p:spPr>
          <a:xfrm>
            <a:off x="6084168" y="368591"/>
            <a:ext cx="2304111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800" dirty="0">
                <a:solidFill>
                  <a:schemeClr val="tx2">
                    <a:lumMod val="75000"/>
                  </a:schemeClr>
                </a:solidFill>
                <a:latin typeface="Lucida Console" panose="020B0609040504020204" pitchFamily="49" charset="0"/>
              </a:rPr>
              <a:t>Posição: 06/Março/2015</a:t>
            </a:r>
          </a:p>
        </p:txBody>
      </p:sp>
      <p:graphicFrame>
        <p:nvGraphicFramePr>
          <p:cNvPr id="9" name="Tabela 8"/>
          <p:cNvGraphicFramePr>
            <a:graphicFrameLocks noGrp="1"/>
          </p:cNvGraphicFramePr>
          <p:nvPr>
            <p:extLst/>
          </p:nvPr>
        </p:nvGraphicFramePr>
        <p:xfrm>
          <a:off x="183686" y="2780928"/>
          <a:ext cx="8624313" cy="192074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46955"/>
                <a:gridCol w="778553"/>
                <a:gridCol w="570203"/>
                <a:gridCol w="641479"/>
                <a:gridCol w="610626"/>
                <a:gridCol w="743605"/>
                <a:gridCol w="570203"/>
                <a:gridCol w="712752"/>
                <a:gridCol w="589949"/>
                <a:gridCol w="743475"/>
                <a:gridCol w="584346"/>
                <a:gridCol w="751301"/>
                <a:gridCol w="680866"/>
              </a:tblGrid>
              <a:tr h="59659">
                <a:tc>
                  <a:txBody>
                    <a:bodyPr/>
                    <a:lstStyle/>
                    <a:p>
                      <a:pPr algn="l" rtl="0" fontAlgn="b"/>
                      <a:r>
                        <a:rPr lang="pt-B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 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Dados Mensais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Dados 12 Meses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algn="ctr" rtl="0" fontAlgn="b"/>
                      <a:r>
                        <a:rPr lang="pt-BR" sz="11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Dados Acumulados</a:t>
                      </a:r>
                    </a:p>
                  </a:txBody>
                  <a:tcPr marL="9525" marR="9525" marT="9525" marB="0" anchor="b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82585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0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Mês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Carteira Terceirizada</a:t>
                      </a:r>
                      <a:endParaRPr lang="pt-BR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Fundos BB DTVM</a:t>
                      </a:r>
                      <a:endParaRPr lang="pt-BR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Fundos Caixa</a:t>
                      </a:r>
                      <a:endParaRPr lang="pt-BR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IPCA  + 4% a.a.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Carteira Terceirizada</a:t>
                      </a:r>
                      <a:endParaRPr lang="pt-BR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Fundos BB DTVM</a:t>
                      </a:r>
                      <a:endParaRPr lang="pt-BR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Fundos Caixa</a:t>
                      </a:r>
                      <a:endParaRPr lang="pt-BR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IPCA  + 4% a.a.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Carteira Terceirizada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Fundos BB DTVM</a:t>
                      </a:r>
                      <a:endParaRPr lang="pt-BR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Fundos Caixa</a:t>
                      </a:r>
                      <a:endParaRPr lang="pt-BR" sz="8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800" b="1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IPCA  + 4% a.a.</a:t>
                      </a:r>
                    </a:p>
                  </a:txBody>
                  <a:tcPr marL="9525" marR="9525" marT="9525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</a:tr>
              <a:tr h="205828">
                <a:tc>
                  <a:txBody>
                    <a:bodyPr/>
                    <a:lstStyle/>
                    <a:p>
                      <a:pPr algn="ctr" fontAlgn="b"/>
                      <a:r>
                        <a:rPr lang="pt-BR" sz="1100" b="1" i="0" u="none" strike="noStrike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Calibri"/>
                        </a:rPr>
                        <a:t>2013</a:t>
                      </a:r>
                      <a:endParaRPr lang="pt-BR" sz="1100" b="1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472" marR="7472" marT="7472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</a:endParaRP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000" b="0" i="0" u="none" strike="noStrike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6,89%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6,39%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7,39%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8,22%</a:t>
                      </a:r>
                    </a:p>
                  </a:txBody>
                  <a:tcPr marL="9525" marR="9525" marT="9525" marB="0" anchor="ctr"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2014</a:t>
                      </a:r>
                      <a:endParaRPr lang="pt-BR" sz="11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9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9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9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11,41%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10,24%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12,44%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10,66%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19,09%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17,28%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20,75%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000" b="0" i="0" u="none" strike="noStrike" kern="1200" dirty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19,76%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  <a:tr h="72008">
                <a:tc gridSpan="13"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endParaRPr lang="pt-BR" sz="10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0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198115"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pt-BR" sz="11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Jan/15</a:t>
                      </a:r>
                      <a:endParaRPr lang="pt-BR" sz="1100" b="1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0,98%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0,49%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1,33%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1,58%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12,59%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12,31%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12,50%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11,42%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20,26%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17,85%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22,35%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21,65%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err="1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Fev</a:t>
                      </a:r>
                      <a:r>
                        <a:rPr lang="pt-BR" sz="11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/15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1,44%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1,66%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1,29%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1,53%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12,73%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12,34%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12,81%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12,01%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21,99%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19,82%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23,93%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23,50%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8115"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100" b="1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*Mar/15</a:t>
                      </a: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0,41%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0,37%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0,43%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0,33%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13,25%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12,89%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13,28%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 smtClean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10,99%</a:t>
                      </a:r>
                      <a:endParaRPr lang="pt-BR" sz="1100" b="0" i="0" u="none" strike="noStrike" dirty="0">
                        <a:solidFill>
                          <a:schemeClr val="tx2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22,49%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20,26%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24,47%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100" b="0" i="0" u="none" strike="noStrike" dirty="0">
                          <a:solidFill>
                            <a:schemeClr val="tx2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</a:rPr>
                        <a:t>23,91%</a:t>
                      </a:r>
                    </a:p>
                  </a:txBody>
                  <a:tcPr marL="0" marR="0" marT="0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2875">
                <a:tc gridSpan="13">
                  <a:txBody>
                    <a:bodyPr/>
                    <a:lstStyle/>
                    <a:p>
                      <a:pPr marL="0" algn="l" defTabSz="914400" rtl="0" eaLnBrk="1" fontAlgn="b" latinLnBrk="0" hangingPunct="1"/>
                      <a:r>
                        <a:rPr lang="pt-BR" sz="900" b="0" u="none" strike="noStrike" kern="120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*</a:t>
                      </a:r>
                      <a:r>
                        <a:rPr lang="pt-BR" sz="900" b="0" u="none" strike="noStrike" kern="1200" baseline="0" dirty="0" smtClean="0">
                          <a:solidFill>
                            <a:schemeClr val="tx2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Estimado por cota gerencial.  </a:t>
                      </a:r>
                      <a:endParaRPr lang="pt-BR" sz="900" b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T w="9525" cap="flat" cmpd="sng" algn="ctr">
                      <a:solidFill>
                        <a:schemeClr val="accent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rtl="0" fontAlgn="b"/>
                      <a:endParaRPr lang="pt-BR" sz="1100" b="0" i="0" u="none" strike="noStrike" kern="1200" dirty="0">
                        <a:solidFill>
                          <a:schemeClr val="tx2">
                            <a:lumMod val="75000"/>
                          </a:schemeClr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0" marR="0" marT="0" marB="0" anchor="b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Elipse 9"/>
          <p:cNvSpPr/>
          <p:nvPr/>
        </p:nvSpPr>
        <p:spPr>
          <a:xfrm>
            <a:off x="5940152" y="2060848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Elipse 10"/>
          <p:cNvSpPr/>
          <p:nvPr/>
        </p:nvSpPr>
        <p:spPr>
          <a:xfrm>
            <a:off x="5940152" y="4293096"/>
            <a:ext cx="936104" cy="28803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69368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68561" y="-243408"/>
            <a:ext cx="10989749" cy="7344816"/>
          </a:xfr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93060" y="764704"/>
            <a:ext cx="3627412" cy="1152128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</a:rPr>
              <a:t>Adesão</a:t>
            </a:r>
            <a:br>
              <a:rPr lang="pt-BR" dirty="0" smtClean="0">
                <a:solidFill>
                  <a:schemeClr val="bg1"/>
                </a:solidFill>
              </a:rPr>
            </a:b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sz="2000" i="1" dirty="0" smtClean="0">
                <a:solidFill>
                  <a:schemeClr val="bg1"/>
                </a:solidFill>
              </a:rPr>
              <a:t>(facultativa)</a:t>
            </a:r>
            <a:endParaRPr lang="pt-BR" sz="2000" i="1" dirty="0">
              <a:solidFill>
                <a:schemeClr val="bg1"/>
              </a:solidFill>
            </a:endParaRPr>
          </a:p>
        </p:txBody>
      </p:sp>
      <p:sp>
        <p:nvSpPr>
          <p:cNvPr id="5" name="Espaço Reservado para Rodapé 1"/>
          <p:cNvSpPr txBox="1">
            <a:spLocks/>
          </p:cNvSpPr>
          <p:nvPr/>
        </p:nvSpPr>
        <p:spPr>
          <a:xfrm>
            <a:off x="9612560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38805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de cantos arredondados 1"/>
          <p:cNvSpPr/>
          <p:nvPr/>
        </p:nvSpPr>
        <p:spPr>
          <a:xfrm>
            <a:off x="378304" y="4648357"/>
            <a:ext cx="3022696" cy="1660106"/>
          </a:xfrm>
          <a:prstGeom prst="round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25627" y="19100"/>
            <a:ext cx="2520280" cy="203219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" name="Imagem 4" descr="logo fpp 3d.tif"/>
          <p:cNvPicPr>
            <a:picLocks noChangeAspect="1"/>
          </p:cNvPicPr>
          <p:nvPr/>
        </p:nvPicPr>
        <p:blipFill rotWithShape="1">
          <a:blip r:embed="rId2" cstate="print"/>
          <a:srcRect l="14540" r="14142"/>
          <a:stretch/>
        </p:blipFill>
        <p:spPr>
          <a:xfrm>
            <a:off x="6270791" y="101175"/>
            <a:ext cx="2157035" cy="1950118"/>
          </a:xfrm>
          <a:prstGeom prst="rect">
            <a:avLst/>
          </a:prstGeom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5019182" y="2189609"/>
            <a:ext cx="3672408" cy="1590263"/>
          </a:xfrm>
        </p:spPr>
        <p:txBody>
          <a:bodyPr/>
          <a:lstStyle/>
          <a:p>
            <a:pPr algn="r"/>
            <a:r>
              <a:rPr lang="pt-BR" sz="3600" u="sng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VANTAGENS</a:t>
            </a: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/>
            </a:r>
            <a:b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</a:br>
            <a:r>
              <a:rPr lang="pt-BR" sz="3600" dirty="0" smtClean="0">
                <a:solidFill>
                  <a:schemeClr val="accent5">
                    <a:lumMod val="75000"/>
                  </a:schemeClr>
                </a:solidFill>
                <a:latin typeface="Arial"/>
                <a:cs typeface="Arial"/>
              </a:rPr>
              <a:t>Por que Aderir?</a:t>
            </a:r>
            <a:endParaRPr lang="pt-BR" sz="36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1" name="CaixaDeTexto 10"/>
          <p:cNvSpPr txBox="1"/>
          <p:nvPr/>
        </p:nvSpPr>
        <p:spPr>
          <a:xfrm>
            <a:off x="396303" y="1620089"/>
            <a:ext cx="1943449" cy="58477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pt-BR" sz="3200" b="1" dirty="0">
                <a:gradFill flip="none" rotWithShape="1">
                  <a:gsLst>
                    <a:gs pos="0">
                      <a:schemeClr val="accent5">
                        <a:lumMod val="75000"/>
                        <a:shade val="30000"/>
                        <a:satMod val="115000"/>
                      </a:schemeClr>
                    </a:gs>
                    <a:gs pos="50000">
                      <a:schemeClr val="accent5">
                        <a:lumMod val="75000"/>
                        <a:shade val="67500"/>
                        <a:satMod val="115000"/>
                      </a:schemeClr>
                    </a:gs>
                    <a:gs pos="100000">
                      <a:schemeClr val="accent5">
                        <a:lumMod val="75000"/>
                        <a:shade val="100000"/>
                        <a:satMod val="115000"/>
                      </a:schemeClr>
                    </a:gs>
                  </a:gsLst>
                  <a:lin ang="16200000" scaled="1"/>
                  <a:tileRect/>
                </a:gradFill>
                <a:latin typeface="Arial Black" pitchFamily="34" charset="0"/>
                <a:cs typeface="Arial" pitchFamily="34" charset="0"/>
              </a:rPr>
              <a:t>100%</a:t>
            </a:r>
          </a:p>
        </p:txBody>
      </p:sp>
      <p:sp>
        <p:nvSpPr>
          <p:cNvPr id="12" name="Retângulo 11"/>
          <p:cNvSpPr/>
          <p:nvPr/>
        </p:nvSpPr>
        <p:spPr>
          <a:xfrm>
            <a:off x="1750960" y="1659913"/>
            <a:ext cx="2427600" cy="5640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pt-BR" sz="20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R</a:t>
            </a:r>
            <a:r>
              <a:rPr lang="pt-BR" sz="20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entabilidade Líquida </a:t>
            </a:r>
            <a:r>
              <a:rPr lang="pt-BR" sz="20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para o Participante</a:t>
            </a:r>
          </a:p>
        </p:txBody>
      </p:sp>
      <p:pic>
        <p:nvPicPr>
          <p:cNvPr id="17" name="Picture 1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944" y="3392403"/>
            <a:ext cx="620788" cy="911354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tângulo 18"/>
          <p:cNvSpPr/>
          <p:nvPr/>
        </p:nvSpPr>
        <p:spPr>
          <a:xfrm>
            <a:off x="2873001" y="3831808"/>
            <a:ext cx="170905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Portabilidade </a:t>
            </a:r>
          </a:p>
        </p:txBody>
      </p:sp>
      <p:sp>
        <p:nvSpPr>
          <p:cNvPr id="20" name="Retângulo 19"/>
          <p:cNvSpPr/>
          <p:nvPr/>
        </p:nvSpPr>
        <p:spPr>
          <a:xfrm>
            <a:off x="2873355" y="3379762"/>
            <a:ext cx="118521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Resgate</a:t>
            </a:r>
          </a:p>
        </p:txBody>
      </p:sp>
      <p:pic>
        <p:nvPicPr>
          <p:cNvPr id="23" name="Picture 1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8616" y="4311644"/>
            <a:ext cx="615928" cy="787726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Retângulo 23"/>
          <p:cNvSpPr/>
          <p:nvPr/>
        </p:nvSpPr>
        <p:spPr>
          <a:xfrm>
            <a:off x="4258729" y="4190651"/>
            <a:ext cx="486945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Tributação</a:t>
            </a:r>
            <a:endParaRPr lang="pt-BR" sz="2000" dirty="0">
              <a:solidFill>
                <a:srgbClr val="4F81BD">
                  <a:lumMod val="75000"/>
                </a:srgbClr>
              </a:solidFill>
              <a:cs typeface="Arial" pitchFamily="34" charset="0"/>
            </a:endParaRPr>
          </a:p>
          <a:p>
            <a:pPr marL="174625" lvl="1"/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Dedução mensal  </a:t>
            </a:r>
            <a:r>
              <a:rPr lang="pt-BR" sz="14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de 12% sobre as </a:t>
            </a:r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contribuições </a:t>
            </a:r>
            <a:r>
              <a:rPr lang="pt-BR" sz="9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(</a:t>
            </a:r>
            <a:r>
              <a:rPr lang="pt-BR" sz="900" b="1" u="sng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lei 13.043/2014</a:t>
            </a:r>
            <a:r>
              <a:rPr lang="pt-BR" sz="9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);</a:t>
            </a:r>
          </a:p>
          <a:p>
            <a:pPr marL="174625" lvl="1"/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Imposto </a:t>
            </a:r>
            <a:r>
              <a:rPr lang="pt-BR" sz="14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de </a:t>
            </a:r>
            <a:r>
              <a:rPr lang="pt-BR" sz="14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 até 10</a:t>
            </a:r>
            <a:r>
              <a:rPr lang="pt-BR" sz="14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% sobre os benefícios</a:t>
            </a:r>
          </a:p>
        </p:txBody>
      </p:sp>
      <p:sp>
        <p:nvSpPr>
          <p:cNvPr id="32" name="Retângulo com Único Canto Aparado 31"/>
          <p:cNvSpPr/>
          <p:nvPr/>
        </p:nvSpPr>
        <p:spPr>
          <a:xfrm>
            <a:off x="2176873" y="2449513"/>
            <a:ext cx="1823255" cy="735270"/>
          </a:xfrm>
          <a:prstGeom prst="snip1Rect">
            <a:avLst>
              <a:gd name="adj" fmla="val 9166"/>
            </a:avLst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Benefícios não Programados</a:t>
            </a:r>
          </a:p>
        </p:txBody>
      </p:sp>
      <p:grpSp>
        <p:nvGrpSpPr>
          <p:cNvPr id="33" name="Grupo 32"/>
          <p:cNvGrpSpPr/>
          <p:nvPr/>
        </p:nvGrpSpPr>
        <p:grpSpPr>
          <a:xfrm>
            <a:off x="944909" y="2344488"/>
            <a:ext cx="1072246" cy="1012504"/>
            <a:chOff x="11205643" y="3643863"/>
            <a:chExt cx="3567647" cy="3355222"/>
          </a:xfrm>
        </p:grpSpPr>
        <p:pic>
          <p:nvPicPr>
            <p:cNvPr id="34" name="Picture 3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205643" y="3643863"/>
              <a:ext cx="1757341" cy="1667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35" name="Picture 3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2134526" y="5362697"/>
              <a:ext cx="1762845" cy="16363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pic>
          <p:nvPicPr>
            <p:cNvPr id="36" name="Picture 1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021451" y="3666313"/>
              <a:ext cx="1751839" cy="16225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5" name="Retângulo com Único Canto Aparado 44"/>
          <p:cNvSpPr/>
          <p:nvPr/>
        </p:nvSpPr>
        <p:spPr>
          <a:xfrm>
            <a:off x="6270791" y="5164913"/>
            <a:ext cx="1880500" cy="735270"/>
          </a:xfrm>
          <a:prstGeom prst="snip1Rect">
            <a:avLst>
              <a:gd name="adj" fmla="val 9166"/>
            </a:avLst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Gestão</a:t>
            </a:r>
          </a:p>
          <a:p>
            <a:pPr>
              <a:defRPr/>
            </a:pPr>
            <a:r>
              <a:rPr lang="pt-BR" sz="20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Compartilhada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4134" y="5346311"/>
            <a:ext cx="736657" cy="85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9639" y="5268399"/>
            <a:ext cx="669574" cy="10181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3" name="Retângulo 52"/>
          <p:cNvSpPr/>
          <p:nvPr/>
        </p:nvSpPr>
        <p:spPr>
          <a:xfrm>
            <a:off x="1096285" y="4998357"/>
            <a:ext cx="239996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Você deixa de pagar a contribuição do RPPS após aposentar.</a:t>
            </a:r>
          </a:p>
        </p:txBody>
      </p:sp>
      <p:pic>
        <p:nvPicPr>
          <p:cNvPr id="54" name="Picture 13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554" y="4962535"/>
            <a:ext cx="442984" cy="570013"/>
          </a:xfrm>
          <a:prstGeom prst="rect">
            <a:avLst/>
          </a:prstGeom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5" name="Picture 3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9053" y="5475278"/>
            <a:ext cx="800814" cy="779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6" name="Picture 6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17" y="5643255"/>
            <a:ext cx="389821" cy="399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7" name="Retângulo 56"/>
          <p:cNvSpPr/>
          <p:nvPr/>
        </p:nvSpPr>
        <p:spPr>
          <a:xfrm>
            <a:off x="1124178" y="5432984"/>
            <a:ext cx="1227773" cy="3061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pt-BR" sz="12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Empréstimo</a:t>
            </a:r>
            <a:endParaRPr lang="pt-BR" sz="1200" dirty="0">
              <a:solidFill>
                <a:srgbClr val="4F81B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58" name="Retângulo 57"/>
          <p:cNvSpPr/>
          <p:nvPr/>
        </p:nvSpPr>
        <p:spPr>
          <a:xfrm>
            <a:off x="1137305" y="5740545"/>
            <a:ext cx="1176203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800"/>
              </a:lnSpc>
              <a:defRPr/>
            </a:pPr>
            <a:r>
              <a:rPr lang="pt-BR" sz="1200" dirty="0" smtClean="0">
                <a:solidFill>
                  <a:srgbClr val="4F81BD">
                    <a:lumMod val="75000"/>
                  </a:srgbClr>
                </a:solidFill>
                <a:cs typeface="Arial" pitchFamily="34" charset="0"/>
              </a:rPr>
              <a:t>Financiamento Imobiliário</a:t>
            </a:r>
            <a:endParaRPr lang="pt-BR" sz="1200" dirty="0">
              <a:solidFill>
                <a:srgbClr val="4F81BD">
                  <a:lumMod val="75000"/>
                </a:srgbClr>
              </a:solidFill>
              <a:cs typeface="Arial" pitchFamily="34" charset="0"/>
            </a:endParaRPr>
          </a:p>
        </p:txBody>
      </p:sp>
      <p:sp>
        <p:nvSpPr>
          <p:cNvPr id="59" name="Retângulo 58"/>
          <p:cNvSpPr/>
          <p:nvPr/>
        </p:nvSpPr>
        <p:spPr>
          <a:xfrm>
            <a:off x="694992" y="4705507"/>
            <a:ext cx="208174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800"/>
              </a:lnSpc>
            </a:pPr>
            <a:r>
              <a:rPr lang="pt-BR" sz="2000" b="1" dirty="0" smtClean="0">
                <a:solidFill>
                  <a:schemeClr val="accent5">
                    <a:lumMod val="75000"/>
                  </a:schemeClr>
                </a:solidFill>
                <a:cs typeface="Arial" pitchFamily="34" charset="0"/>
              </a:rPr>
              <a:t>Outras Vantagens</a:t>
            </a:r>
            <a:endParaRPr lang="pt-BR" sz="2000" b="1" dirty="0">
              <a:solidFill>
                <a:schemeClr val="accent5">
                  <a:lumMod val="75000"/>
                </a:schemeClr>
              </a:solidFill>
              <a:cs typeface="Arial" pitchFamily="34" charset="0"/>
            </a:endParaRPr>
          </a:p>
        </p:txBody>
      </p:sp>
      <p:sp>
        <p:nvSpPr>
          <p:cNvPr id="28" name="Retângulo 27"/>
          <p:cNvSpPr/>
          <p:nvPr/>
        </p:nvSpPr>
        <p:spPr>
          <a:xfrm>
            <a:off x="1753681" y="603267"/>
            <a:ext cx="2170247" cy="707886"/>
          </a:xfrm>
          <a:prstGeom prst="rect">
            <a:avLst/>
          </a:prstGeom>
          <a:effectLst>
            <a:outerShdw blurRad="50800" dir="5400000" sx="20000" sy="2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>
              <a:defRPr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Contribuição </a:t>
            </a:r>
          </a:p>
          <a:p>
            <a:pPr>
              <a:defRPr/>
            </a:pP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Paritária</a:t>
            </a:r>
          </a:p>
        </p:txBody>
      </p:sp>
      <p:pic>
        <p:nvPicPr>
          <p:cNvPr id="37" name="Picture 4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1528797" cy="13812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49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8" name="Elipse 37"/>
          <p:cNvSpPr/>
          <p:nvPr/>
        </p:nvSpPr>
        <p:spPr>
          <a:xfrm>
            <a:off x="7884928" y="4437112"/>
            <a:ext cx="1223576" cy="44052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84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5699" name="Rectangle 2"/>
          <p:cNvSpPr>
            <a:spLocks noChangeArrowheads="1"/>
          </p:cNvSpPr>
          <p:nvPr/>
        </p:nvSpPr>
        <p:spPr bwMode="auto">
          <a:xfrm>
            <a:off x="466725" y="908050"/>
            <a:ext cx="7921625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3200" b="1" u="none" dirty="0">
                <a:latin typeface="+mn-lt"/>
              </a:rPr>
              <a:t>Regimes de </a:t>
            </a:r>
            <a:r>
              <a:rPr lang="pt-BR" sz="3200" b="1" u="none" dirty="0" smtClean="0">
                <a:latin typeface="+mn-lt"/>
              </a:rPr>
              <a:t>Previdência no Brasil </a:t>
            </a:r>
            <a:r>
              <a:rPr lang="pt-BR" sz="2000" b="1" u="none" dirty="0">
                <a:latin typeface="+mn-lt"/>
              </a:rPr>
              <a:t>(</a:t>
            </a:r>
            <a:r>
              <a:rPr lang="pt-BR" sz="2000" b="1" u="none" dirty="0" smtClean="0">
                <a:latin typeface="+mn-lt"/>
              </a:rPr>
              <a:t>CF)</a:t>
            </a:r>
            <a:endParaRPr lang="pt-BR" sz="1400" b="1" u="none" dirty="0">
              <a:latin typeface="+mn-lt"/>
              <a:sym typeface="ITC Zapf Dingbats" pitchFamily="18" charset="2"/>
            </a:endParaRPr>
          </a:p>
        </p:txBody>
      </p:sp>
      <p:graphicFrame>
        <p:nvGraphicFramePr>
          <p:cNvPr id="6" name="Diagrama 5"/>
          <p:cNvGraphicFramePr/>
          <p:nvPr>
            <p:extLst>
              <p:ext uri="{D42A27DB-BD31-4B8C-83A1-F6EECF244321}">
                <p14:modId xmlns:p14="http://schemas.microsoft.com/office/powerpoint/2010/main" val="1669576776"/>
              </p:ext>
            </p:extLst>
          </p:nvPr>
        </p:nvGraphicFramePr>
        <p:xfrm>
          <a:off x="323528" y="1700808"/>
          <a:ext cx="8369545" cy="4680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25714" name="Line 18"/>
          <p:cNvSpPr>
            <a:spLocks noChangeShapeType="1"/>
          </p:cNvSpPr>
          <p:nvPr/>
        </p:nvSpPr>
        <p:spPr bwMode="auto">
          <a:xfrm>
            <a:off x="570798" y="1484313"/>
            <a:ext cx="83534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pt-BR"/>
          </a:p>
        </p:txBody>
      </p:sp>
      <p:pic>
        <p:nvPicPr>
          <p:cNvPr id="8" name="Espaço Reservado para Conteúdo 3" descr="logo-apresentacao-12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7866620" y="5517232"/>
            <a:ext cx="449796" cy="493075"/>
          </a:xfrm>
          <a:prstGeom prst="rect">
            <a:avLst/>
          </a:prstGeom>
        </p:spPr>
      </p:pic>
      <p:sp>
        <p:nvSpPr>
          <p:cNvPr id="9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99656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56" t="10714" r="20240" b="6250"/>
          <a:stretch/>
        </p:blipFill>
        <p:spPr bwMode="auto">
          <a:xfrm>
            <a:off x="0" y="-25647"/>
            <a:ext cx="9136644" cy="691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491880" y="3001143"/>
            <a:ext cx="5427340" cy="859094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2800" dirty="0">
                <a:solidFill>
                  <a:schemeClr val="bg1"/>
                </a:solidFill>
              </a:rPr>
              <a:t>http://</a:t>
            </a:r>
            <a:r>
              <a:rPr lang="pt-BR" sz="2800" dirty="0" smtClean="0">
                <a:solidFill>
                  <a:schemeClr val="bg1"/>
                </a:solidFill>
              </a:rPr>
              <a:t>www.funpresp.com.br</a:t>
            </a:r>
            <a:endParaRPr lang="pt-BR" sz="2800" dirty="0">
              <a:solidFill>
                <a:schemeClr val="bg1"/>
              </a:solidFill>
            </a:endParaRPr>
          </a:p>
        </p:txBody>
      </p:sp>
      <p:sp>
        <p:nvSpPr>
          <p:cNvPr id="4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50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224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5"/>
          <p:cNvSpPr>
            <a:spLocks noChangeArrowheads="1"/>
          </p:cNvSpPr>
          <p:nvPr/>
        </p:nvSpPr>
        <p:spPr bwMode="auto">
          <a:xfrm>
            <a:off x="71438" y="-27384"/>
            <a:ext cx="8786842" cy="1015663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pt-BR" b="1" dirty="0" smtClean="0">
                <a:latin typeface="Arial" charset="0"/>
                <a:ea typeface="MS PGothic" pitchFamily="34" charset="-128"/>
              </a:rPr>
              <a:t>Magistério Superior/DE/Doutorado – SIMULAÇÃO – TAXA DE REPOSIÇÃO</a:t>
            </a:r>
            <a:r>
              <a:rPr lang="pt-BR" baseline="30000" dirty="0" smtClean="0"/>
              <a:t>(4) </a:t>
            </a:r>
          </a:p>
          <a:p>
            <a:pPr algn="ctr"/>
            <a:r>
              <a:rPr lang="pt-BR" baseline="30000" dirty="0" smtClean="0"/>
              <a:t> </a:t>
            </a:r>
          </a:p>
          <a:p>
            <a:pPr algn="ctr"/>
            <a:endParaRPr lang="pt-BR" baseline="30000" dirty="0" smtClean="0"/>
          </a:p>
          <a:p>
            <a:pPr algn="ctr"/>
            <a:r>
              <a:rPr lang="pt-BR" baseline="30000" dirty="0" smtClean="0"/>
              <a:t> </a:t>
            </a:r>
            <a:r>
              <a:rPr lang="pt-BR" b="1" dirty="0" smtClean="0">
                <a:latin typeface="Arial" charset="0"/>
                <a:ea typeface="MS PGothic" pitchFamily="34" charset="-128"/>
              </a:rPr>
              <a:t> </a:t>
            </a:r>
          </a:p>
        </p:txBody>
      </p:sp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323528" y="1972285"/>
            <a:ext cx="8726394" cy="34009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pt-BR" sz="500" dirty="0" smtClean="0">
              <a:latin typeface="+mn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pt-BR" sz="1500" dirty="0" smtClean="0">
              <a:solidFill>
                <a:srgbClr val="FF0000"/>
              </a:solidFill>
              <a:latin typeface="+mn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pt-BR" sz="1500" dirty="0" smtClean="0">
              <a:solidFill>
                <a:srgbClr val="FF0000"/>
              </a:solidFill>
              <a:latin typeface="+mn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pt-BR" sz="1500" dirty="0" smtClean="0">
              <a:solidFill>
                <a:srgbClr val="FF0000"/>
              </a:solidFill>
              <a:latin typeface="+mn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pt-BR" sz="2500" dirty="0" smtClean="0">
              <a:solidFill>
                <a:srgbClr val="FF0000"/>
              </a:solidFill>
              <a:latin typeface="+mn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pt-BR" sz="2500" dirty="0" smtClean="0">
              <a:solidFill>
                <a:srgbClr val="FF0000"/>
              </a:solidFill>
              <a:latin typeface="+mn-lt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Char char="-"/>
            </a:pPr>
            <a:endParaRPr lang="pt-BR" sz="2500" dirty="0" smtClean="0">
              <a:solidFill>
                <a:srgbClr val="FF0000"/>
              </a:solidFill>
              <a:latin typeface="+mn-lt"/>
            </a:endParaRPr>
          </a:p>
          <a:p>
            <a:pPr marL="228600" indent="-228600" algn="just">
              <a:lnSpc>
                <a:spcPct val="100000"/>
              </a:lnSpc>
              <a:spcBef>
                <a:spcPct val="0"/>
              </a:spcBef>
              <a:buAutoNum type="arabicParenBoth"/>
            </a:pPr>
            <a:r>
              <a:rPr lang="pt-BR" sz="1000" u="none" dirty="0" smtClean="0">
                <a:latin typeface="+mn-lt"/>
              </a:rPr>
              <a:t>TBR/Taxa Bruta de Reposição: considera o percentual do valor bruto obtido do saldo de conta acumulado por 35 anos na Funpresp, segundo hipóteses estipuladas na simulação, somado ao valor de </a:t>
            </a:r>
            <a:r>
              <a:rPr lang="pt-BR" sz="1000" b="1" u="sng" dirty="0" smtClean="0">
                <a:latin typeface="+mn-lt"/>
              </a:rPr>
              <a:t>R$ 4.663,75 pago pelo RPPS</a:t>
            </a:r>
            <a:r>
              <a:rPr lang="pt-BR" sz="1000" u="none" dirty="0" smtClean="0">
                <a:latin typeface="+mn-lt"/>
              </a:rPr>
              <a:t>, em relação à média dos 80% maiores salários no RPPS.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</a:pPr>
            <a:r>
              <a:rPr lang="pt-BR" sz="1000" u="none" dirty="0" smtClean="0">
                <a:latin typeface="+mn-lt"/>
              </a:rPr>
              <a:t>(2)   TLR/Taxa Líquida de Reposição: considera o efeito da contribuição de 11% sobre a parcela do benefício previdenciário que excede o teto no </a:t>
            </a:r>
            <a:r>
              <a:rPr lang="pt-BR" sz="1000" b="1" u="none" dirty="0" smtClean="0">
                <a:latin typeface="+mn-lt"/>
              </a:rPr>
              <a:t>regime atual</a:t>
            </a:r>
            <a:r>
              <a:rPr lang="pt-BR" sz="1000" u="none" dirty="0" smtClean="0">
                <a:latin typeface="+mn-lt"/>
              </a:rPr>
              <a:t>.</a:t>
            </a:r>
          </a:p>
          <a:p>
            <a:pPr marL="228600" indent="-228600" algn="just">
              <a:lnSpc>
                <a:spcPct val="100000"/>
              </a:lnSpc>
              <a:spcBef>
                <a:spcPct val="0"/>
              </a:spcBef>
              <a:buAutoNum type="arabicParenBoth" startAt="3"/>
            </a:pPr>
            <a:r>
              <a:rPr lang="pt-BR" sz="1000" u="none" dirty="0" smtClean="0">
                <a:latin typeface="+mn-lt"/>
              </a:rPr>
              <a:t>TLR: compara o valor líquido atual (RPPS) com o valor líquido FUNPRESP, considerando que o </a:t>
            </a:r>
            <a:r>
              <a:rPr lang="pt-BR" sz="1000" b="1" u="none" dirty="0" smtClean="0">
                <a:latin typeface="+mn-lt"/>
              </a:rPr>
              <a:t>participante na EFPC optou pelo regime regressivo de tributação </a:t>
            </a:r>
            <a:r>
              <a:rPr lang="pt-BR" sz="1000" u="none" dirty="0" smtClean="0">
                <a:latin typeface="+mn-lt"/>
              </a:rPr>
              <a:t>de imposto de renda (lei nº 11.053, de 2004, com alíquota passando de 27,5% de 10,0%). Desconsidera o benefício tributário aplicável aos maiores de 65 anos de idade no regime progressivo. Desconsidera o efeito de outras deduções no regime progressivo, tais como despesas com educação, saúde e dependentes, as quais não influenciariam no regime regressivo de Imposto de Renda. </a:t>
            </a:r>
          </a:p>
          <a:p>
            <a:pPr marL="228600" indent="-228600" algn="just">
              <a:lnSpc>
                <a:spcPct val="100000"/>
              </a:lnSpc>
              <a:spcBef>
                <a:spcPct val="0"/>
              </a:spcBef>
              <a:buAutoNum type="arabicParenBoth" startAt="3"/>
            </a:pPr>
            <a:r>
              <a:rPr lang="pt-BR" sz="1000" u="none" dirty="0" smtClean="0">
                <a:latin typeface="+mn-lt"/>
              </a:rPr>
              <a:t>Refere-se à </a:t>
            </a:r>
            <a:r>
              <a:rPr lang="pt-BR" sz="1000" u="sng" dirty="0" smtClean="0">
                <a:latin typeface="+mn-lt"/>
              </a:rPr>
              <a:t>comparação para o valor do primeiro benefício </a:t>
            </a:r>
            <a:r>
              <a:rPr lang="pt-BR" sz="1000" u="none" dirty="0" smtClean="0">
                <a:latin typeface="+mn-lt"/>
              </a:rPr>
              <a:t>pago na Funpresp-Exe.</a:t>
            </a:r>
          </a:p>
          <a:p>
            <a:pPr marL="228600" indent="-228600" algn="just">
              <a:lnSpc>
                <a:spcPct val="100000"/>
              </a:lnSpc>
              <a:spcBef>
                <a:spcPct val="0"/>
              </a:spcBef>
              <a:buAutoNum type="arabicParenBoth" startAt="3"/>
            </a:pPr>
            <a:r>
              <a:rPr lang="pt-BR" sz="1000" u="none" dirty="0" smtClean="0">
                <a:latin typeface="+mn-lt"/>
              </a:rPr>
              <a:t>Taxa de Juros de 4,00%a.a; Tábua: RP 2000-Geracional: homem 22 anos; mulher 28 anos. </a:t>
            </a: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2029371"/>
              </p:ext>
            </p:extLst>
          </p:nvPr>
        </p:nvGraphicFramePr>
        <p:xfrm>
          <a:off x="214282" y="386353"/>
          <a:ext cx="8715436" cy="347469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1520814"/>
                <a:gridCol w="1579307"/>
                <a:gridCol w="1579307"/>
                <a:gridCol w="2164236"/>
                <a:gridCol w="1871772"/>
              </a:tblGrid>
              <a:tr h="650990">
                <a:tc rowSpan="2">
                  <a:txBody>
                    <a:bodyPr/>
                    <a:lstStyle/>
                    <a:p>
                      <a:pPr algn="ctr"/>
                      <a:r>
                        <a:rPr lang="pt-BR" sz="1800" dirty="0" smtClean="0"/>
                        <a:t>Remuneração</a:t>
                      </a:r>
                    </a:p>
                    <a:p>
                      <a:pPr algn="ctr"/>
                      <a:r>
                        <a:rPr lang="pt-BR" sz="1800" dirty="0" smtClean="0"/>
                        <a:t>(</a:t>
                      </a:r>
                      <a:r>
                        <a:rPr lang="pt-BR" sz="1800" dirty="0" err="1" smtClean="0"/>
                        <a:t>vcto</a:t>
                      </a:r>
                      <a:r>
                        <a:rPr lang="pt-BR" sz="1800" dirty="0" smtClean="0"/>
                        <a:t> + RT)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pt-BR" sz="2000" baseline="30000" dirty="0" smtClean="0">
                        <a:solidFill>
                          <a:srgbClr val="FF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t-BR" sz="1400" dirty="0" smtClean="0"/>
                        <a:t>35 anos  de Contribuição – Conta Individual/RAP:</a:t>
                      </a:r>
                      <a:r>
                        <a:rPr lang="pt-BR" sz="1400" baseline="0" dirty="0" smtClean="0"/>
                        <a:t> 71,41%</a:t>
                      </a:r>
                      <a:endParaRPr lang="pt-BR" sz="1400" baseline="30000" dirty="0" smtClean="0">
                        <a:solidFill>
                          <a:srgbClr val="FF0000"/>
                        </a:solidFill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pt-BR" sz="2000" dirty="0">
                        <a:solidFill>
                          <a:srgbClr val="FF0000"/>
                        </a:solidFill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1149083">
                <a:tc vMerge="1">
                  <a:txBody>
                    <a:bodyPr/>
                    <a:lstStyle/>
                    <a:p>
                      <a:endParaRPr lang="pt-BR" sz="2000" dirty="0">
                        <a:latin typeface="Tahoma" pitchFamily="34" charset="0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1600" b="1" dirty="0" smtClean="0">
                          <a:latin typeface="+mn-lt"/>
                          <a:ea typeface="Tahoma" pitchFamily="34" charset="0"/>
                          <a:cs typeface="Tahoma" pitchFamily="34" charset="0"/>
                        </a:rPr>
                        <a:t>RAP / Saldo de Conta de Aposentadoria</a:t>
                      </a:r>
                      <a:endParaRPr lang="pt-BR" sz="1600" b="1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4800" baseline="30000" dirty="0" smtClean="0"/>
                        <a:t>TBR</a:t>
                      </a:r>
                      <a:r>
                        <a:rPr lang="pt-BR" baseline="30000" dirty="0" smtClean="0"/>
                        <a:t>(1)</a:t>
                      </a:r>
                      <a:endParaRPr lang="pt-BR" b="1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TLR</a:t>
                      </a:r>
                    </a:p>
                    <a:p>
                      <a:pPr algn="ctr"/>
                      <a:r>
                        <a:rPr lang="pt-BR" sz="1200" dirty="0" smtClean="0"/>
                        <a:t>(% do Benefício Bruto do RPPS deduzido da</a:t>
                      </a:r>
                      <a:r>
                        <a:rPr lang="pt-BR" sz="1200" baseline="0" dirty="0" smtClean="0"/>
                        <a:t> </a:t>
                      </a:r>
                      <a:r>
                        <a:rPr lang="pt-BR" sz="1200" baseline="30000" dirty="0" smtClean="0"/>
                        <a:t>(2)</a:t>
                      </a:r>
                      <a:r>
                        <a:rPr lang="pt-BR" sz="1200" dirty="0" smtClean="0"/>
                        <a:t> Contribuição de 11%) </a:t>
                      </a:r>
                      <a:endParaRPr lang="pt-BR" sz="1200" b="1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600" dirty="0" smtClean="0"/>
                        <a:t>TLR</a:t>
                      </a:r>
                    </a:p>
                    <a:p>
                      <a:pPr algn="ctr"/>
                      <a:r>
                        <a:rPr lang="pt-BR" sz="1200" dirty="0" smtClean="0"/>
                        <a:t>(% do Benefício</a:t>
                      </a:r>
                      <a:r>
                        <a:rPr lang="pt-BR" sz="1200" baseline="0" dirty="0" smtClean="0"/>
                        <a:t> líquido Funpresp s/ Benefício líquido RPPS – IRPF</a:t>
                      </a:r>
                      <a:r>
                        <a:rPr lang="pt-BR" sz="1200" baseline="30000" dirty="0" smtClean="0"/>
                        <a:t>(3)</a:t>
                      </a:r>
                      <a:endParaRPr lang="pt-BR" sz="1200" b="1" baseline="30000" dirty="0">
                        <a:latin typeface="+mn-lt"/>
                        <a:ea typeface="Tahoma" pitchFamily="34" charset="0"/>
                        <a:cs typeface="Tahoma" pitchFamily="34" charset="0"/>
                      </a:endParaRPr>
                    </a:p>
                  </a:txBody>
                  <a:tcPr marL="0" marR="0" marT="0" marB="0" anchor="ctr"/>
                </a:tc>
              </a:tr>
              <a:tr h="360167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R$  9.243,80</a:t>
                      </a:r>
                    </a:p>
                    <a:p>
                      <a:pPr algn="ctr" rtl="0" fontAlgn="ctr"/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(Professor</a:t>
                      </a:r>
                      <a:r>
                        <a:rPr lang="pt-BR" sz="10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Assistente, classe B, nível 1</a:t>
                      </a:r>
                      <a:r>
                        <a:rPr lang="pt-BR" sz="10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)</a:t>
                      </a:r>
                      <a:endParaRPr lang="pt-BR" sz="10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R$ 532,38 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mil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101,39%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105,68%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113,03%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</a:tr>
              <a:tr h="360040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R$ 17.057,74</a:t>
                      </a:r>
                      <a:endParaRPr lang="pt-BR" sz="1000" b="0" i="0" u="none" strike="noStrike" dirty="0" smtClean="0">
                        <a:solidFill>
                          <a:schemeClr val="tx1"/>
                        </a:solidFill>
                        <a:latin typeface="Arial"/>
                      </a:endParaRPr>
                    </a:p>
                    <a:p>
                      <a:pPr algn="ctr" rtl="0" fontAlgn="ctr"/>
                      <a:r>
                        <a:rPr lang="pt-BR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(Professor</a:t>
                      </a:r>
                      <a:r>
                        <a:rPr lang="pt-BR" sz="9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Titular, </a:t>
                      </a:r>
                      <a:r>
                        <a:rPr lang="pt-BR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classe E, nível Único</a:t>
                      </a:r>
                      <a:r>
                        <a:rPr lang="pt-BR" sz="9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)</a:t>
                      </a:r>
                      <a:endParaRPr lang="pt-BR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R$ 1,</a:t>
                      </a:r>
                      <a:r>
                        <a:rPr lang="pt-BR" sz="16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440 milhão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90,37%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97,43%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110,95%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</a:tr>
              <a:tr h="588772">
                <a:tc>
                  <a:txBody>
                    <a:bodyPr/>
                    <a:lstStyle/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Mulher; 30anos</a:t>
                      </a:r>
                    </a:p>
                    <a:p>
                      <a:pPr algn="ctr" rtl="0" fontAlgn="ctr"/>
                      <a:r>
                        <a:rPr lang="pt-BR" sz="14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</a:t>
                      </a:r>
                      <a:r>
                        <a:rPr lang="pt-BR" sz="9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(</a:t>
                      </a:r>
                      <a:r>
                        <a:rPr lang="pt-BR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Professor</a:t>
                      </a:r>
                      <a:r>
                        <a:rPr lang="pt-BR" sz="9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 Titular, </a:t>
                      </a:r>
                      <a:r>
                        <a:rPr lang="pt-BR" sz="9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classe E, nível Único</a:t>
                      </a:r>
                      <a:r>
                        <a:rPr lang="pt-BR" sz="900" b="0" i="0" u="none" strike="noStrike" baseline="0" dirty="0" smtClean="0">
                          <a:solidFill>
                            <a:schemeClr val="tx1"/>
                          </a:solidFill>
                          <a:latin typeface="Arial"/>
                        </a:rPr>
                        <a:t>)</a:t>
                      </a:r>
                      <a:endParaRPr lang="pt-BR" sz="9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ctr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kumimoji="0" lang="pt-BR" sz="1400" b="0" i="0" u="none" strike="noStrike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+mn-cs"/>
                        </a:rPr>
                        <a:t>R$ 1,097 milhão + 16,67%(AEAN)</a:t>
                      </a:r>
                      <a:endParaRPr kumimoji="0" lang="pt-BR" sz="1400" b="0" i="0" u="none" strike="noStrike" kern="1200" dirty="0">
                        <a:solidFill>
                          <a:schemeClr val="tx1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  84,10%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90,67%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pt-BR" sz="1600" b="0" i="0" u="none" strike="noStrike" dirty="0" smtClean="0">
                          <a:solidFill>
                            <a:schemeClr val="tx1"/>
                          </a:solidFill>
                          <a:latin typeface="Arial"/>
                        </a:rPr>
                        <a:t>103,26%</a:t>
                      </a:r>
                      <a:endParaRPr lang="pt-BR" sz="1600" b="0" i="0" u="none" strike="noStrike" dirty="0">
                        <a:solidFill>
                          <a:schemeClr val="tx1"/>
                        </a:solidFill>
                        <a:latin typeface="Arial"/>
                      </a:endParaRPr>
                    </a:p>
                  </a:txBody>
                  <a:tcPr marL="8792" marR="8792" marT="9525" marB="0" anchor="b"/>
                </a:tc>
              </a:tr>
            </a:tbl>
          </a:graphicData>
        </a:graphic>
      </p:graphicFrame>
      <p:sp>
        <p:nvSpPr>
          <p:cNvPr id="7" name="Espaço Reservado para Número de Slide 3"/>
          <p:cNvSpPr>
            <a:spLocks noGrp="1"/>
          </p:cNvSpPr>
          <p:nvPr>
            <p:ph type="sldNum" sz="quarter" idx="11"/>
          </p:nvPr>
        </p:nvSpPr>
        <p:spPr>
          <a:xfrm>
            <a:off x="8510954" y="6586380"/>
            <a:ext cx="587620" cy="246221"/>
          </a:xfrm>
        </p:spPr>
        <p:txBody>
          <a:bodyPr/>
          <a:lstStyle/>
          <a:p>
            <a:pPr>
              <a:defRPr/>
            </a:pPr>
            <a:fld id="{5A716CC7-6449-46E3-BE80-A9600DDBE25F}" type="slidenum">
              <a:rPr lang="pt-BR" sz="1100" smtClean="0">
                <a:solidFill>
                  <a:schemeClr val="bg1"/>
                </a:solidFill>
              </a:rPr>
              <a:pPr>
                <a:defRPr/>
              </a:pPr>
              <a:t>51</a:t>
            </a:fld>
            <a:endParaRPr lang="pt-BR" sz="1100" dirty="0">
              <a:solidFill>
                <a:schemeClr val="bg1"/>
              </a:solidFill>
            </a:endParaRPr>
          </a:p>
        </p:txBody>
      </p:sp>
      <p:pic>
        <p:nvPicPr>
          <p:cNvPr id="8" name="Espaço Reservado para Conteúdo 3" descr="logo-apresentacao-1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637508" y="66586"/>
            <a:ext cx="470996" cy="516315"/>
          </a:xfrm>
          <a:prstGeom prst="rect">
            <a:avLst/>
          </a:prstGeom>
        </p:spPr>
      </p:pic>
      <p:pic>
        <p:nvPicPr>
          <p:cNvPr id="9" name="Imagem 3" descr="image008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948264" y="4827018"/>
            <a:ext cx="1454581" cy="10923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530642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tângulo 6"/>
          <p:cNvSpPr/>
          <p:nvPr/>
        </p:nvSpPr>
        <p:spPr>
          <a:xfrm>
            <a:off x="0" y="0"/>
            <a:ext cx="2376264" cy="223224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37774" y="116632"/>
            <a:ext cx="7346078" cy="1143000"/>
          </a:xfrm>
        </p:spPr>
        <p:txBody>
          <a:bodyPr/>
          <a:lstStyle/>
          <a:p>
            <a:r>
              <a:rPr lang="pt-BR" sz="2800" dirty="0" smtClean="0"/>
              <a:t>Requerimento de Inscrição</a:t>
            </a:r>
            <a:endParaRPr lang="pt-BR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38" y="836712"/>
            <a:ext cx="4013051" cy="3101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Retângulo 10"/>
          <p:cNvSpPr/>
          <p:nvPr/>
        </p:nvSpPr>
        <p:spPr>
          <a:xfrm>
            <a:off x="144016" y="3751106"/>
            <a:ext cx="4211960" cy="1406086"/>
          </a:xfrm>
          <a:prstGeom prst="rect">
            <a:avLst/>
          </a:prstGeom>
          <a:effectLst>
            <a:outerShdw blurRad="165100" dist="63500" dir="2700000" algn="tl" rotWithShape="0">
              <a:prstClr val="black">
                <a:alpha val="69000"/>
              </a:prstClr>
            </a:outerShdw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sz="1400" dirty="0" smtClean="0"/>
              <a:t>Requerimento disponível no portal </a:t>
            </a:r>
          </a:p>
          <a:p>
            <a:pPr marL="363538" lvl="1" indent="-276225">
              <a:buFont typeface="Arial" pitchFamily="34" charset="0"/>
              <a:buChar char="•"/>
            </a:pPr>
            <a:r>
              <a:rPr lang="pt-BR" sz="1400" dirty="0" smtClean="0"/>
              <a:t>O servidor preenche e imprime em </a:t>
            </a:r>
            <a:r>
              <a:rPr lang="pt-BR" sz="1400" b="1" u="sng" dirty="0" smtClean="0"/>
              <a:t>três vias</a:t>
            </a:r>
          </a:p>
          <a:p>
            <a:pPr marL="363538" lvl="1" indent="-276225">
              <a:buFont typeface="Arial" pitchFamily="34" charset="0"/>
              <a:buChar char="•"/>
            </a:pPr>
            <a:r>
              <a:rPr lang="pt-BR" sz="1400" dirty="0" smtClean="0"/>
              <a:t>Entrega e protocola no RH do Patrocinador</a:t>
            </a:r>
          </a:p>
          <a:p>
            <a:pPr marL="363538" lvl="1" indent="-276225">
              <a:buFont typeface="Arial" pitchFamily="34" charset="0"/>
              <a:buChar char="•"/>
            </a:pPr>
            <a:r>
              <a:rPr lang="pt-BR" sz="1400" dirty="0" smtClean="0"/>
              <a:t>Procura/Agenda com </a:t>
            </a:r>
            <a:r>
              <a:rPr lang="pt-BR" sz="1400" b="1" u="sng" dirty="0" smtClean="0"/>
              <a:t>Representante da Funpresp</a:t>
            </a:r>
            <a:endParaRPr lang="pt-BR" sz="1400" b="1" u="sng" dirty="0"/>
          </a:p>
        </p:txBody>
      </p:sp>
      <p:sp>
        <p:nvSpPr>
          <p:cNvPr id="6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8" name="Título 1"/>
          <p:cNvSpPr txBox="1">
            <a:spLocks/>
          </p:cNvSpPr>
          <p:nvPr/>
        </p:nvSpPr>
        <p:spPr>
          <a:xfrm>
            <a:off x="5420916" y="404664"/>
            <a:ext cx="3635896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algn="ctr"/>
            <a:r>
              <a:rPr lang="pt-BR" sz="2400" smtClean="0"/>
              <a:t>Termo de Oferta</a:t>
            </a:r>
            <a:br>
              <a:rPr lang="pt-BR" sz="2400" smtClean="0"/>
            </a:br>
            <a:r>
              <a:rPr lang="pt-BR" sz="2400" smtClean="0"/>
              <a:t/>
            </a:r>
            <a:br>
              <a:rPr lang="pt-BR" sz="2400" smtClean="0"/>
            </a:br>
            <a:r>
              <a:rPr lang="pt-BR" sz="2400" smtClean="0"/>
              <a:t>ON SEGEP nº 12/2013</a:t>
            </a:r>
            <a:endParaRPr lang="pt-BR" sz="240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583" y="1559721"/>
            <a:ext cx="3063284" cy="4173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3632" y="4149233"/>
            <a:ext cx="1794568" cy="2526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 descr="selo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5918" y="5517232"/>
            <a:ext cx="1754431" cy="144015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Espaço Reservado para Conteúdo 3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31" t="12652" r="12748" b="12849"/>
          <a:stretch/>
        </p:blipFill>
        <p:spPr>
          <a:xfrm>
            <a:off x="1856169" y="5703824"/>
            <a:ext cx="1482520" cy="1105644"/>
          </a:xfrm>
          <a:prstGeom prst="ellipse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55340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funpresp.com.br/portal/wp-content/uploads/2015/03/prever_menu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6531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0312" y="5661248"/>
            <a:ext cx="1116632" cy="12698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8709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58000">
            <a:off x="1187624" y="620688"/>
            <a:ext cx="3489219" cy="4968552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06631">
            <a:off x="5210925" y="244099"/>
            <a:ext cx="3539788" cy="504056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5301208"/>
            <a:ext cx="1291684" cy="1468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366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0" y="0"/>
            <a:ext cx="1763688" cy="155679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prstClr val="white"/>
              </a:solidFill>
            </a:endParaRP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8862" y="44624"/>
            <a:ext cx="4505586" cy="2611593"/>
          </a:xfrm>
          <a:prstGeom prst="rect">
            <a:avLst/>
          </a:prstGeom>
        </p:spPr>
      </p:pic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4081916" y="1628800"/>
            <a:ext cx="470160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b="1" dirty="0" smtClean="0">
                <a:solidFill>
                  <a:schemeClr val="accent5">
                    <a:lumMod val="75000"/>
                  </a:schemeClr>
                </a:solidFill>
              </a:rPr>
              <a:t>RICARDO PENA</a:t>
            </a: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Diretor-Presidente</a:t>
            </a:r>
          </a:p>
          <a:p>
            <a:pPr algn="ctr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Endereço: SCN Quadra 02, bloco A</a:t>
            </a: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Ed Corporate Financial Center</a:t>
            </a: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Brasília 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– DF</a:t>
            </a: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CEP: 70712-900 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Telefone</a:t>
            </a:r>
            <a:r>
              <a:rPr lang="pt-BR" dirty="0">
                <a:solidFill>
                  <a:schemeClr val="accent5">
                    <a:lumMod val="75000"/>
                  </a:schemeClr>
                </a:solidFill>
              </a:rPr>
              <a:t>: </a:t>
            </a:r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 (61) 2020-9313</a:t>
            </a:r>
          </a:p>
          <a:p>
            <a:pPr algn="ctr"/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5">
                    <a:lumMod val="75000"/>
                  </a:schemeClr>
                </a:solidFill>
              </a:rPr>
              <a:t>0800.282.6794</a:t>
            </a:r>
            <a:endParaRPr lang="pt-BR" dirty="0">
              <a:solidFill>
                <a:schemeClr val="accent5">
                  <a:lumMod val="75000"/>
                </a:schemeClr>
              </a:solidFill>
            </a:endParaRPr>
          </a:p>
          <a:p>
            <a:pPr algn="ctr"/>
            <a:endParaRPr lang="pt-BR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u="sng" dirty="0" smtClean="0">
                <a:solidFill>
                  <a:schemeClr val="accent1">
                    <a:lumMod val="50000"/>
                  </a:schemeClr>
                </a:solidFill>
                <a:hlinkClick r:id="rId3"/>
              </a:rPr>
              <a:t>funpresp@funpresp.com.br</a:t>
            </a:r>
            <a:endParaRPr lang="pt-BR" u="sng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pt-BR" dirty="0" smtClean="0">
                <a:solidFill>
                  <a:schemeClr val="accent1">
                    <a:lumMod val="50000"/>
                  </a:schemeClr>
                </a:solidFill>
                <a:hlinkClick r:id="rId4"/>
              </a:rPr>
              <a:t>www.funpresp.com.br</a:t>
            </a:r>
            <a:endParaRPr lang="pt-BR" sz="8000" u="none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91" t="17058" r="18396" b="6250"/>
          <a:stretch/>
        </p:blipFill>
        <p:spPr bwMode="auto">
          <a:xfrm rot="562246">
            <a:off x="1639279" y="2784940"/>
            <a:ext cx="2059139" cy="2938773"/>
          </a:xfrm>
          <a:prstGeom prst="rect">
            <a:avLst/>
          </a:prstGeom>
          <a:noFill/>
          <a:ln>
            <a:noFill/>
          </a:ln>
          <a:effectLst>
            <a:outerShdw blurRad="215900" dist="76200" dir="2700000" algn="tl" rotWithShape="0">
              <a:prstClr val="black">
                <a:alpha val="48000"/>
              </a:prstClr>
            </a:outerShdw>
          </a:effectLst>
          <a:scene3d>
            <a:camera prst="orthographicFront">
              <a:rot lat="21042839" lon="20954649" rev="454976"/>
            </a:camera>
            <a:lightRig rig="threePt" dir="t">
              <a:rot lat="0" lon="0" rev="0"/>
            </a:lightRig>
          </a:scene3d>
          <a:sp3d prstMaterial="metal">
            <a:extrusionClr>
              <a:schemeClr val="accent1"/>
            </a:extrusion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Imagem 6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625" t="14778" r="3542" b="8047"/>
          <a:stretch/>
        </p:blipFill>
        <p:spPr>
          <a:xfrm rot="5400000">
            <a:off x="-125505" y="2171987"/>
            <a:ext cx="2507504" cy="1683974"/>
          </a:xfrm>
          <a:prstGeom prst="rect">
            <a:avLst/>
          </a:prstGeom>
          <a:effectLst>
            <a:outerShdw blurRad="406400" dist="203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97" t="11239" r="4701" b="11945"/>
          <a:stretch/>
        </p:blipFill>
        <p:spPr>
          <a:xfrm rot="4660012">
            <a:off x="-10444" y="3675753"/>
            <a:ext cx="2369318" cy="1676116"/>
          </a:xfrm>
          <a:prstGeom prst="rect">
            <a:avLst/>
          </a:prstGeom>
          <a:effectLst>
            <a:outerShdw blurRad="406400" dist="203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78" t="13377" r="7163" b="3653"/>
          <a:stretch/>
        </p:blipFill>
        <p:spPr>
          <a:xfrm rot="6133280">
            <a:off x="1029132" y="2154849"/>
            <a:ext cx="2386092" cy="1710278"/>
          </a:xfrm>
          <a:prstGeom prst="rect">
            <a:avLst/>
          </a:prstGeom>
          <a:effectLst>
            <a:outerShdw blurRad="406400" dist="2032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10" name="Espaço Reservado para Número de Slide 3"/>
          <p:cNvSpPr>
            <a:spLocks noGrp="1"/>
          </p:cNvSpPr>
          <p:nvPr>
            <p:ph type="sldNum" sz="quarter" idx="12"/>
          </p:nvPr>
        </p:nvSpPr>
        <p:spPr>
          <a:xfrm>
            <a:off x="8153400" y="6421438"/>
            <a:ext cx="762000" cy="365125"/>
          </a:xfrm>
        </p:spPr>
        <p:txBody>
          <a:bodyPr/>
          <a:lstStyle/>
          <a:p>
            <a:pPr>
              <a:defRPr/>
            </a:pPr>
            <a:fld id="{F9A217B9-19D3-46A2-B34B-674CE152E85A}" type="slidenum">
              <a:rPr lang="pt-BR" smtClean="0"/>
              <a:pPr>
                <a:defRPr/>
              </a:pPr>
              <a:t>55</a:t>
            </a:fld>
            <a:endParaRPr lang="pt-BR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79747">
            <a:off x="1514425" y="-87928"/>
            <a:ext cx="1506269" cy="1890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18911">
            <a:off x="278465" y="135945"/>
            <a:ext cx="1610042" cy="214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63779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luxograma: Processo 17"/>
          <p:cNvSpPr/>
          <p:nvPr/>
        </p:nvSpPr>
        <p:spPr>
          <a:xfrm>
            <a:off x="0" y="4869160"/>
            <a:ext cx="9143999" cy="1988840"/>
          </a:xfrm>
          <a:prstGeom prst="flowChartProcess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9" b="70881"/>
          <a:stretch/>
        </p:blipFill>
        <p:spPr>
          <a:xfrm>
            <a:off x="2358152" y="2916188"/>
            <a:ext cx="4719960" cy="1197074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 rotWithShape="1"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3449" t="31123" r="1390" b="47097"/>
          <a:stretch/>
        </p:blipFill>
        <p:spPr>
          <a:xfrm>
            <a:off x="2322736" y="4212332"/>
            <a:ext cx="4621386" cy="895350"/>
          </a:xfrm>
          <a:prstGeom prst="rect">
            <a:avLst/>
          </a:prstGeom>
        </p:spPr>
      </p:pic>
      <p:sp>
        <p:nvSpPr>
          <p:cNvPr id="12" name="Título 1"/>
          <p:cNvSpPr>
            <a:spLocks noGrp="1"/>
          </p:cNvSpPr>
          <p:nvPr>
            <p:ph type="title"/>
          </p:nvPr>
        </p:nvSpPr>
        <p:spPr>
          <a:xfrm>
            <a:off x="290960" y="5298027"/>
            <a:ext cx="2696864" cy="53958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pt-BR" sz="1400" dirty="0">
                <a:solidFill>
                  <a:schemeClr val="bg1"/>
                </a:solidFill>
              </a:rPr>
              <a:t>http://</a:t>
            </a:r>
            <a:r>
              <a:rPr lang="pt-BR" sz="1400" dirty="0" smtClean="0">
                <a:solidFill>
                  <a:schemeClr val="bg1"/>
                </a:solidFill>
              </a:rPr>
              <a:t>www.funpresp.com.br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3" name="Título 1"/>
          <p:cNvSpPr txBox="1">
            <a:spLocks/>
          </p:cNvSpPr>
          <p:nvPr/>
        </p:nvSpPr>
        <p:spPr>
          <a:xfrm>
            <a:off x="6391201" y="5298027"/>
            <a:ext cx="2645296" cy="53958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Central de Atendimento</a:t>
            </a:r>
          </a:p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0800 282 6794</a:t>
            </a:r>
            <a:endParaRPr lang="pt-BR" sz="1400" dirty="0">
              <a:solidFill>
                <a:schemeClr val="bg1"/>
              </a:solidFill>
            </a:endParaRPr>
          </a:p>
        </p:txBody>
      </p:sp>
      <p:sp>
        <p:nvSpPr>
          <p:cNvPr id="14" name="CaixaDeTexto 13"/>
          <p:cNvSpPr txBox="1"/>
          <p:nvPr/>
        </p:nvSpPr>
        <p:spPr>
          <a:xfrm>
            <a:off x="2792792" y="5953430"/>
            <a:ext cx="25976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www.facebook.com/funprespexe</a:t>
            </a:r>
            <a:endParaRPr lang="pt-BR" sz="14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5698636" y="5960397"/>
            <a:ext cx="1025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400" dirty="0" smtClean="0"/>
              <a:t>@</a:t>
            </a:r>
            <a:r>
              <a:rPr lang="pt-BR" sz="1400" dirty="0" err="1" smtClean="0"/>
              <a:t>Funpresp</a:t>
            </a:r>
            <a:endParaRPr lang="pt-BR" sz="1400" dirty="0"/>
          </a:p>
        </p:txBody>
      </p:sp>
      <p:pic>
        <p:nvPicPr>
          <p:cNvPr id="20484" name="Picture 4" descr="http://www.noisdivulga.net/wp-content/uploads/2013/01/facebook-twitter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71" t="13875" r="51984" b="17343"/>
          <a:stretch/>
        </p:blipFill>
        <p:spPr bwMode="auto">
          <a:xfrm>
            <a:off x="2483767" y="5913033"/>
            <a:ext cx="372695" cy="366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www.noisdivulga.net/wp-content/uploads/2013/01/facebook-twitter.pn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360" t="12008" r="7737" b="13699"/>
          <a:stretch/>
        </p:blipFill>
        <p:spPr bwMode="auto">
          <a:xfrm>
            <a:off x="5385250" y="5913008"/>
            <a:ext cx="377027" cy="396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Fluxograma: Processo 14"/>
          <p:cNvSpPr/>
          <p:nvPr/>
        </p:nvSpPr>
        <p:spPr>
          <a:xfrm>
            <a:off x="1" y="6309320"/>
            <a:ext cx="9142412" cy="547093"/>
          </a:xfrm>
          <a:prstGeom prst="flowChartProcess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SCN Quadra 02 Bloco A salas 203/204 - Corporate Financial Center</a:t>
            </a:r>
          </a:p>
          <a:p>
            <a:pPr algn="ctr"/>
            <a:r>
              <a:rPr lang="pt-BR" sz="1400" dirty="0" smtClean="0">
                <a:solidFill>
                  <a:schemeClr val="tx1"/>
                </a:solidFill>
              </a:rPr>
              <a:t>CEP 70712-900 – Brasília/DF / (61) 2020 9300</a:t>
            </a:r>
            <a:endParaRPr lang="pt-BR" sz="1400" dirty="0">
              <a:solidFill>
                <a:schemeClr val="tx1"/>
              </a:solidFill>
            </a:endParaRPr>
          </a:p>
        </p:txBody>
      </p:sp>
      <p:sp>
        <p:nvSpPr>
          <p:cNvPr id="21" name="Título 1"/>
          <p:cNvSpPr txBox="1">
            <a:spLocks/>
          </p:cNvSpPr>
          <p:nvPr/>
        </p:nvSpPr>
        <p:spPr>
          <a:xfrm>
            <a:off x="3228596" y="5298027"/>
            <a:ext cx="2952327" cy="539588"/>
          </a:xfrm>
          <a:prstGeom prst="roundRect">
            <a:avLst>
              <a:gd name="adj" fmla="val 50000"/>
            </a:avLst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pt-BR" sz="1400" dirty="0" smtClean="0">
                <a:solidFill>
                  <a:schemeClr val="bg1"/>
                </a:solidFill>
              </a:rPr>
              <a:t>faleconosco@funpresp.com.br</a:t>
            </a:r>
            <a:endParaRPr lang="pt-BR" sz="1400" dirty="0">
              <a:solidFill>
                <a:schemeClr val="bg1"/>
              </a:solidFill>
            </a:endParaRPr>
          </a:p>
        </p:txBody>
      </p:sp>
      <p:pic>
        <p:nvPicPr>
          <p:cNvPr id="20487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9111" y="430434"/>
            <a:ext cx="1580421" cy="24053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562" y="430434"/>
            <a:ext cx="1580421" cy="24105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Espaço Reservado para Rodapé 1"/>
          <p:cNvSpPr txBox="1">
            <a:spLocks/>
          </p:cNvSpPr>
          <p:nvPr/>
        </p:nvSpPr>
        <p:spPr>
          <a:xfrm>
            <a:off x="8358214" y="6525344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56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75687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04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2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2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3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2" grpId="0" animBg="1"/>
      <p:bldP spid="13" grpId="0" animBg="1"/>
      <p:bldP spid="14" grpId="0"/>
      <p:bldP spid="16" grpId="0"/>
      <p:bldP spid="15" grpId="0"/>
      <p:bldP spid="21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6779"/>
          <a:stretch/>
        </p:blipFill>
        <p:spPr>
          <a:xfrm>
            <a:off x="4211960" y="2583267"/>
            <a:ext cx="2588325" cy="798471"/>
          </a:xfrm>
          <a:prstGeom prst="rect">
            <a:avLst/>
          </a:prstGeom>
        </p:spPr>
      </p:pic>
      <p:sp>
        <p:nvSpPr>
          <p:cNvPr id="7" name="Retângulo 6"/>
          <p:cNvSpPr/>
          <p:nvPr/>
        </p:nvSpPr>
        <p:spPr>
          <a:xfrm>
            <a:off x="53561" y="4569117"/>
            <a:ext cx="9144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Plano de Previdência Complementar </a:t>
            </a:r>
            <a:r>
              <a:rPr lang="pt-BR" sz="2000" b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do Servidor </a:t>
            </a:r>
            <a:r>
              <a:rPr lang="pt-BR" sz="2000" b="1" dirty="0">
                <a:solidFill>
                  <a:schemeClr val="accent5">
                    <a:lumMod val="5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Público Federal</a:t>
            </a:r>
          </a:p>
        </p:txBody>
      </p:sp>
      <p:sp>
        <p:nvSpPr>
          <p:cNvPr id="9" name="CaixaDeTexto 8"/>
          <p:cNvSpPr txBox="1"/>
          <p:nvPr/>
        </p:nvSpPr>
        <p:spPr>
          <a:xfrm>
            <a:off x="3365421" y="4029875"/>
            <a:ext cx="25202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1" dirty="0" err="1" smtClean="0">
                <a:solidFill>
                  <a:schemeClr val="accent5">
                    <a:lumMod val="50000"/>
                  </a:schemeClr>
                </a:solidFill>
                <a:effectLst>
                  <a:outerShdw blurRad="127000" dist="38100" dir="2700000" algn="tl" rotWithShape="0">
                    <a:prstClr val="black">
                      <a:alpha val="57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Exec</a:t>
            </a:r>
            <a:r>
              <a:rPr lang="pt-BR" sz="4000" b="1" dirty="0" err="1" smtClean="0">
                <a:solidFill>
                  <a:srgbClr val="92D050"/>
                </a:solidFill>
                <a:effectLst>
                  <a:outerShdw blurRad="127000" dist="38100" dir="2700000" algn="tl" rotWithShape="0">
                    <a:prstClr val="black">
                      <a:alpha val="57000"/>
                    </a:prstClr>
                  </a:outerShdw>
                </a:effectLst>
                <a:latin typeface="Arial" pitchFamily="34" charset="0"/>
                <a:cs typeface="Arial" pitchFamily="34" charset="0"/>
              </a:rPr>
              <a:t>Prev</a:t>
            </a:r>
            <a:endParaRPr lang="pt-BR" sz="4000" b="1" dirty="0">
              <a:solidFill>
                <a:srgbClr val="92D050"/>
              </a:solidFill>
              <a:effectLst>
                <a:outerShdw blurRad="127000" dist="38100" dir="2700000" algn="tl" rotWithShape="0">
                  <a:prstClr val="black">
                    <a:alpha val="57000"/>
                  </a:prst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CaixaDeTexto 3"/>
          <p:cNvSpPr txBox="1"/>
          <p:nvPr/>
        </p:nvSpPr>
        <p:spPr>
          <a:xfrm>
            <a:off x="-252536" y="386003"/>
            <a:ext cx="9721080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i="1" dirty="0" smtClean="0">
                <a:solidFill>
                  <a:schemeClr val="accent1">
                    <a:lumMod val="75000"/>
                  </a:schemeClr>
                </a:solidFill>
              </a:rPr>
              <a:t>Workshop s/ Previdência Complementar do Poder Executivo</a:t>
            </a:r>
          </a:p>
          <a:p>
            <a:pPr algn="ctr"/>
            <a:endParaRPr lang="pt-BR" sz="12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1400" b="1" i="1" dirty="0" smtClean="0">
                <a:solidFill>
                  <a:schemeClr val="accent1">
                    <a:lumMod val="75000"/>
                  </a:schemeClr>
                </a:solidFill>
              </a:rPr>
              <a:t>(Gestão de Pessoas/RH) </a:t>
            </a:r>
          </a:p>
          <a:p>
            <a:pPr algn="ctr"/>
            <a:endParaRPr lang="pt-BR" sz="1600" b="1" i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</a:rPr>
              <a:t>Recife/PE 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</a:rPr>
              <a:t>–  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</a:rPr>
              <a:t>17 </a:t>
            </a:r>
            <a:r>
              <a:rPr lang="pt-BR" sz="2000" b="1" i="1" dirty="0" smtClean="0">
                <a:solidFill>
                  <a:schemeClr val="accent1">
                    <a:lumMod val="75000"/>
                  </a:schemeClr>
                </a:solidFill>
              </a:rPr>
              <a:t>de março de 2015 </a:t>
            </a:r>
          </a:p>
          <a:p>
            <a:pPr algn="ctr"/>
            <a:endParaRPr lang="pt-BR" sz="16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endParaRPr lang="pt-BR" sz="1600" b="1" i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587557" y="980728"/>
            <a:ext cx="832892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m 9" descr="http://seges.planejamento.gov.br/imagens/segep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504" y="2854639"/>
            <a:ext cx="1817757" cy="484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Imagem 11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246" y="2284976"/>
            <a:ext cx="676275" cy="690245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CaixaDeTexto 1"/>
          <p:cNvSpPr txBox="1"/>
          <p:nvPr/>
        </p:nvSpPr>
        <p:spPr>
          <a:xfrm>
            <a:off x="3003139" y="5584194"/>
            <a:ext cx="1800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400" b="1" dirty="0" smtClean="0">
                <a:solidFill>
                  <a:schemeClr val="tx2">
                    <a:lumMod val="75000"/>
                  </a:schemeClr>
                </a:solidFill>
              </a:rPr>
              <a:t>Apoio: </a:t>
            </a:r>
            <a:endParaRPr lang="pt-BR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13" name="Picture 102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52878" y="5556551"/>
            <a:ext cx="459228" cy="4592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7" descr="MA_LOGO_COR_Slogan.png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570738"/>
            <a:ext cx="1610446" cy="392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31395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Retângulo 53"/>
          <p:cNvSpPr/>
          <p:nvPr/>
        </p:nvSpPr>
        <p:spPr>
          <a:xfrm>
            <a:off x="-112126" y="-99620"/>
            <a:ext cx="1872208" cy="15348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" name="Título 1"/>
          <p:cNvSpPr txBox="1">
            <a:spLocks/>
          </p:cNvSpPr>
          <p:nvPr/>
        </p:nvSpPr>
        <p:spPr>
          <a:xfrm>
            <a:off x="181056" y="2503638"/>
            <a:ext cx="3898776" cy="95861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lang="pt-BR" sz="4000" b="1" kern="1200" cap="none" baseline="0" dirty="0">
                <a:ln w="5000" cmpd="sng">
                  <a:noFill/>
                  <a:prstDash val="solid"/>
                </a:ln>
                <a:solidFill>
                  <a:srgbClr val="003054"/>
                </a:solidFill>
                <a:effectLst/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Previdência Complementar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323528" y="3507061"/>
            <a:ext cx="2627784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pt-BR" sz="2000" b="1" u="none" dirty="0" smtClean="0">
                <a:ln w="10541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CF, art. 202</a:t>
            </a:r>
            <a:endParaRPr lang="pt-BR" sz="2000" b="1" u="none" dirty="0">
              <a:ln w="10541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  <a:sym typeface="ITC Zapf Dingbats" pitchFamily="18" charset="2"/>
            </a:endParaRPr>
          </a:p>
        </p:txBody>
      </p:sp>
      <p:sp>
        <p:nvSpPr>
          <p:cNvPr id="34" name="Retângulo 33"/>
          <p:cNvSpPr/>
          <p:nvPr/>
        </p:nvSpPr>
        <p:spPr>
          <a:xfrm>
            <a:off x="3814191" y="2326677"/>
            <a:ext cx="2800866" cy="707886"/>
          </a:xfrm>
          <a:prstGeom prst="rect">
            <a:avLst/>
          </a:prstGeom>
          <a:effectLst>
            <a:outerShdw blurRad="50800" dir="5400000" sx="20000" sy="2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pt-BR" sz="2000" b="1" u="sng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Adesão Facultativa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, de natureza Contratual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23837" y="2388018"/>
            <a:ext cx="940840" cy="89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1" name="Retângulo 40"/>
          <p:cNvSpPr/>
          <p:nvPr/>
        </p:nvSpPr>
        <p:spPr>
          <a:xfrm>
            <a:off x="3686529" y="3116130"/>
            <a:ext cx="2928528" cy="400110"/>
          </a:xfrm>
          <a:prstGeom prst="rect">
            <a:avLst/>
          </a:prstGeom>
          <a:effectLst>
            <a:outerShdw blurRad="50800" dir="5400000" sx="20000" sy="2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Reservas (capitalização)</a:t>
            </a:r>
          </a:p>
        </p:txBody>
      </p:sp>
      <p:pic>
        <p:nvPicPr>
          <p:cNvPr id="43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8052" y="3462253"/>
            <a:ext cx="737583" cy="5711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6" name="Retângulo 45"/>
          <p:cNvSpPr/>
          <p:nvPr/>
        </p:nvSpPr>
        <p:spPr>
          <a:xfrm>
            <a:off x="4067865" y="3627342"/>
            <a:ext cx="2536487" cy="707886"/>
          </a:xfrm>
          <a:prstGeom prst="rect">
            <a:avLst/>
          </a:prstGeom>
          <a:effectLst>
            <a:outerShdw blurRad="50800" dir="5400000" sx="20000" sy="2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Regulamentada por lei complementar</a:t>
            </a:r>
          </a:p>
        </p:txBody>
      </p:sp>
      <p:pic>
        <p:nvPicPr>
          <p:cNvPr id="47" name="Picture 5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43" t="26969" r="32040" b="36311"/>
          <a:stretch/>
        </p:blipFill>
        <p:spPr bwMode="auto">
          <a:xfrm>
            <a:off x="6601994" y="4138251"/>
            <a:ext cx="972670" cy="878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1" name="Retângulo 50"/>
          <p:cNvSpPr/>
          <p:nvPr/>
        </p:nvSpPr>
        <p:spPr>
          <a:xfrm>
            <a:off x="4060969" y="4370897"/>
            <a:ext cx="2475287" cy="707886"/>
          </a:xfrm>
          <a:prstGeom prst="rect">
            <a:avLst/>
          </a:prstGeom>
          <a:effectLst>
            <a:outerShdw blurRad="50800" dir="5400000" sx="20000" sy="2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Transparência para o participante</a:t>
            </a:r>
          </a:p>
        </p:txBody>
      </p:sp>
      <p:sp>
        <p:nvSpPr>
          <p:cNvPr id="52" name="Retângulo 51"/>
          <p:cNvSpPr/>
          <p:nvPr/>
        </p:nvSpPr>
        <p:spPr>
          <a:xfrm>
            <a:off x="3131841" y="5129897"/>
            <a:ext cx="3394384" cy="707886"/>
          </a:xfrm>
          <a:prstGeom prst="rect">
            <a:avLst/>
          </a:prstGeom>
          <a:effectLst>
            <a:outerShdw blurRad="50800" dir="5400000" sx="20000" sy="2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Autônoma em relação ao contrato de trabalho</a:t>
            </a:r>
          </a:p>
        </p:txBody>
      </p:sp>
      <p:pic>
        <p:nvPicPr>
          <p:cNvPr id="53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253" y="5151258"/>
            <a:ext cx="739059" cy="73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aixaDeTexto 2"/>
          <p:cNvSpPr txBox="1"/>
          <p:nvPr/>
        </p:nvSpPr>
        <p:spPr>
          <a:xfrm>
            <a:off x="2483768" y="2467379"/>
            <a:ext cx="15772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R$ 1,00 para R$ 1,00</a:t>
            </a:r>
            <a:endParaRPr lang="pt-BR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Seta à esquerda, à direita e acima 8"/>
          <p:cNvSpPr/>
          <p:nvPr/>
        </p:nvSpPr>
        <p:spPr>
          <a:xfrm rot="10800000">
            <a:off x="-3486626" y="3835659"/>
            <a:ext cx="918394" cy="1301024"/>
          </a:xfrm>
          <a:custGeom>
            <a:avLst/>
            <a:gdLst>
              <a:gd name="connsiteX0" fmla="*/ 0 w 5210576"/>
              <a:gd name="connsiteY0" fmla="*/ 1979095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0 w 5210576"/>
              <a:gd name="connsiteY15" fmla="*/ 2088821 h 2088821"/>
              <a:gd name="connsiteX16" fmla="*/ 0 w 5210576"/>
              <a:gd name="connsiteY16" fmla="*/ 2088821 h 2088821"/>
              <a:gd name="connsiteX17" fmla="*/ 0 w 5210576"/>
              <a:gd name="connsiteY17" fmla="*/ 1979095 h 2088821"/>
              <a:gd name="connsiteX0" fmla="*/ 0 w 5210576"/>
              <a:gd name="connsiteY0" fmla="*/ 1979095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0 w 5210576"/>
              <a:gd name="connsiteY15" fmla="*/ 2088821 h 2088821"/>
              <a:gd name="connsiteX16" fmla="*/ 0 w 5210576"/>
              <a:gd name="connsiteY16" fmla="*/ 2088821 h 2088821"/>
              <a:gd name="connsiteX17" fmla="*/ 0 w 5210576"/>
              <a:gd name="connsiteY17" fmla="*/ 1979095 h 2088821"/>
              <a:gd name="connsiteX0" fmla="*/ 0 w 5210576"/>
              <a:gd name="connsiteY0" fmla="*/ 1979095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18" fmla="*/ 0 w 5210576"/>
              <a:gd name="connsiteY18" fmla="*/ 1979095 h 2088821"/>
              <a:gd name="connsiteX0" fmla="*/ 0 w 5210576"/>
              <a:gd name="connsiteY0" fmla="*/ 1979095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18" fmla="*/ 0 w 5210576"/>
              <a:gd name="connsiteY18" fmla="*/ 1979095 h 2088821"/>
              <a:gd name="connsiteX0" fmla="*/ 2822 w 5213398"/>
              <a:gd name="connsiteY0" fmla="*/ 1979095 h 2088821"/>
              <a:gd name="connsiteX1" fmla="*/ 2822 w 5213398"/>
              <a:gd name="connsiteY1" fmla="*/ 1869369 h 2088821"/>
              <a:gd name="connsiteX2" fmla="*/ 2822 w 5213398"/>
              <a:gd name="connsiteY2" fmla="*/ 1869369 h 2088821"/>
              <a:gd name="connsiteX3" fmla="*/ 2498384 w 5213398"/>
              <a:gd name="connsiteY3" fmla="*/ 1869369 h 2088821"/>
              <a:gd name="connsiteX4" fmla="*/ 2498384 w 5213398"/>
              <a:gd name="connsiteY4" fmla="*/ 0 h 2088821"/>
              <a:gd name="connsiteX5" fmla="*/ 2498384 w 5213398"/>
              <a:gd name="connsiteY5" fmla="*/ 0 h 2088821"/>
              <a:gd name="connsiteX6" fmla="*/ 2608110 w 5213398"/>
              <a:gd name="connsiteY6" fmla="*/ 0 h 2088821"/>
              <a:gd name="connsiteX7" fmla="*/ 2717836 w 5213398"/>
              <a:gd name="connsiteY7" fmla="*/ 0 h 2088821"/>
              <a:gd name="connsiteX8" fmla="*/ 2717836 w 5213398"/>
              <a:gd name="connsiteY8" fmla="*/ 0 h 2088821"/>
              <a:gd name="connsiteX9" fmla="*/ 2717836 w 5213398"/>
              <a:gd name="connsiteY9" fmla="*/ 1869369 h 2088821"/>
              <a:gd name="connsiteX10" fmla="*/ 5213398 w 5213398"/>
              <a:gd name="connsiteY10" fmla="*/ 1869369 h 2088821"/>
              <a:gd name="connsiteX11" fmla="*/ 5213398 w 5213398"/>
              <a:gd name="connsiteY11" fmla="*/ 1869369 h 2088821"/>
              <a:gd name="connsiteX12" fmla="*/ 5213398 w 5213398"/>
              <a:gd name="connsiteY12" fmla="*/ 1979095 h 2088821"/>
              <a:gd name="connsiteX13" fmla="*/ 5213398 w 5213398"/>
              <a:gd name="connsiteY13" fmla="*/ 2088821 h 2088821"/>
              <a:gd name="connsiteX14" fmla="*/ 5213398 w 5213398"/>
              <a:gd name="connsiteY14" fmla="*/ 2088821 h 2088821"/>
              <a:gd name="connsiteX15" fmla="*/ 2485367 w 5213398"/>
              <a:gd name="connsiteY15" fmla="*/ 2087574 h 2088821"/>
              <a:gd name="connsiteX16" fmla="*/ 2822 w 5213398"/>
              <a:gd name="connsiteY16" fmla="*/ 2088821 h 2088821"/>
              <a:gd name="connsiteX17" fmla="*/ 2822 w 5213398"/>
              <a:gd name="connsiteY17" fmla="*/ 2088821 h 2088821"/>
              <a:gd name="connsiteX18" fmla="*/ 2822 w 5213398"/>
              <a:gd name="connsiteY18" fmla="*/ 1979095 h 2088821"/>
              <a:gd name="connsiteX0" fmla="*/ 0 w 5210576"/>
              <a:gd name="connsiteY0" fmla="*/ 2088821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0 w 5210576"/>
              <a:gd name="connsiteY1" fmla="*/ 186936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0 w 5210576"/>
              <a:gd name="connsiteY1" fmla="*/ 186936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0 w 5210576"/>
              <a:gd name="connsiteY1" fmla="*/ 186936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177800 w 5210576"/>
              <a:gd name="connsiteY2" fmla="*/ 193921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177800 w 5210576"/>
              <a:gd name="connsiteY2" fmla="*/ 19836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158750 w 5210576"/>
              <a:gd name="connsiteY2" fmla="*/ 19455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158750 w 5210576"/>
              <a:gd name="connsiteY2" fmla="*/ 19455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34127 w 5244703"/>
              <a:gd name="connsiteY0" fmla="*/ 2088821 h 2088821"/>
              <a:gd name="connsiteX1" fmla="*/ 123027 w 5244703"/>
              <a:gd name="connsiteY1" fmla="*/ 1647119 h 2088821"/>
              <a:gd name="connsiteX2" fmla="*/ 192877 w 5244703"/>
              <a:gd name="connsiteY2" fmla="*/ 1945569 h 2088821"/>
              <a:gd name="connsiteX3" fmla="*/ 2529689 w 5244703"/>
              <a:gd name="connsiteY3" fmla="*/ 1869369 h 2088821"/>
              <a:gd name="connsiteX4" fmla="*/ 2529689 w 5244703"/>
              <a:gd name="connsiteY4" fmla="*/ 0 h 2088821"/>
              <a:gd name="connsiteX5" fmla="*/ 2529689 w 5244703"/>
              <a:gd name="connsiteY5" fmla="*/ 0 h 2088821"/>
              <a:gd name="connsiteX6" fmla="*/ 2639415 w 5244703"/>
              <a:gd name="connsiteY6" fmla="*/ 0 h 2088821"/>
              <a:gd name="connsiteX7" fmla="*/ 2749141 w 5244703"/>
              <a:gd name="connsiteY7" fmla="*/ 0 h 2088821"/>
              <a:gd name="connsiteX8" fmla="*/ 2749141 w 5244703"/>
              <a:gd name="connsiteY8" fmla="*/ 0 h 2088821"/>
              <a:gd name="connsiteX9" fmla="*/ 2749141 w 5244703"/>
              <a:gd name="connsiteY9" fmla="*/ 1869369 h 2088821"/>
              <a:gd name="connsiteX10" fmla="*/ 5244703 w 5244703"/>
              <a:gd name="connsiteY10" fmla="*/ 1869369 h 2088821"/>
              <a:gd name="connsiteX11" fmla="*/ 5244703 w 5244703"/>
              <a:gd name="connsiteY11" fmla="*/ 1869369 h 2088821"/>
              <a:gd name="connsiteX12" fmla="*/ 5244703 w 5244703"/>
              <a:gd name="connsiteY12" fmla="*/ 1979095 h 2088821"/>
              <a:gd name="connsiteX13" fmla="*/ 5244703 w 5244703"/>
              <a:gd name="connsiteY13" fmla="*/ 2088821 h 2088821"/>
              <a:gd name="connsiteX14" fmla="*/ 5244703 w 5244703"/>
              <a:gd name="connsiteY14" fmla="*/ 2088821 h 2088821"/>
              <a:gd name="connsiteX15" fmla="*/ 2516672 w 5244703"/>
              <a:gd name="connsiteY15" fmla="*/ 2087574 h 2088821"/>
              <a:gd name="connsiteX16" fmla="*/ 34127 w 5244703"/>
              <a:gd name="connsiteY16" fmla="*/ 2088821 h 2088821"/>
              <a:gd name="connsiteX17" fmla="*/ 34127 w 5244703"/>
              <a:gd name="connsiteY17" fmla="*/ 2088821 h 2088821"/>
              <a:gd name="connsiteX0" fmla="*/ 34127 w 5244703"/>
              <a:gd name="connsiteY0" fmla="*/ 2088821 h 2137298"/>
              <a:gd name="connsiteX1" fmla="*/ 123027 w 5244703"/>
              <a:gd name="connsiteY1" fmla="*/ 1647119 h 2137298"/>
              <a:gd name="connsiteX2" fmla="*/ 192877 w 5244703"/>
              <a:gd name="connsiteY2" fmla="*/ 1945569 h 2137298"/>
              <a:gd name="connsiteX3" fmla="*/ 2529689 w 5244703"/>
              <a:gd name="connsiteY3" fmla="*/ 1869369 h 2137298"/>
              <a:gd name="connsiteX4" fmla="*/ 2529689 w 5244703"/>
              <a:gd name="connsiteY4" fmla="*/ 0 h 2137298"/>
              <a:gd name="connsiteX5" fmla="*/ 2529689 w 5244703"/>
              <a:gd name="connsiteY5" fmla="*/ 0 h 2137298"/>
              <a:gd name="connsiteX6" fmla="*/ 2639415 w 5244703"/>
              <a:gd name="connsiteY6" fmla="*/ 0 h 2137298"/>
              <a:gd name="connsiteX7" fmla="*/ 2749141 w 5244703"/>
              <a:gd name="connsiteY7" fmla="*/ 0 h 2137298"/>
              <a:gd name="connsiteX8" fmla="*/ 2749141 w 5244703"/>
              <a:gd name="connsiteY8" fmla="*/ 0 h 2137298"/>
              <a:gd name="connsiteX9" fmla="*/ 2749141 w 5244703"/>
              <a:gd name="connsiteY9" fmla="*/ 1869369 h 2137298"/>
              <a:gd name="connsiteX10" fmla="*/ 5244703 w 5244703"/>
              <a:gd name="connsiteY10" fmla="*/ 1869369 h 2137298"/>
              <a:gd name="connsiteX11" fmla="*/ 5244703 w 5244703"/>
              <a:gd name="connsiteY11" fmla="*/ 1869369 h 2137298"/>
              <a:gd name="connsiteX12" fmla="*/ 5244703 w 5244703"/>
              <a:gd name="connsiteY12" fmla="*/ 1979095 h 2137298"/>
              <a:gd name="connsiteX13" fmla="*/ 5244703 w 5244703"/>
              <a:gd name="connsiteY13" fmla="*/ 2088821 h 2137298"/>
              <a:gd name="connsiteX14" fmla="*/ 5244703 w 5244703"/>
              <a:gd name="connsiteY14" fmla="*/ 2088821 h 2137298"/>
              <a:gd name="connsiteX15" fmla="*/ 2516672 w 5244703"/>
              <a:gd name="connsiteY15" fmla="*/ 2087574 h 2137298"/>
              <a:gd name="connsiteX16" fmla="*/ 34127 w 5244703"/>
              <a:gd name="connsiteY16" fmla="*/ 2088821 h 2137298"/>
              <a:gd name="connsiteX17" fmla="*/ 34127 w 5244703"/>
              <a:gd name="connsiteY17" fmla="*/ 2088821 h 2137298"/>
              <a:gd name="connsiteX0" fmla="*/ 34127 w 5244703"/>
              <a:gd name="connsiteY0" fmla="*/ 2088821 h 2131799"/>
              <a:gd name="connsiteX1" fmla="*/ 123027 w 5244703"/>
              <a:gd name="connsiteY1" fmla="*/ 1647119 h 2131799"/>
              <a:gd name="connsiteX2" fmla="*/ 192877 w 5244703"/>
              <a:gd name="connsiteY2" fmla="*/ 1945569 h 2131799"/>
              <a:gd name="connsiteX3" fmla="*/ 2529689 w 5244703"/>
              <a:gd name="connsiteY3" fmla="*/ 1869369 h 2131799"/>
              <a:gd name="connsiteX4" fmla="*/ 2529689 w 5244703"/>
              <a:gd name="connsiteY4" fmla="*/ 0 h 2131799"/>
              <a:gd name="connsiteX5" fmla="*/ 2529689 w 5244703"/>
              <a:gd name="connsiteY5" fmla="*/ 0 h 2131799"/>
              <a:gd name="connsiteX6" fmla="*/ 2639415 w 5244703"/>
              <a:gd name="connsiteY6" fmla="*/ 0 h 2131799"/>
              <a:gd name="connsiteX7" fmla="*/ 2749141 w 5244703"/>
              <a:gd name="connsiteY7" fmla="*/ 0 h 2131799"/>
              <a:gd name="connsiteX8" fmla="*/ 2749141 w 5244703"/>
              <a:gd name="connsiteY8" fmla="*/ 0 h 2131799"/>
              <a:gd name="connsiteX9" fmla="*/ 2749141 w 5244703"/>
              <a:gd name="connsiteY9" fmla="*/ 1869369 h 2131799"/>
              <a:gd name="connsiteX10" fmla="*/ 5244703 w 5244703"/>
              <a:gd name="connsiteY10" fmla="*/ 1869369 h 2131799"/>
              <a:gd name="connsiteX11" fmla="*/ 5244703 w 5244703"/>
              <a:gd name="connsiteY11" fmla="*/ 1869369 h 2131799"/>
              <a:gd name="connsiteX12" fmla="*/ 5244703 w 5244703"/>
              <a:gd name="connsiteY12" fmla="*/ 1979095 h 2131799"/>
              <a:gd name="connsiteX13" fmla="*/ 5244703 w 5244703"/>
              <a:gd name="connsiteY13" fmla="*/ 2088821 h 2131799"/>
              <a:gd name="connsiteX14" fmla="*/ 5244703 w 5244703"/>
              <a:gd name="connsiteY14" fmla="*/ 2088821 h 2131799"/>
              <a:gd name="connsiteX15" fmla="*/ 2516672 w 5244703"/>
              <a:gd name="connsiteY15" fmla="*/ 2087574 h 2131799"/>
              <a:gd name="connsiteX16" fmla="*/ 34127 w 5244703"/>
              <a:gd name="connsiteY16" fmla="*/ 2088821 h 2131799"/>
              <a:gd name="connsiteX17" fmla="*/ 34127 w 5244703"/>
              <a:gd name="connsiteY17" fmla="*/ 2088821 h 2131799"/>
              <a:gd name="connsiteX0" fmla="*/ 69059 w 5279635"/>
              <a:gd name="connsiteY0" fmla="*/ 2088821 h 2131799"/>
              <a:gd name="connsiteX1" fmla="*/ 30959 w 5279635"/>
              <a:gd name="connsiteY1" fmla="*/ 1736019 h 2131799"/>
              <a:gd name="connsiteX2" fmla="*/ 227809 w 5279635"/>
              <a:gd name="connsiteY2" fmla="*/ 1945569 h 2131799"/>
              <a:gd name="connsiteX3" fmla="*/ 2564621 w 5279635"/>
              <a:gd name="connsiteY3" fmla="*/ 1869369 h 2131799"/>
              <a:gd name="connsiteX4" fmla="*/ 2564621 w 5279635"/>
              <a:gd name="connsiteY4" fmla="*/ 0 h 2131799"/>
              <a:gd name="connsiteX5" fmla="*/ 2564621 w 5279635"/>
              <a:gd name="connsiteY5" fmla="*/ 0 h 2131799"/>
              <a:gd name="connsiteX6" fmla="*/ 2674347 w 5279635"/>
              <a:gd name="connsiteY6" fmla="*/ 0 h 2131799"/>
              <a:gd name="connsiteX7" fmla="*/ 2784073 w 5279635"/>
              <a:gd name="connsiteY7" fmla="*/ 0 h 2131799"/>
              <a:gd name="connsiteX8" fmla="*/ 2784073 w 5279635"/>
              <a:gd name="connsiteY8" fmla="*/ 0 h 2131799"/>
              <a:gd name="connsiteX9" fmla="*/ 2784073 w 5279635"/>
              <a:gd name="connsiteY9" fmla="*/ 1869369 h 2131799"/>
              <a:gd name="connsiteX10" fmla="*/ 5279635 w 5279635"/>
              <a:gd name="connsiteY10" fmla="*/ 1869369 h 2131799"/>
              <a:gd name="connsiteX11" fmla="*/ 5279635 w 5279635"/>
              <a:gd name="connsiteY11" fmla="*/ 1869369 h 2131799"/>
              <a:gd name="connsiteX12" fmla="*/ 5279635 w 5279635"/>
              <a:gd name="connsiteY12" fmla="*/ 1979095 h 2131799"/>
              <a:gd name="connsiteX13" fmla="*/ 5279635 w 5279635"/>
              <a:gd name="connsiteY13" fmla="*/ 2088821 h 2131799"/>
              <a:gd name="connsiteX14" fmla="*/ 5279635 w 5279635"/>
              <a:gd name="connsiteY14" fmla="*/ 2088821 h 2131799"/>
              <a:gd name="connsiteX15" fmla="*/ 2551604 w 5279635"/>
              <a:gd name="connsiteY15" fmla="*/ 2087574 h 2131799"/>
              <a:gd name="connsiteX16" fmla="*/ 69059 w 5279635"/>
              <a:gd name="connsiteY16" fmla="*/ 2088821 h 2131799"/>
              <a:gd name="connsiteX17" fmla="*/ 69059 w 5279635"/>
              <a:gd name="connsiteY17" fmla="*/ 2088821 h 2131799"/>
              <a:gd name="connsiteX0" fmla="*/ 69059 w 5279635"/>
              <a:gd name="connsiteY0" fmla="*/ 2088821 h 2131799"/>
              <a:gd name="connsiteX1" fmla="*/ 30959 w 5279635"/>
              <a:gd name="connsiteY1" fmla="*/ 1736019 h 2131799"/>
              <a:gd name="connsiteX2" fmla="*/ 227809 w 5279635"/>
              <a:gd name="connsiteY2" fmla="*/ 1945569 h 2131799"/>
              <a:gd name="connsiteX3" fmla="*/ 2564621 w 5279635"/>
              <a:gd name="connsiteY3" fmla="*/ 1869369 h 2131799"/>
              <a:gd name="connsiteX4" fmla="*/ 2564621 w 5279635"/>
              <a:gd name="connsiteY4" fmla="*/ 0 h 2131799"/>
              <a:gd name="connsiteX5" fmla="*/ 2564621 w 5279635"/>
              <a:gd name="connsiteY5" fmla="*/ 0 h 2131799"/>
              <a:gd name="connsiteX6" fmla="*/ 2674347 w 5279635"/>
              <a:gd name="connsiteY6" fmla="*/ 0 h 2131799"/>
              <a:gd name="connsiteX7" fmla="*/ 2784073 w 5279635"/>
              <a:gd name="connsiteY7" fmla="*/ 0 h 2131799"/>
              <a:gd name="connsiteX8" fmla="*/ 2784073 w 5279635"/>
              <a:gd name="connsiteY8" fmla="*/ 0 h 2131799"/>
              <a:gd name="connsiteX9" fmla="*/ 2784073 w 5279635"/>
              <a:gd name="connsiteY9" fmla="*/ 1869369 h 2131799"/>
              <a:gd name="connsiteX10" fmla="*/ 5279635 w 5279635"/>
              <a:gd name="connsiteY10" fmla="*/ 1869369 h 2131799"/>
              <a:gd name="connsiteX11" fmla="*/ 5279635 w 5279635"/>
              <a:gd name="connsiteY11" fmla="*/ 1869369 h 2131799"/>
              <a:gd name="connsiteX12" fmla="*/ 5279635 w 5279635"/>
              <a:gd name="connsiteY12" fmla="*/ 1979095 h 2131799"/>
              <a:gd name="connsiteX13" fmla="*/ 5279635 w 5279635"/>
              <a:gd name="connsiteY13" fmla="*/ 2088821 h 2131799"/>
              <a:gd name="connsiteX14" fmla="*/ 5279635 w 5279635"/>
              <a:gd name="connsiteY14" fmla="*/ 2088821 h 2131799"/>
              <a:gd name="connsiteX15" fmla="*/ 2551604 w 5279635"/>
              <a:gd name="connsiteY15" fmla="*/ 2087574 h 2131799"/>
              <a:gd name="connsiteX16" fmla="*/ 69059 w 5279635"/>
              <a:gd name="connsiteY16" fmla="*/ 2088821 h 2131799"/>
              <a:gd name="connsiteX17" fmla="*/ 69059 w 5279635"/>
              <a:gd name="connsiteY17" fmla="*/ 2088821 h 2131799"/>
              <a:gd name="connsiteX0" fmla="*/ 69059 w 5279635"/>
              <a:gd name="connsiteY0" fmla="*/ 2088821 h 2131799"/>
              <a:gd name="connsiteX1" fmla="*/ 30959 w 5279635"/>
              <a:gd name="connsiteY1" fmla="*/ 1736019 h 2131799"/>
              <a:gd name="connsiteX2" fmla="*/ 132559 w 5279635"/>
              <a:gd name="connsiteY2" fmla="*/ 1970969 h 2131799"/>
              <a:gd name="connsiteX3" fmla="*/ 2564621 w 5279635"/>
              <a:gd name="connsiteY3" fmla="*/ 1869369 h 2131799"/>
              <a:gd name="connsiteX4" fmla="*/ 2564621 w 5279635"/>
              <a:gd name="connsiteY4" fmla="*/ 0 h 2131799"/>
              <a:gd name="connsiteX5" fmla="*/ 2564621 w 5279635"/>
              <a:gd name="connsiteY5" fmla="*/ 0 h 2131799"/>
              <a:gd name="connsiteX6" fmla="*/ 2674347 w 5279635"/>
              <a:gd name="connsiteY6" fmla="*/ 0 h 2131799"/>
              <a:gd name="connsiteX7" fmla="*/ 2784073 w 5279635"/>
              <a:gd name="connsiteY7" fmla="*/ 0 h 2131799"/>
              <a:gd name="connsiteX8" fmla="*/ 2784073 w 5279635"/>
              <a:gd name="connsiteY8" fmla="*/ 0 h 2131799"/>
              <a:gd name="connsiteX9" fmla="*/ 2784073 w 5279635"/>
              <a:gd name="connsiteY9" fmla="*/ 1869369 h 2131799"/>
              <a:gd name="connsiteX10" fmla="*/ 5279635 w 5279635"/>
              <a:gd name="connsiteY10" fmla="*/ 1869369 h 2131799"/>
              <a:gd name="connsiteX11" fmla="*/ 5279635 w 5279635"/>
              <a:gd name="connsiteY11" fmla="*/ 1869369 h 2131799"/>
              <a:gd name="connsiteX12" fmla="*/ 5279635 w 5279635"/>
              <a:gd name="connsiteY12" fmla="*/ 1979095 h 2131799"/>
              <a:gd name="connsiteX13" fmla="*/ 5279635 w 5279635"/>
              <a:gd name="connsiteY13" fmla="*/ 2088821 h 2131799"/>
              <a:gd name="connsiteX14" fmla="*/ 5279635 w 5279635"/>
              <a:gd name="connsiteY14" fmla="*/ 2088821 h 2131799"/>
              <a:gd name="connsiteX15" fmla="*/ 2551604 w 5279635"/>
              <a:gd name="connsiteY15" fmla="*/ 2087574 h 2131799"/>
              <a:gd name="connsiteX16" fmla="*/ 69059 w 5279635"/>
              <a:gd name="connsiteY16" fmla="*/ 2088821 h 2131799"/>
              <a:gd name="connsiteX17" fmla="*/ 69059 w 5279635"/>
              <a:gd name="connsiteY17" fmla="*/ 2088821 h 2131799"/>
              <a:gd name="connsiteX0" fmla="*/ 69059 w 5279635"/>
              <a:gd name="connsiteY0" fmla="*/ 2088821 h 2131799"/>
              <a:gd name="connsiteX1" fmla="*/ 30959 w 5279635"/>
              <a:gd name="connsiteY1" fmla="*/ 1736019 h 2131799"/>
              <a:gd name="connsiteX2" fmla="*/ 132559 w 5279635"/>
              <a:gd name="connsiteY2" fmla="*/ 1970969 h 2131799"/>
              <a:gd name="connsiteX3" fmla="*/ 2564621 w 5279635"/>
              <a:gd name="connsiteY3" fmla="*/ 1869369 h 2131799"/>
              <a:gd name="connsiteX4" fmla="*/ 2564621 w 5279635"/>
              <a:gd name="connsiteY4" fmla="*/ 0 h 2131799"/>
              <a:gd name="connsiteX5" fmla="*/ 2564621 w 5279635"/>
              <a:gd name="connsiteY5" fmla="*/ 0 h 2131799"/>
              <a:gd name="connsiteX6" fmla="*/ 2674347 w 5279635"/>
              <a:gd name="connsiteY6" fmla="*/ 0 h 2131799"/>
              <a:gd name="connsiteX7" fmla="*/ 2784073 w 5279635"/>
              <a:gd name="connsiteY7" fmla="*/ 0 h 2131799"/>
              <a:gd name="connsiteX8" fmla="*/ 2784073 w 5279635"/>
              <a:gd name="connsiteY8" fmla="*/ 0 h 2131799"/>
              <a:gd name="connsiteX9" fmla="*/ 2784073 w 5279635"/>
              <a:gd name="connsiteY9" fmla="*/ 1869369 h 2131799"/>
              <a:gd name="connsiteX10" fmla="*/ 5279635 w 5279635"/>
              <a:gd name="connsiteY10" fmla="*/ 1869369 h 2131799"/>
              <a:gd name="connsiteX11" fmla="*/ 5279635 w 5279635"/>
              <a:gd name="connsiteY11" fmla="*/ 1869369 h 2131799"/>
              <a:gd name="connsiteX12" fmla="*/ 5279635 w 5279635"/>
              <a:gd name="connsiteY12" fmla="*/ 1979095 h 2131799"/>
              <a:gd name="connsiteX13" fmla="*/ 5279635 w 5279635"/>
              <a:gd name="connsiteY13" fmla="*/ 2088821 h 2131799"/>
              <a:gd name="connsiteX14" fmla="*/ 5279635 w 5279635"/>
              <a:gd name="connsiteY14" fmla="*/ 2088821 h 2131799"/>
              <a:gd name="connsiteX15" fmla="*/ 2551604 w 5279635"/>
              <a:gd name="connsiteY15" fmla="*/ 2087574 h 2131799"/>
              <a:gd name="connsiteX16" fmla="*/ 69059 w 5279635"/>
              <a:gd name="connsiteY16" fmla="*/ 2088821 h 2131799"/>
              <a:gd name="connsiteX17" fmla="*/ 69059 w 5279635"/>
              <a:gd name="connsiteY17" fmla="*/ 2088821 h 2131799"/>
              <a:gd name="connsiteX0" fmla="*/ 136664 w 5347240"/>
              <a:gd name="connsiteY0" fmla="*/ 2088821 h 2131799"/>
              <a:gd name="connsiteX1" fmla="*/ 200164 w 5347240"/>
              <a:gd name="connsiteY1" fmla="*/ 1970969 h 2131799"/>
              <a:gd name="connsiteX2" fmla="*/ 2632226 w 5347240"/>
              <a:gd name="connsiteY2" fmla="*/ 1869369 h 2131799"/>
              <a:gd name="connsiteX3" fmla="*/ 2632226 w 5347240"/>
              <a:gd name="connsiteY3" fmla="*/ 0 h 2131799"/>
              <a:gd name="connsiteX4" fmla="*/ 2632226 w 5347240"/>
              <a:gd name="connsiteY4" fmla="*/ 0 h 2131799"/>
              <a:gd name="connsiteX5" fmla="*/ 2741952 w 5347240"/>
              <a:gd name="connsiteY5" fmla="*/ 0 h 2131799"/>
              <a:gd name="connsiteX6" fmla="*/ 2851678 w 5347240"/>
              <a:gd name="connsiteY6" fmla="*/ 0 h 2131799"/>
              <a:gd name="connsiteX7" fmla="*/ 2851678 w 5347240"/>
              <a:gd name="connsiteY7" fmla="*/ 0 h 2131799"/>
              <a:gd name="connsiteX8" fmla="*/ 2851678 w 5347240"/>
              <a:gd name="connsiteY8" fmla="*/ 1869369 h 2131799"/>
              <a:gd name="connsiteX9" fmla="*/ 5347240 w 5347240"/>
              <a:gd name="connsiteY9" fmla="*/ 1869369 h 2131799"/>
              <a:gd name="connsiteX10" fmla="*/ 5347240 w 5347240"/>
              <a:gd name="connsiteY10" fmla="*/ 1869369 h 2131799"/>
              <a:gd name="connsiteX11" fmla="*/ 5347240 w 5347240"/>
              <a:gd name="connsiteY11" fmla="*/ 1979095 h 2131799"/>
              <a:gd name="connsiteX12" fmla="*/ 5347240 w 5347240"/>
              <a:gd name="connsiteY12" fmla="*/ 2088821 h 2131799"/>
              <a:gd name="connsiteX13" fmla="*/ 5347240 w 5347240"/>
              <a:gd name="connsiteY13" fmla="*/ 2088821 h 2131799"/>
              <a:gd name="connsiteX14" fmla="*/ 2619209 w 5347240"/>
              <a:gd name="connsiteY14" fmla="*/ 2087574 h 2131799"/>
              <a:gd name="connsiteX15" fmla="*/ 136664 w 5347240"/>
              <a:gd name="connsiteY15" fmla="*/ 2088821 h 2131799"/>
              <a:gd name="connsiteX16" fmla="*/ 136664 w 5347240"/>
              <a:gd name="connsiteY16" fmla="*/ 2088821 h 2131799"/>
              <a:gd name="connsiteX0" fmla="*/ 136664 w 5347240"/>
              <a:gd name="connsiteY0" fmla="*/ 2088821 h 2131799"/>
              <a:gd name="connsiteX1" fmla="*/ 200164 w 5347240"/>
              <a:gd name="connsiteY1" fmla="*/ 1970969 h 2131799"/>
              <a:gd name="connsiteX2" fmla="*/ 2632226 w 5347240"/>
              <a:gd name="connsiteY2" fmla="*/ 1869369 h 2131799"/>
              <a:gd name="connsiteX3" fmla="*/ 2632226 w 5347240"/>
              <a:gd name="connsiteY3" fmla="*/ 0 h 2131799"/>
              <a:gd name="connsiteX4" fmla="*/ 2632226 w 5347240"/>
              <a:gd name="connsiteY4" fmla="*/ 0 h 2131799"/>
              <a:gd name="connsiteX5" fmla="*/ 2741952 w 5347240"/>
              <a:gd name="connsiteY5" fmla="*/ 0 h 2131799"/>
              <a:gd name="connsiteX6" fmla="*/ 2851678 w 5347240"/>
              <a:gd name="connsiteY6" fmla="*/ 0 h 2131799"/>
              <a:gd name="connsiteX7" fmla="*/ 2851678 w 5347240"/>
              <a:gd name="connsiteY7" fmla="*/ 0 h 2131799"/>
              <a:gd name="connsiteX8" fmla="*/ 2851678 w 5347240"/>
              <a:gd name="connsiteY8" fmla="*/ 1869369 h 2131799"/>
              <a:gd name="connsiteX9" fmla="*/ 5347240 w 5347240"/>
              <a:gd name="connsiteY9" fmla="*/ 1869369 h 2131799"/>
              <a:gd name="connsiteX10" fmla="*/ 5347240 w 5347240"/>
              <a:gd name="connsiteY10" fmla="*/ 1869369 h 2131799"/>
              <a:gd name="connsiteX11" fmla="*/ 5347240 w 5347240"/>
              <a:gd name="connsiteY11" fmla="*/ 1979095 h 2131799"/>
              <a:gd name="connsiteX12" fmla="*/ 5347240 w 5347240"/>
              <a:gd name="connsiteY12" fmla="*/ 2088821 h 2131799"/>
              <a:gd name="connsiteX13" fmla="*/ 5347240 w 5347240"/>
              <a:gd name="connsiteY13" fmla="*/ 2088821 h 2131799"/>
              <a:gd name="connsiteX14" fmla="*/ 2619209 w 5347240"/>
              <a:gd name="connsiteY14" fmla="*/ 2087574 h 2131799"/>
              <a:gd name="connsiteX15" fmla="*/ 136664 w 5347240"/>
              <a:gd name="connsiteY15" fmla="*/ 2088821 h 2131799"/>
              <a:gd name="connsiteX16" fmla="*/ 136664 w 5347240"/>
              <a:gd name="connsiteY16" fmla="*/ 2088821 h 2131799"/>
              <a:gd name="connsiteX0" fmla="*/ 0 w 5210576"/>
              <a:gd name="connsiteY0" fmla="*/ 2088821 h 2131799"/>
              <a:gd name="connsiteX1" fmla="*/ 63500 w 5210576"/>
              <a:gd name="connsiteY1" fmla="*/ 1970969 h 2131799"/>
              <a:gd name="connsiteX2" fmla="*/ 2495562 w 5210576"/>
              <a:gd name="connsiteY2" fmla="*/ 1869369 h 2131799"/>
              <a:gd name="connsiteX3" fmla="*/ 2495562 w 5210576"/>
              <a:gd name="connsiteY3" fmla="*/ 0 h 2131799"/>
              <a:gd name="connsiteX4" fmla="*/ 2495562 w 5210576"/>
              <a:gd name="connsiteY4" fmla="*/ 0 h 2131799"/>
              <a:gd name="connsiteX5" fmla="*/ 2605288 w 5210576"/>
              <a:gd name="connsiteY5" fmla="*/ 0 h 2131799"/>
              <a:gd name="connsiteX6" fmla="*/ 2715014 w 5210576"/>
              <a:gd name="connsiteY6" fmla="*/ 0 h 2131799"/>
              <a:gd name="connsiteX7" fmla="*/ 2715014 w 5210576"/>
              <a:gd name="connsiteY7" fmla="*/ 0 h 2131799"/>
              <a:gd name="connsiteX8" fmla="*/ 2715014 w 5210576"/>
              <a:gd name="connsiteY8" fmla="*/ 1869369 h 2131799"/>
              <a:gd name="connsiteX9" fmla="*/ 5210576 w 5210576"/>
              <a:gd name="connsiteY9" fmla="*/ 1869369 h 2131799"/>
              <a:gd name="connsiteX10" fmla="*/ 5210576 w 5210576"/>
              <a:gd name="connsiteY10" fmla="*/ 1869369 h 2131799"/>
              <a:gd name="connsiteX11" fmla="*/ 5210576 w 5210576"/>
              <a:gd name="connsiteY11" fmla="*/ 1979095 h 2131799"/>
              <a:gd name="connsiteX12" fmla="*/ 5210576 w 5210576"/>
              <a:gd name="connsiteY12" fmla="*/ 2088821 h 2131799"/>
              <a:gd name="connsiteX13" fmla="*/ 5210576 w 5210576"/>
              <a:gd name="connsiteY13" fmla="*/ 2088821 h 2131799"/>
              <a:gd name="connsiteX14" fmla="*/ 2482545 w 5210576"/>
              <a:gd name="connsiteY14" fmla="*/ 2087574 h 2131799"/>
              <a:gd name="connsiteX15" fmla="*/ 0 w 5210576"/>
              <a:gd name="connsiteY15" fmla="*/ 2088821 h 2131799"/>
              <a:gd name="connsiteX16" fmla="*/ 0 w 5210576"/>
              <a:gd name="connsiteY16" fmla="*/ 2088821 h 2131799"/>
              <a:gd name="connsiteX0" fmla="*/ 0 w 5210576"/>
              <a:gd name="connsiteY0" fmla="*/ 2088821 h 2131799"/>
              <a:gd name="connsiteX1" fmla="*/ 63500 w 5210576"/>
              <a:gd name="connsiteY1" fmla="*/ 1970969 h 2131799"/>
              <a:gd name="connsiteX2" fmla="*/ 2495562 w 5210576"/>
              <a:gd name="connsiteY2" fmla="*/ 1869369 h 2131799"/>
              <a:gd name="connsiteX3" fmla="*/ 2495562 w 5210576"/>
              <a:gd name="connsiteY3" fmla="*/ 0 h 2131799"/>
              <a:gd name="connsiteX4" fmla="*/ 2495562 w 5210576"/>
              <a:gd name="connsiteY4" fmla="*/ 0 h 2131799"/>
              <a:gd name="connsiteX5" fmla="*/ 2605288 w 5210576"/>
              <a:gd name="connsiteY5" fmla="*/ 0 h 2131799"/>
              <a:gd name="connsiteX6" fmla="*/ 2715014 w 5210576"/>
              <a:gd name="connsiteY6" fmla="*/ 0 h 2131799"/>
              <a:gd name="connsiteX7" fmla="*/ 2715014 w 5210576"/>
              <a:gd name="connsiteY7" fmla="*/ 0 h 2131799"/>
              <a:gd name="connsiteX8" fmla="*/ 2715014 w 5210576"/>
              <a:gd name="connsiteY8" fmla="*/ 1869369 h 2131799"/>
              <a:gd name="connsiteX9" fmla="*/ 5210576 w 5210576"/>
              <a:gd name="connsiteY9" fmla="*/ 1869369 h 2131799"/>
              <a:gd name="connsiteX10" fmla="*/ 5210576 w 5210576"/>
              <a:gd name="connsiteY10" fmla="*/ 1869369 h 2131799"/>
              <a:gd name="connsiteX11" fmla="*/ 5210576 w 5210576"/>
              <a:gd name="connsiteY11" fmla="*/ 1979095 h 2131799"/>
              <a:gd name="connsiteX12" fmla="*/ 5210576 w 5210576"/>
              <a:gd name="connsiteY12" fmla="*/ 2088821 h 2131799"/>
              <a:gd name="connsiteX13" fmla="*/ 5210576 w 5210576"/>
              <a:gd name="connsiteY13" fmla="*/ 2088821 h 2131799"/>
              <a:gd name="connsiteX14" fmla="*/ 2482545 w 5210576"/>
              <a:gd name="connsiteY14" fmla="*/ 2087574 h 2131799"/>
              <a:gd name="connsiteX15" fmla="*/ 0 w 5210576"/>
              <a:gd name="connsiteY15" fmla="*/ 2088821 h 2131799"/>
              <a:gd name="connsiteX16" fmla="*/ 0 w 5210576"/>
              <a:gd name="connsiteY16" fmla="*/ 2088821 h 2131799"/>
              <a:gd name="connsiteX0" fmla="*/ 0 w 5210576"/>
              <a:gd name="connsiteY0" fmla="*/ 2088821 h 2131799"/>
              <a:gd name="connsiteX1" fmla="*/ 63500 w 5210576"/>
              <a:gd name="connsiteY1" fmla="*/ 1970969 h 2131799"/>
              <a:gd name="connsiteX2" fmla="*/ 2495562 w 5210576"/>
              <a:gd name="connsiteY2" fmla="*/ 1869369 h 2131799"/>
              <a:gd name="connsiteX3" fmla="*/ 2495562 w 5210576"/>
              <a:gd name="connsiteY3" fmla="*/ 0 h 2131799"/>
              <a:gd name="connsiteX4" fmla="*/ 2495562 w 5210576"/>
              <a:gd name="connsiteY4" fmla="*/ 0 h 2131799"/>
              <a:gd name="connsiteX5" fmla="*/ 2605288 w 5210576"/>
              <a:gd name="connsiteY5" fmla="*/ 0 h 2131799"/>
              <a:gd name="connsiteX6" fmla="*/ 2715014 w 5210576"/>
              <a:gd name="connsiteY6" fmla="*/ 0 h 2131799"/>
              <a:gd name="connsiteX7" fmla="*/ 2715014 w 5210576"/>
              <a:gd name="connsiteY7" fmla="*/ 0 h 2131799"/>
              <a:gd name="connsiteX8" fmla="*/ 2715014 w 5210576"/>
              <a:gd name="connsiteY8" fmla="*/ 1869369 h 2131799"/>
              <a:gd name="connsiteX9" fmla="*/ 5210576 w 5210576"/>
              <a:gd name="connsiteY9" fmla="*/ 1869369 h 2131799"/>
              <a:gd name="connsiteX10" fmla="*/ 5210576 w 5210576"/>
              <a:gd name="connsiteY10" fmla="*/ 1869369 h 2131799"/>
              <a:gd name="connsiteX11" fmla="*/ 5210576 w 5210576"/>
              <a:gd name="connsiteY11" fmla="*/ 1979095 h 2131799"/>
              <a:gd name="connsiteX12" fmla="*/ 5210576 w 5210576"/>
              <a:gd name="connsiteY12" fmla="*/ 2088821 h 2131799"/>
              <a:gd name="connsiteX13" fmla="*/ 5210576 w 5210576"/>
              <a:gd name="connsiteY13" fmla="*/ 2088821 h 2131799"/>
              <a:gd name="connsiteX14" fmla="*/ 2482545 w 5210576"/>
              <a:gd name="connsiteY14" fmla="*/ 2087574 h 2131799"/>
              <a:gd name="connsiteX15" fmla="*/ 0 w 5210576"/>
              <a:gd name="connsiteY15" fmla="*/ 2088821 h 2131799"/>
              <a:gd name="connsiteX16" fmla="*/ 0 w 5210576"/>
              <a:gd name="connsiteY16" fmla="*/ 2088821 h 2131799"/>
              <a:gd name="connsiteX0" fmla="*/ 0 w 5210576"/>
              <a:gd name="connsiteY0" fmla="*/ 2088821 h 2131799"/>
              <a:gd name="connsiteX1" fmla="*/ 63500 w 5210576"/>
              <a:gd name="connsiteY1" fmla="*/ 1970969 h 2131799"/>
              <a:gd name="connsiteX2" fmla="*/ 2495562 w 5210576"/>
              <a:gd name="connsiteY2" fmla="*/ 1869369 h 2131799"/>
              <a:gd name="connsiteX3" fmla="*/ 2495562 w 5210576"/>
              <a:gd name="connsiteY3" fmla="*/ 0 h 2131799"/>
              <a:gd name="connsiteX4" fmla="*/ 2495562 w 5210576"/>
              <a:gd name="connsiteY4" fmla="*/ 0 h 2131799"/>
              <a:gd name="connsiteX5" fmla="*/ 2605288 w 5210576"/>
              <a:gd name="connsiteY5" fmla="*/ 0 h 2131799"/>
              <a:gd name="connsiteX6" fmla="*/ 2715014 w 5210576"/>
              <a:gd name="connsiteY6" fmla="*/ 0 h 2131799"/>
              <a:gd name="connsiteX7" fmla="*/ 2715014 w 5210576"/>
              <a:gd name="connsiteY7" fmla="*/ 0 h 2131799"/>
              <a:gd name="connsiteX8" fmla="*/ 2715014 w 5210576"/>
              <a:gd name="connsiteY8" fmla="*/ 1869369 h 2131799"/>
              <a:gd name="connsiteX9" fmla="*/ 5210576 w 5210576"/>
              <a:gd name="connsiteY9" fmla="*/ 1869369 h 2131799"/>
              <a:gd name="connsiteX10" fmla="*/ 5210576 w 5210576"/>
              <a:gd name="connsiteY10" fmla="*/ 1869369 h 2131799"/>
              <a:gd name="connsiteX11" fmla="*/ 5210576 w 5210576"/>
              <a:gd name="connsiteY11" fmla="*/ 1979095 h 2131799"/>
              <a:gd name="connsiteX12" fmla="*/ 5210576 w 5210576"/>
              <a:gd name="connsiteY12" fmla="*/ 2088821 h 2131799"/>
              <a:gd name="connsiteX13" fmla="*/ 5210576 w 5210576"/>
              <a:gd name="connsiteY13" fmla="*/ 2088821 h 2131799"/>
              <a:gd name="connsiteX14" fmla="*/ 2482545 w 5210576"/>
              <a:gd name="connsiteY14" fmla="*/ 2087574 h 2131799"/>
              <a:gd name="connsiteX15" fmla="*/ 0 w 5210576"/>
              <a:gd name="connsiteY15" fmla="*/ 2088821 h 2131799"/>
              <a:gd name="connsiteX16" fmla="*/ 0 w 5210576"/>
              <a:gd name="connsiteY16" fmla="*/ 2088821 h 2131799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1979095 h 2132065"/>
              <a:gd name="connsiteX12" fmla="*/ 5210576 w 5210576"/>
              <a:gd name="connsiteY12" fmla="*/ 2088821 h 2132065"/>
              <a:gd name="connsiteX13" fmla="*/ 5210576 w 5210576"/>
              <a:gd name="connsiteY13" fmla="*/ 2088821 h 2132065"/>
              <a:gd name="connsiteX14" fmla="*/ 2603195 w 5210576"/>
              <a:gd name="connsiteY14" fmla="*/ 2093924 h 2132065"/>
              <a:gd name="connsiteX15" fmla="*/ 0 w 5210576"/>
              <a:gd name="connsiteY15" fmla="*/ 2088821 h 2132065"/>
              <a:gd name="connsiteX16" fmla="*/ 0 w 5210576"/>
              <a:gd name="connsiteY16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1979095 h 2132065"/>
              <a:gd name="connsiteX12" fmla="*/ 5210576 w 5210576"/>
              <a:gd name="connsiteY12" fmla="*/ 2088821 h 2132065"/>
              <a:gd name="connsiteX13" fmla="*/ 5210576 w 5210576"/>
              <a:gd name="connsiteY13" fmla="*/ 2088821 h 2132065"/>
              <a:gd name="connsiteX14" fmla="*/ 2603195 w 5210576"/>
              <a:gd name="connsiteY14" fmla="*/ 2093924 h 2132065"/>
              <a:gd name="connsiteX15" fmla="*/ 0 w 5210576"/>
              <a:gd name="connsiteY15" fmla="*/ 2088821 h 2132065"/>
              <a:gd name="connsiteX16" fmla="*/ 0 w 5210576"/>
              <a:gd name="connsiteY16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1979095 h 2132065"/>
              <a:gd name="connsiteX12" fmla="*/ 5210576 w 5210576"/>
              <a:gd name="connsiteY12" fmla="*/ 2088821 h 2132065"/>
              <a:gd name="connsiteX13" fmla="*/ 5210576 w 5210576"/>
              <a:gd name="connsiteY13" fmla="*/ 2088821 h 2132065"/>
              <a:gd name="connsiteX14" fmla="*/ 2603195 w 5210576"/>
              <a:gd name="connsiteY14" fmla="*/ 2093924 h 2132065"/>
              <a:gd name="connsiteX15" fmla="*/ 0 w 5210576"/>
              <a:gd name="connsiteY15" fmla="*/ 2088821 h 2132065"/>
              <a:gd name="connsiteX16" fmla="*/ 0 w 5210576"/>
              <a:gd name="connsiteY16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2088821 h 2132065"/>
              <a:gd name="connsiteX12" fmla="*/ 5210576 w 5210576"/>
              <a:gd name="connsiteY12" fmla="*/ 2088821 h 2132065"/>
              <a:gd name="connsiteX13" fmla="*/ 2603195 w 5210576"/>
              <a:gd name="connsiteY13" fmla="*/ 2093924 h 2132065"/>
              <a:gd name="connsiteX14" fmla="*/ 0 w 5210576"/>
              <a:gd name="connsiteY14" fmla="*/ 2088821 h 2132065"/>
              <a:gd name="connsiteX15" fmla="*/ 0 w 5210576"/>
              <a:gd name="connsiteY15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2088821 h 2132065"/>
              <a:gd name="connsiteX12" fmla="*/ 5210576 w 5210576"/>
              <a:gd name="connsiteY12" fmla="*/ 2088821 h 2132065"/>
              <a:gd name="connsiteX13" fmla="*/ 2603195 w 5210576"/>
              <a:gd name="connsiteY13" fmla="*/ 2093924 h 2132065"/>
              <a:gd name="connsiteX14" fmla="*/ 0 w 5210576"/>
              <a:gd name="connsiteY14" fmla="*/ 2088821 h 2132065"/>
              <a:gd name="connsiteX15" fmla="*/ 0 w 5210576"/>
              <a:gd name="connsiteY15" fmla="*/ 2088821 h 2132065"/>
              <a:gd name="connsiteX0" fmla="*/ 0 w 5210576"/>
              <a:gd name="connsiteY0" fmla="*/ 2088821 h 2190423"/>
              <a:gd name="connsiteX1" fmla="*/ 63500 w 5210576"/>
              <a:gd name="connsiteY1" fmla="*/ 1970969 h 2190423"/>
              <a:gd name="connsiteX2" fmla="*/ 2495562 w 5210576"/>
              <a:gd name="connsiteY2" fmla="*/ 1869369 h 2190423"/>
              <a:gd name="connsiteX3" fmla="*/ 2495562 w 5210576"/>
              <a:gd name="connsiteY3" fmla="*/ 0 h 2190423"/>
              <a:gd name="connsiteX4" fmla="*/ 2495562 w 5210576"/>
              <a:gd name="connsiteY4" fmla="*/ 0 h 2190423"/>
              <a:gd name="connsiteX5" fmla="*/ 2605288 w 5210576"/>
              <a:gd name="connsiteY5" fmla="*/ 0 h 2190423"/>
              <a:gd name="connsiteX6" fmla="*/ 2715014 w 5210576"/>
              <a:gd name="connsiteY6" fmla="*/ 0 h 2190423"/>
              <a:gd name="connsiteX7" fmla="*/ 2715014 w 5210576"/>
              <a:gd name="connsiteY7" fmla="*/ 0 h 2190423"/>
              <a:gd name="connsiteX8" fmla="*/ 2715014 w 5210576"/>
              <a:gd name="connsiteY8" fmla="*/ 1869369 h 2190423"/>
              <a:gd name="connsiteX9" fmla="*/ 5210576 w 5210576"/>
              <a:gd name="connsiteY9" fmla="*/ 1869369 h 2190423"/>
              <a:gd name="connsiteX10" fmla="*/ 5210576 w 5210576"/>
              <a:gd name="connsiteY10" fmla="*/ 1869369 h 2190423"/>
              <a:gd name="connsiteX11" fmla="*/ 5210576 w 5210576"/>
              <a:gd name="connsiteY11" fmla="*/ 2088821 h 2190423"/>
              <a:gd name="connsiteX12" fmla="*/ 4994676 w 5210576"/>
              <a:gd name="connsiteY12" fmla="*/ 2190421 h 2190423"/>
              <a:gd name="connsiteX13" fmla="*/ 2603195 w 5210576"/>
              <a:gd name="connsiteY13" fmla="*/ 2093924 h 2190423"/>
              <a:gd name="connsiteX14" fmla="*/ 0 w 5210576"/>
              <a:gd name="connsiteY14" fmla="*/ 2088821 h 2190423"/>
              <a:gd name="connsiteX15" fmla="*/ 0 w 5210576"/>
              <a:gd name="connsiteY15" fmla="*/ 2088821 h 2190423"/>
              <a:gd name="connsiteX0" fmla="*/ 0 w 5210576"/>
              <a:gd name="connsiteY0" fmla="*/ 2088821 h 2229423"/>
              <a:gd name="connsiteX1" fmla="*/ 63500 w 5210576"/>
              <a:gd name="connsiteY1" fmla="*/ 1970969 h 2229423"/>
              <a:gd name="connsiteX2" fmla="*/ 2495562 w 5210576"/>
              <a:gd name="connsiteY2" fmla="*/ 1869369 h 2229423"/>
              <a:gd name="connsiteX3" fmla="*/ 2495562 w 5210576"/>
              <a:gd name="connsiteY3" fmla="*/ 0 h 2229423"/>
              <a:gd name="connsiteX4" fmla="*/ 2495562 w 5210576"/>
              <a:gd name="connsiteY4" fmla="*/ 0 h 2229423"/>
              <a:gd name="connsiteX5" fmla="*/ 2605288 w 5210576"/>
              <a:gd name="connsiteY5" fmla="*/ 0 h 2229423"/>
              <a:gd name="connsiteX6" fmla="*/ 2715014 w 5210576"/>
              <a:gd name="connsiteY6" fmla="*/ 0 h 2229423"/>
              <a:gd name="connsiteX7" fmla="*/ 2715014 w 5210576"/>
              <a:gd name="connsiteY7" fmla="*/ 0 h 2229423"/>
              <a:gd name="connsiteX8" fmla="*/ 2715014 w 5210576"/>
              <a:gd name="connsiteY8" fmla="*/ 1869369 h 2229423"/>
              <a:gd name="connsiteX9" fmla="*/ 5210576 w 5210576"/>
              <a:gd name="connsiteY9" fmla="*/ 1869369 h 2229423"/>
              <a:gd name="connsiteX10" fmla="*/ 5210576 w 5210576"/>
              <a:gd name="connsiteY10" fmla="*/ 1869369 h 2229423"/>
              <a:gd name="connsiteX11" fmla="*/ 5210576 w 5210576"/>
              <a:gd name="connsiteY11" fmla="*/ 2088821 h 2229423"/>
              <a:gd name="connsiteX12" fmla="*/ 4994676 w 5210576"/>
              <a:gd name="connsiteY12" fmla="*/ 2190421 h 2229423"/>
              <a:gd name="connsiteX13" fmla="*/ 2603195 w 5210576"/>
              <a:gd name="connsiteY13" fmla="*/ 2093924 h 2229423"/>
              <a:gd name="connsiteX14" fmla="*/ 0 w 5210576"/>
              <a:gd name="connsiteY14" fmla="*/ 2088821 h 2229423"/>
              <a:gd name="connsiteX15" fmla="*/ 0 w 5210576"/>
              <a:gd name="connsiteY15" fmla="*/ 2088821 h 2229423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2088821 h 2132065"/>
              <a:gd name="connsiteX12" fmla="*/ 2603195 w 5210576"/>
              <a:gd name="connsiteY12" fmla="*/ 2093924 h 2132065"/>
              <a:gd name="connsiteX13" fmla="*/ 0 w 5210576"/>
              <a:gd name="connsiteY13" fmla="*/ 2088821 h 2132065"/>
              <a:gd name="connsiteX14" fmla="*/ 0 w 5210576"/>
              <a:gd name="connsiteY14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2088821 h 2132065"/>
              <a:gd name="connsiteX12" fmla="*/ 2603195 w 5210576"/>
              <a:gd name="connsiteY12" fmla="*/ 2093924 h 2132065"/>
              <a:gd name="connsiteX13" fmla="*/ 0 w 5210576"/>
              <a:gd name="connsiteY13" fmla="*/ 2088821 h 2132065"/>
              <a:gd name="connsiteX14" fmla="*/ 0 w 5210576"/>
              <a:gd name="connsiteY14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2088821 h 2132065"/>
              <a:gd name="connsiteX12" fmla="*/ 2603195 w 5210576"/>
              <a:gd name="connsiteY12" fmla="*/ 2093924 h 2132065"/>
              <a:gd name="connsiteX13" fmla="*/ 0 w 5210576"/>
              <a:gd name="connsiteY13" fmla="*/ 2088821 h 2132065"/>
              <a:gd name="connsiteX14" fmla="*/ 0 w 5210576"/>
              <a:gd name="connsiteY14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159776 w 5210576"/>
              <a:gd name="connsiteY10" fmla="*/ 1964619 h 2132065"/>
              <a:gd name="connsiteX11" fmla="*/ 5210576 w 5210576"/>
              <a:gd name="connsiteY11" fmla="*/ 2088821 h 2132065"/>
              <a:gd name="connsiteX12" fmla="*/ 2603195 w 5210576"/>
              <a:gd name="connsiteY12" fmla="*/ 2093924 h 2132065"/>
              <a:gd name="connsiteX13" fmla="*/ 0 w 5210576"/>
              <a:gd name="connsiteY13" fmla="*/ 2088821 h 2132065"/>
              <a:gd name="connsiteX14" fmla="*/ 0 w 5210576"/>
              <a:gd name="connsiteY14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128026 w 5210576"/>
              <a:gd name="connsiteY9" fmla="*/ 19074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699"/>
              <a:gd name="connsiteY0" fmla="*/ 2088821 h 2132065"/>
              <a:gd name="connsiteX1" fmla="*/ 63500 w 5210699"/>
              <a:gd name="connsiteY1" fmla="*/ 1970969 h 2132065"/>
              <a:gd name="connsiteX2" fmla="*/ 2495562 w 5210699"/>
              <a:gd name="connsiteY2" fmla="*/ 1869369 h 2132065"/>
              <a:gd name="connsiteX3" fmla="*/ 2495562 w 5210699"/>
              <a:gd name="connsiteY3" fmla="*/ 0 h 2132065"/>
              <a:gd name="connsiteX4" fmla="*/ 2495562 w 5210699"/>
              <a:gd name="connsiteY4" fmla="*/ 0 h 2132065"/>
              <a:gd name="connsiteX5" fmla="*/ 2605288 w 5210699"/>
              <a:gd name="connsiteY5" fmla="*/ 0 h 2132065"/>
              <a:gd name="connsiteX6" fmla="*/ 2715014 w 5210699"/>
              <a:gd name="connsiteY6" fmla="*/ 0 h 2132065"/>
              <a:gd name="connsiteX7" fmla="*/ 2715014 w 5210699"/>
              <a:gd name="connsiteY7" fmla="*/ 0 h 2132065"/>
              <a:gd name="connsiteX8" fmla="*/ 2715014 w 5210699"/>
              <a:gd name="connsiteY8" fmla="*/ 1869369 h 2132065"/>
              <a:gd name="connsiteX9" fmla="*/ 5210576 w 5210699"/>
              <a:gd name="connsiteY9" fmla="*/ 2088821 h 2132065"/>
              <a:gd name="connsiteX10" fmla="*/ 2603195 w 5210699"/>
              <a:gd name="connsiteY10" fmla="*/ 2093924 h 2132065"/>
              <a:gd name="connsiteX11" fmla="*/ 0 w 5210699"/>
              <a:gd name="connsiteY11" fmla="*/ 2088821 h 2132065"/>
              <a:gd name="connsiteX12" fmla="*/ 0 w 5210699"/>
              <a:gd name="connsiteY12" fmla="*/ 2088821 h 2132065"/>
              <a:gd name="connsiteX0" fmla="*/ 0 w 2832764"/>
              <a:gd name="connsiteY0" fmla="*/ 2088821 h 2132065"/>
              <a:gd name="connsiteX1" fmla="*/ 63500 w 2832764"/>
              <a:gd name="connsiteY1" fmla="*/ 1970969 h 2132065"/>
              <a:gd name="connsiteX2" fmla="*/ 2495562 w 2832764"/>
              <a:gd name="connsiteY2" fmla="*/ 1869369 h 2132065"/>
              <a:gd name="connsiteX3" fmla="*/ 2495562 w 2832764"/>
              <a:gd name="connsiteY3" fmla="*/ 0 h 2132065"/>
              <a:gd name="connsiteX4" fmla="*/ 2495562 w 2832764"/>
              <a:gd name="connsiteY4" fmla="*/ 0 h 2132065"/>
              <a:gd name="connsiteX5" fmla="*/ 2605288 w 2832764"/>
              <a:gd name="connsiteY5" fmla="*/ 0 h 2132065"/>
              <a:gd name="connsiteX6" fmla="*/ 2715014 w 2832764"/>
              <a:gd name="connsiteY6" fmla="*/ 0 h 2132065"/>
              <a:gd name="connsiteX7" fmla="*/ 2715014 w 2832764"/>
              <a:gd name="connsiteY7" fmla="*/ 0 h 2132065"/>
              <a:gd name="connsiteX8" fmla="*/ 2715014 w 2832764"/>
              <a:gd name="connsiteY8" fmla="*/ 1869369 h 2132065"/>
              <a:gd name="connsiteX9" fmla="*/ 2603195 w 2832764"/>
              <a:gd name="connsiteY9" fmla="*/ 2093924 h 2132065"/>
              <a:gd name="connsiteX10" fmla="*/ 0 w 2832764"/>
              <a:gd name="connsiteY10" fmla="*/ 2088821 h 2132065"/>
              <a:gd name="connsiteX11" fmla="*/ 0 w 2832764"/>
              <a:gd name="connsiteY11" fmla="*/ 2088821 h 2132065"/>
              <a:gd name="connsiteX0" fmla="*/ 0 w 2715014"/>
              <a:gd name="connsiteY0" fmla="*/ 2088821 h 2132065"/>
              <a:gd name="connsiteX1" fmla="*/ 63500 w 2715014"/>
              <a:gd name="connsiteY1" fmla="*/ 1970969 h 2132065"/>
              <a:gd name="connsiteX2" fmla="*/ 2495562 w 2715014"/>
              <a:gd name="connsiteY2" fmla="*/ 1869369 h 2132065"/>
              <a:gd name="connsiteX3" fmla="*/ 2495562 w 2715014"/>
              <a:gd name="connsiteY3" fmla="*/ 0 h 2132065"/>
              <a:gd name="connsiteX4" fmla="*/ 2495562 w 2715014"/>
              <a:gd name="connsiteY4" fmla="*/ 0 h 2132065"/>
              <a:gd name="connsiteX5" fmla="*/ 2605288 w 2715014"/>
              <a:gd name="connsiteY5" fmla="*/ 0 h 2132065"/>
              <a:gd name="connsiteX6" fmla="*/ 2715014 w 2715014"/>
              <a:gd name="connsiteY6" fmla="*/ 0 h 2132065"/>
              <a:gd name="connsiteX7" fmla="*/ 2715014 w 2715014"/>
              <a:gd name="connsiteY7" fmla="*/ 0 h 2132065"/>
              <a:gd name="connsiteX8" fmla="*/ 2715014 w 2715014"/>
              <a:gd name="connsiteY8" fmla="*/ 1869369 h 2132065"/>
              <a:gd name="connsiteX9" fmla="*/ 2603195 w 2715014"/>
              <a:gd name="connsiteY9" fmla="*/ 2093924 h 2132065"/>
              <a:gd name="connsiteX10" fmla="*/ 0 w 2715014"/>
              <a:gd name="connsiteY10" fmla="*/ 2088821 h 2132065"/>
              <a:gd name="connsiteX11" fmla="*/ 0 w 2715014"/>
              <a:gd name="connsiteY11" fmla="*/ 2088821 h 2132065"/>
              <a:gd name="connsiteX0" fmla="*/ 0 w 2715014"/>
              <a:gd name="connsiteY0" fmla="*/ 2088821 h 2132065"/>
              <a:gd name="connsiteX1" fmla="*/ 63500 w 2715014"/>
              <a:gd name="connsiteY1" fmla="*/ 1970969 h 2132065"/>
              <a:gd name="connsiteX2" fmla="*/ 2495562 w 2715014"/>
              <a:gd name="connsiteY2" fmla="*/ 1869369 h 2132065"/>
              <a:gd name="connsiteX3" fmla="*/ 2495562 w 2715014"/>
              <a:gd name="connsiteY3" fmla="*/ 0 h 2132065"/>
              <a:gd name="connsiteX4" fmla="*/ 2495562 w 2715014"/>
              <a:gd name="connsiteY4" fmla="*/ 0 h 2132065"/>
              <a:gd name="connsiteX5" fmla="*/ 2605288 w 2715014"/>
              <a:gd name="connsiteY5" fmla="*/ 0 h 2132065"/>
              <a:gd name="connsiteX6" fmla="*/ 2715014 w 2715014"/>
              <a:gd name="connsiteY6" fmla="*/ 0 h 2132065"/>
              <a:gd name="connsiteX7" fmla="*/ 2715014 w 2715014"/>
              <a:gd name="connsiteY7" fmla="*/ 0 h 2132065"/>
              <a:gd name="connsiteX8" fmla="*/ 2715014 w 2715014"/>
              <a:gd name="connsiteY8" fmla="*/ 1869369 h 2132065"/>
              <a:gd name="connsiteX9" fmla="*/ 2603195 w 2715014"/>
              <a:gd name="connsiteY9" fmla="*/ 2093924 h 2132065"/>
              <a:gd name="connsiteX10" fmla="*/ 0 w 2715014"/>
              <a:gd name="connsiteY10" fmla="*/ 2088821 h 2132065"/>
              <a:gd name="connsiteX11" fmla="*/ 0 w 2715014"/>
              <a:gd name="connsiteY11" fmla="*/ 2088821 h 2132065"/>
              <a:gd name="connsiteX0" fmla="*/ 0 w 2715014"/>
              <a:gd name="connsiteY0" fmla="*/ 2088821 h 2130347"/>
              <a:gd name="connsiteX1" fmla="*/ 63500 w 2715014"/>
              <a:gd name="connsiteY1" fmla="*/ 1970969 h 2130347"/>
              <a:gd name="connsiteX2" fmla="*/ 2495562 w 2715014"/>
              <a:gd name="connsiteY2" fmla="*/ 1869369 h 2130347"/>
              <a:gd name="connsiteX3" fmla="*/ 2495562 w 2715014"/>
              <a:gd name="connsiteY3" fmla="*/ 0 h 2130347"/>
              <a:gd name="connsiteX4" fmla="*/ 2495562 w 2715014"/>
              <a:gd name="connsiteY4" fmla="*/ 0 h 2130347"/>
              <a:gd name="connsiteX5" fmla="*/ 2605288 w 2715014"/>
              <a:gd name="connsiteY5" fmla="*/ 0 h 2130347"/>
              <a:gd name="connsiteX6" fmla="*/ 2715014 w 2715014"/>
              <a:gd name="connsiteY6" fmla="*/ 0 h 2130347"/>
              <a:gd name="connsiteX7" fmla="*/ 2715014 w 2715014"/>
              <a:gd name="connsiteY7" fmla="*/ 0 h 2130347"/>
              <a:gd name="connsiteX8" fmla="*/ 2715014 w 2715014"/>
              <a:gd name="connsiteY8" fmla="*/ 1869369 h 2130347"/>
              <a:gd name="connsiteX9" fmla="*/ 2603195 w 2715014"/>
              <a:gd name="connsiteY9" fmla="*/ 2093924 h 2130347"/>
              <a:gd name="connsiteX10" fmla="*/ 0 w 2715014"/>
              <a:gd name="connsiteY10" fmla="*/ 2088821 h 2130347"/>
              <a:gd name="connsiteX11" fmla="*/ 0 w 2715014"/>
              <a:gd name="connsiteY11" fmla="*/ 2088821 h 2130347"/>
              <a:gd name="connsiteX0" fmla="*/ 0 w 2715014"/>
              <a:gd name="connsiteY0" fmla="*/ 2088821 h 2130347"/>
              <a:gd name="connsiteX1" fmla="*/ 63500 w 2715014"/>
              <a:gd name="connsiteY1" fmla="*/ 1970969 h 2130347"/>
              <a:gd name="connsiteX2" fmla="*/ 2495562 w 2715014"/>
              <a:gd name="connsiteY2" fmla="*/ 1869369 h 2130347"/>
              <a:gd name="connsiteX3" fmla="*/ 2495562 w 2715014"/>
              <a:gd name="connsiteY3" fmla="*/ 0 h 2130347"/>
              <a:gd name="connsiteX4" fmla="*/ 2495562 w 2715014"/>
              <a:gd name="connsiteY4" fmla="*/ 0 h 2130347"/>
              <a:gd name="connsiteX5" fmla="*/ 2605288 w 2715014"/>
              <a:gd name="connsiteY5" fmla="*/ 0 h 2130347"/>
              <a:gd name="connsiteX6" fmla="*/ 2715014 w 2715014"/>
              <a:gd name="connsiteY6" fmla="*/ 0 h 2130347"/>
              <a:gd name="connsiteX7" fmla="*/ 2715014 w 2715014"/>
              <a:gd name="connsiteY7" fmla="*/ 0 h 2130347"/>
              <a:gd name="connsiteX8" fmla="*/ 2715014 w 2715014"/>
              <a:gd name="connsiteY8" fmla="*/ 1869369 h 2130347"/>
              <a:gd name="connsiteX9" fmla="*/ 2603195 w 2715014"/>
              <a:gd name="connsiteY9" fmla="*/ 2093924 h 2130347"/>
              <a:gd name="connsiteX10" fmla="*/ 0 w 2715014"/>
              <a:gd name="connsiteY10" fmla="*/ 2088821 h 2130347"/>
              <a:gd name="connsiteX11" fmla="*/ 0 w 2715014"/>
              <a:gd name="connsiteY11" fmla="*/ 2088821 h 213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5014" h="2130347">
                <a:moveTo>
                  <a:pt x="0" y="2088821"/>
                </a:moveTo>
                <a:cubicBezTo>
                  <a:pt x="10583" y="2094579"/>
                  <a:pt x="73023" y="2071044"/>
                  <a:pt x="63500" y="1970969"/>
                </a:cubicBezTo>
                <a:cubicBezTo>
                  <a:pt x="260354" y="2224969"/>
                  <a:pt x="1980301" y="1369534"/>
                  <a:pt x="2495562" y="1869369"/>
                </a:cubicBezTo>
                <a:cubicBezTo>
                  <a:pt x="2692412" y="1608196"/>
                  <a:pt x="2495562" y="623123"/>
                  <a:pt x="2495562" y="0"/>
                </a:cubicBezTo>
                <a:lnTo>
                  <a:pt x="2495562" y="0"/>
                </a:lnTo>
                <a:lnTo>
                  <a:pt x="2605288" y="0"/>
                </a:lnTo>
                <a:lnTo>
                  <a:pt x="2715014" y="0"/>
                </a:lnTo>
                <a:lnTo>
                  <a:pt x="2715014" y="0"/>
                </a:lnTo>
                <a:cubicBezTo>
                  <a:pt x="2715014" y="623123"/>
                  <a:pt x="2594364" y="1639946"/>
                  <a:pt x="2715014" y="1869369"/>
                </a:cubicBezTo>
                <a:cubicBezTo>
                  <a:pt x="2664628" y="1970706"/>
                  <a:pt x="2598497" y="2089099"/>
                  <a:pt x="2603195" y="2093924"/>
                </a:cubicBezTo>
                <a:cubicBezTo>
                  <a:pt x="1928987" y="1367719"/>
                  <a:pt x="217915" y="2336055"/>
                  <a:pt x="0" y="2088821"/>
                </a:cubicBezTo>
                <a:lnTo>
                  <a:pt x="0" y="2088821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Seta à esquerda, à direita e acima 8"/>
          <p:cNvSpPr/>
          <p:nvPr/>
        </p:nvSpPr>
        <p:spPr>
          <a:xfrm rot="10800000" flipH="1">
            <a:off x="-4360067" y="3850234"/>
            <a:ext cx="931900" cy="1301024"/>
          </a:xfrm>
          <a:custGeom>
            <a:avLst/>
            <a:gdLst>
              <a:gd name="connsiteX0" fmla="*/ 0 w 5210576"/>
              <a:gd name="connsiteY0" fmla="*/ 1979095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0 w 5210576"/>
              <a:gd name="connsiteY15" fmla="*/ 2088821 h 2088821"/>
              <a:gd name="connsiteX16" fmla="*/ 0 w 5210576"/>
              <a:gd name="connsiteY16" fmla="*/ 2088821 h 2088821"/>
              <a:gd name="connsiteX17" fmla="*/ 0 w 5210576"/>
              <a:gd name="connsiteY17" fmla="*/ 1979095 h 2088821"/>
              <a:gd name="connsiteX0" fmla="*/ 0 w 5210576"/>
              <a:gd name="connsiteY0" fmla="*/ 1979095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0 w 5210576"/>
              <a:gd name="connsiteY15" fmla="*/ 2088821 h 2088821"/>
              <a:gd name="connsiteX16" fmla="*/ 0 w 5210576"/>
              <a:gd name="connsiteY16" fmla="*/ 2088821 h 2088821"/>
              <a:gd name="connsiteX17" fmla="*/ 0 w 5210576"/>
              <a:gd name="connsiteY17" fmla="*/ 1979095 h 2088821"/>
              <a:gd name="connsiteX0" fmla="*/ 0 w 5210576"/>
              <a:gd name="connsiteY0" fmla="*/ 1979095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18" fmla="*/ 0 w 5210576"/>
              <a:gd name="connsiteY18" fmla="*/ 1979095 h 2088821"/>
              <a:gd name="connsiteX0" fmla="*/ 0 w 5210576"/>
              <a:gd name="connsiteY0" fmla="*/ 1979095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18" fmla="*/ 0 w 5210576"/>
              <a:gd name="connsiteY18" fmla="*/ 1979095 h 2088821"/>
              <a:gd name="connsiteX0" fmla="*/ 2822 w 5213398"/>
              <a:gd name="connsiteY0" fmla="*/ 1979095 h 2088821"/>
              <a:gd name="connsiteX1" fmla="*/ 2822 w 5213398"/>
              <a:gd name="connsiteY1" fmla="*/ 1869369 h 2088821"/>
              <a:gd name="connsiteX2" fmla="*/ 2822 w 5213398"/>
              <a:gd name="connsiteY2" fmla="*/ 1869369 h 2088821"/>
              <a:gd name="connsiteX3" fmla="*/ 2498384 w 5213398"/>
              <a:gd name="connsiteY3" fmla="*/ 1869369 h 2088821"/>
              <a:gd name="connsiteX4" fmla="*/ 2498384 w 5213398"/>
              <a:gd name="connsiteY4" fmla="*/ 0 h 2088821"/>
              <a:gd name="connsiteX5" fmla="*/ 2498384 w 5213398"/>
              <a:gd name="connsiteY5" fmla="*/ 0 h 2088821"/>
              <a:gd name="connsiteX6" fmla="*/ 2608110 w 5213398"/>
              <a:gd name="connsiteY6" fmla="*/ 0 h 2088821"/>
              <a:gd name="connsiteX7" fmla="*/ 2717836 w 5213398"/>
              <a:gd name="connsiteY7" fmla="*/ 0 h 2088821"/>
              <a:gd name="connsiteX8" fmla="*/ 2717836 w 5213398"/>
              <a:gd name="connsiteY8" fmla="*/ 0 h 2088821"/>
              <a:gd name="connsiteX9" fmla="*/ 2717836 w 5213398"/>
              <a:gd name="connsiteY9" fmla="*/ 1869369 h 2088821"/>
              <a:gd name="connsiteX10" fmla="*/ 5213398 w 5213398"/>
              <a:gd name="connsiteY10" fmla="*/ 1869369 h 2088821"/>
              <a:gd name="connsiteX11" fmla="*/ 5213398 w 5213398"/>
              <a:gd name="connsiteY11" fmla="*/ 1869369 h 2088821"/>
              <a:gd name="connsiteX12" fmla="*/ 5213398 w 5213398"/>
              <a:gd name="connsiteY12" fmla="*/ 1979095 h 2088821"/>
              <a:gd name="connsiteX13" fmla="*/ 5213398 w 5213398"/>
              <a:gd name="connsiteY13" fmla="*/ 2088821 h 2088821"/>
              <a:gd name="connsiteX14" fmla="*/ 5213398 w 5213398"/>
              <a:gd name="connsiteY14" fmla="*/ 2088821 h 2088821"/>
              <a:gd name="connsiteX15" fmla="*/ 2485367 w 5213398"/>
              <a:gd name="connsiteY15" fmla="*/ 2087574 h 2088821"/>
              <a:gd name="connsiteX16" fmla="*/ 2822 w 5213398"/>
              <a:gd name="connsiteY16" fmla="*/ 2088821 h 2088821"/>
              <a:gd name="connsiteX17" fmla="*/ 2822 w 5213398"/>
              <a:gd name="connsiteY17" fmla="*/ 2088821 h 2088821"/>
              <a:gd name="connsiteX18" fmla="*/ 2822 w 5213398"/>
              <a:gd name="connsiteY18" fmla="*/ 1979095 h 2088821"/>
              <a:gd name="connsiteX0" fmla="*/ 0 w 5210576"/>
              <a:gd name="connsiteY0" fmla="*/ 2088821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0 w 5210576"/>
              <a:gd name="connsiteY1" fmla="*/ 1869369 h 2088821"/>
              <a:gd name="connsiteX2" fmla="*/ 0 w 5210576"/>
              <a:gd name="connsiteY2" fmla="*/ 18693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0 w 5210576"/>
              <a:gd name="connsiteY1" fmla="*/ 186936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0 w 5210576"/>
              <a:gd name="connsiteY1" fmla="*/ 186936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0 w 5210576"/>
              <a:gd name="connsiteY1" fmla="*/ 186936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234950 w 5210576"/>
              <a:gd name="connsiteY2" fmla="*/ 18820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177800 w 5210576"/>
              <a:gd name="connsiteY2" fmla="*/ 193921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177800 w 5210576"/>
              <a:gd name="connsiteY2" fmla="*/ 19836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158750 w 5210576"/>
              <a:gd name="connsiteY2" fmla="*/ 19455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0 w 5210576"/>
              <a:gd name="connsiteY0" fmla="*/ 2088821 h 2088821"/>
              <a:gd name="connsiteX1" fmla="*/ 88900 w 5210576"/>
              <a:gd name="connsiteY1" fmla="*/ 1647119 h 2088821"/>
              <a:gd name="connsiteX2" fmla="*/ 158750 w 5210576"/>
              <a:gd name="connsiteY2" fmla="*/ 1945569 h 2088821"/>
              <a:gd name="connsiteX3" fmla="*/ 2495562 w 5210576"/>
              <a:gd name="connsiteY3" fmla="*/ 1869369 h 2088821"/>
              <a:gd name="connsiteX4" fmla="*/ 2495562 w 5210576"/>
              <a:gd name="connsiteY4" fmla="*/ 0 h 2088821"/>
              <a:gd name="connsiteX5" fmla="*/ 2495562 w 5210576"/>
              <a:gd name="connsiteY5" fmla="*/ 0 h 2088821"/>
              <a:gd name="connsiteX6" fmla="*/ 2605288 w 5210576"/>
              <a:gd name="connsiteY6" fmla="*/ 0 h 2088821"/>
              <a:gd name="connsiteX7" fmla="*/ 2715014 w 5210576"/>
              <a:gd name="connsiteY7" fmla="*/ 0 h 2088821"/>
              <a:gd name="connsiteX8" fmla="*/ 2715014 w 5210576"/>
              <a:gd name="connsiteY8" fmla="*/ 0 h 2088821"/>
              <a:gd name="connsiteX9" fmla="*/ 2715014 w 5210576"/>
              <a:gd name="connsiteY9" fmla="*/ 1869369 h 2088821"/>
              <a:gd name="connsiteX10" fmla="*/ 5210576 w 5210576"/>
              <a:gd name="connsiteY10" fmla="*/ 1869369 h 2088821"/>
              <a:gd name="connsiteX11" fmla="*/ 5210576 w 5210576"/>
              <a:gd name="connsiteY11" fmla="*/ 1869369 h 2088821"/>
              <a:gd name="connsiteX12" fmla="*/ 5210576 w 5210576"/>
              <a:gd name="connsiteY12" fmla="*/ 1979095 h 2088821"/>
              <a:gd name="connsiteX13" fmla="*/ 5210576 w 5210576"/>
              <a:gd name="connsiteY13" fmla="*/ 2088821 h 2088821"/>
              <a:gd name="connsiteX14" fmla="*/ 5210576 w 5210576"/>
              <a:gd name="connsiteY14" fmla="*/ 2088821 h 2088821"/>
              <a:gd name="connsiteX15" fmla="*/ 2482545 w 5210576"/>
              <a:gd name="connsiteY15" fmla="*/ 2087574 h 2088821"/>
              <a:gd name="connsiteX16" fmla="*/ 0 w 5210576"/>
              <a:gd name="connsiteY16" fmla="*/ 2088821 h 2088821"/>
              <a:gd name="connsiteX17" fmla="*/ 0 w 5210576"/>
              <a:gd name="connsiteY17" fmla="*/ 2088821 h 2088821"/>
              <a:gd name="connsiteX0" fmla="*/ 34127 w 5244703"/>
              <a:gd name="connsiteY0" fmla="*/ 2088821 h 2088821"/>
              <a:gd name="connsiteX1" fmla="*/ 123027 w 5244703"/>
              <a:gd name="connsiteY1" fmla="*/ 1647119 h 2088821"/>
              <a:gd name="connsiteX2" fmla="*/ 192877 w 5244703"/>
              <a:gd name="connsiteY2" fmla="*/ 1945569 h 2088821"/>
              <a:gd name="connsiteX3" fmla="*/ 2529689 w 5244703"/>
              <a:gd name="connsiteY3" fmla="*/ 1869369 h 2088821"/>
              <a:gd name="connsiteX4" fmla="*/ 2529689 w 5244703"/>
              <a:gd name="connsiteY4" fmla="*/ 0 h 2088821"/>
              <a:gd name="connsiteX5" fmla="*/ 2529689 w 5244703"/>
              <a:gd name="connsiteY5" fmla="*/ 0 h 2088821"/>
              <a:gd name="connsiteX6" fmla="*/ 2639415 w 5244703"/>
              <a:gd name="connsiteY6" fmla="*/ 0 h 2088821"/>
              <a:gd name="connsiteX7" fmla="*/ 2749141 w 5244703"/>
              <a:gd name="connsiteY7" fmla="*/ 0 h 2088821"/>
              <a:gd name="connsiteX8" fmla="*/ 2749141 w 5244703"/>
              <a:gd name="connsiteY8" fmla="*/ 0 h 2088821"/>
              <a:gd name="connsiteX9" fmla="*/ 2749141 w 5244703"/>
              <a:gd name="connsiteY9" fmla="*/ 1869369 h 2088821"/>
              <a:gd name="connsiteX10" fmla="*/ 5244703 w 5244703"/>
              <a:gd name="connsiteY10" fmla="*/ 1869369 h 2088821"/>
              <a:gd name="connsiteX11" fmla="*/ 5244703 w 5244703"/>
              <a:gd name="connsiteY11" fmla="*/ 1869369 h 2088821"/>
              <a:gd name="connsiteX12" fmla="*/ 5244703 w 5244703"/>
              <a:gd name="connsiteY12" fmla="*/ 1979095 h 2088821"/>
              <a:gd name="connsiteX13" fmla="*/ 5244703 w 5244703"/>
              <a:gd name="connsiteY13" fmla="*/ 2088821 h 2088821"/>
              <a:gd name="connsiteX14" fmla="*/ 5244703 w 5244703"/>
              <a:gd name="connsiteY14" fmla="*/ 2088821 h 2088821"/>
              <a:gd name="connsiteX15" fmla="*/ 2516672 w 5244703"/>
              <a:gd name="connsiteY15" fmla="*/ 2087574 h 2088821"/>
              <a:gd name="connsiteX16" fmla="*/ 34127 w 5244703"/>
              <a:gd name="connsiteY16" fmla="*/ 2088821 h 2088821"/>
              <a:gd name="connsiteX17" fmla="*/ 34127 w 5244703"/>
              <a:gd name="connsiteY17" fmla="*/ 2088821 h 2088821"/>
              <a:gd name="connsiteX0" fmla="*/ 34127 w 5244703"/>
              <a:gd name="connsiteY0" fmla="*/ 2088821 h 2137298"/>
              <a:gd name="connsiteX1" fmla="*/ 123027 w 5244703"/>
              <a:gd name="connsiteY1" fmla="*/ 1647119 h 2137298"/>
              <a:gd name="connsiteX2" fmla="*/ 192877 w 5244703"/>
              <a:gd name="connsiteY2" fmla="*/ 1945569 h 2137298"/>
              <a:gd name="connsiteX3" fmla="*/ 2529689 w 5244703"/>
              <a:gd name="connsiteY3" fmla="*/ 1869369 h 2137298"/>
              <a:gd name="connsiteX4" fmla="*/ 2529689 w 5244703"/>
              <a:gd name="connsiteY4" fmla="*/ 0 h 2137298"/>
              <a:gd name="connsiteX5" fmla="*/ 2529689 w 5244703"/>
              <a:gd name="connsiteY5" fmla="*/ 0 h 2137298"/>
              <a:gd name="connsiteX6" fmla="*/ 2639415 w 5244703"/>
              <a:gd name="connsiteY6" fmla="*/ 0 h 2137298"/>
              <a:gd name="connsiteX7" fmla="*/ 2749141 w 5244703"/>
              <a:gd name="connsiteY7" fmla="*/ 0 h 2137298"/>
              <a:gd name="connsiteX8" fmla="*/ 2749141 w 5244703"/>
              <a:gd name="connsiteY8" fmla="*/ 0 h 2137298"/>
              <a:gd name="connsiteX9" fmla="*/ 2749141 w 5244703"/>
              <a:gd name="connsiteY9" fmla="*/ 1869369 h 2137298"/>
              <a:gd name="connsiteX10" fmla="*/ 5244703 w 5244703"/>
              <a:gd name="connsiteY10" fmla="*/ 1869369 h 2137298"/>
              <a:gd name="connsiteX11" fmla="*/ 5244703 w 5244703"/>
              <a:gd name="connsiteY11" fmla="*/ 1869369 h 2137298"/>
              <a:gd name="connsiteX12" fmla="*/ 5244703 w 5244703"/>
              <a:gd name="connsiteY12" fmla="*/ 1979095 h 2137298"/>
              <a:gd name="connsiteX13" fmla="*/ 5244703 w 5244703"/>
              <a:gd name="connsiteY13" fmla="*/ 2088821 h 2137298"/>
              <a:gd name="connsiteX14" fmla="*/ 5244703 w 5244703"/>
              <a:gd name="connsiteY14" fmla="*/ 2088821 h 2137298"/>
              <a:gd name="connsiteX15" fmla="*/ 2516672 w 5244703"/>
              <a:gd name="connsiteY15" fmla="*/ 2087574 h 2137298"/>
              <a:gd name="connsiteX16" fmla="*/ 34127 w 5244703"/>
              <a:gd name="connsiteY16" fmla="*/ 2088821 h 2137298"/>
              <a:gd name="connsiteX17" fmla="*/ 34127 w 5244703"/>
              <a:gd name="connsiteY17" fmla="*/ 2088821 h 2137298"/>
              <a:gd name="connsiteX0" fmla="*/ 34127 w 5244703"/>
              <a:gd name="connsiteY0" fmla="*/ 2088821 h 2131799"/>
              <a:gd name="connsiteX1" fmla="*/ 123027 w 5244703"/>
              <a:gd name="connsiteY1" fmla="*/ 1647119 h 2131799"/>
              <a:gd name="connsiteX2" fmla="*/ 192877 w 5244703"/>
              <a:gd name="connsiteY2" fmla="*/ 1945569 h 2131799"/>
              <a:gd name="connsiteX3" fmla="*/ 2529689 w 5244703"/>
              <a:gd name="connsiteY3" fmla="*/ 1869369 h 2131799"/>
              <a:gd name="connsiteX4" fmla="*/ 2529689 w 5244703"/>
              <a:gd name="connsiteY4" fmla="*/ 0 h 2131799"/>
              <a:gd name="connsiteX5" fmla="*/ 2529689 w 5244703"/>
              <a:gd name="connsiteY5" fmla="*/ 0 h 2131799"/>
              <a:gd name="connsiteX6" fmla="*/ 2639415 w 5244703"/>
              <a:gd name="connsiteY6" fmla="*/ 0 h 2131799"/>
              <a:gd name="connsiteX7" fmla="*/ 2749141 w 5244703"/>
              <a:gd name="connsiteY7" fmla="*/ 0 h 2131799"/>
              <a:gd name="connsiteX8" fmla="*/ 2749141 w 5244703"/>
              <a:gd name="connsiteY8" fmla="*/ 0 h 2131799"/>
              <a:gd name="connsiteX9" fmla="*/ 2749141 w 5244703"/>
              <a:gd name="connsiteY9" fmla="*/ 1869369 h 2131799"/>
              <a:gd name="connsiteX10" fmla="*/ 5244703 w 5244703"/>
              <a:gd name="connsiteY10" fmla="*/ 1869369 h 2131799"/>
              <a:gd name="connsiteX11" fmla="*/ 5244703 w 5244703"/>
              <a:gd name="connsiteY11" fmla="*/ 1869369 h 2131799"/>
              <a:gd name="connsiteX12" fmla="*/ 5244703 w 5244703"/>
              <a:gd name="connsiteY12" fmla="*/ 1979095 h 2131799"/>
              <a:gd name="connsiteX13" fmla="*/ 5244703 w 5244703"/>
              <a:gd name="connsiteY13" fmla="*/ 2088821 h 2131799"/>
              <a:gd name="connsiteX14" fmla="*/ 5244703 w 5244703"/>
              <a:gd name="connsiteY14" fmla="*/ 2088821 h 2131799"/>
              <a:gd name="connsiteX15" fmla="*/ 2516672 w 5244703"/>
              <a:gd name="connsiteY15" fmla="*/ 2087574 h 2131799"/>
              <a:gd name="connsiteX16" fmla="*/ 34127 w 5244703"/>
              <a:gd name="connsiteY16" fmla="*/ 2088821 h 2131799"/>
              <a:gd name="connsiteX17" fmla="*/ 34127 w 5244703"/>
              <a:gd name="connsiteY17" fmla="*/ 2088821 h 2131799"/>
              <a:gd name="connsiteX0" fmla="*/ 69059 w 5279635"/>
              <a:gd name="connsiteY0" fmla="*/ 2088821 h 2131799"/>
              <a:gd name="connsiteX1" fmla="*/ 30959 w 5279635"/>
              <a:gd name="connsiteY1" fmla="*/ 1736019 h 2131799"/>
              <a:gd name="connsiteX2" fmla="*/ 227809 w 5279635"/>
              <a:gd name="connsiteY2" fmla="*/ 1945569 h 2131799"/>
              <a:gd name="connsiteX3" fmla="*/ 2564621 w 5279635"/>
              <a:gd name="connsiteY3" fmla="*/ 1869369 h 2131799"/>
              <a:gd name="connsiteX4" fmla="*/ 2564621 w 5279635"/>
              <a:gd name="connsiteY4" fmla="*/ 0 h 2131799"/>
              <a:gd name="connsiteX5" fmla="*/ 2564621 w 5279635"/>
              <a:gd name="connsiteY5" fmla="*/ 0 h 2131799"/>
              <a:gd name="connsiteX6" fmla="*/ 2674347 w 5279635"/>
              <a:gd name="connsiteY6" fmla="*/ 0 h 2131799"/>
              <a:gd name="connsiteX7" fmla="*/ 2784073 w 5279635"/>
              <a:gd name="connsiteY7" fmla="*/ 0 h 2131799"/>
              <a:gd name="connsiteX8" fmla="*/ 2784073 w 5279635"/>
              <a:gd name="connsiteY8" fmla="*/ 0 h 2131799"/>
              <a:gd name="connsiteX9" fmla="*/ 2784073 w 5279635"/>
              <a:gd name="connsiteY9" fmla="*/ 1869369 h 2131799"/>
              <a:gd name="connsiteX10" fmla="*/ 5279635 w 5279635"/>
              <a:gd name="connsiteY10" fmla="*/ 1869369 h 2131799"/>
              <a:gd name="connsiteX11" fmla="*/ 5279635 w 5279635"/>
              <a:gd name="connsiteY11" fmla="*/ 1869369 h 2131799"/>
              <a:gd name="connsiteX12" fmla="*/ 5279635 w 5279635"/>
              <a:gd name="connsiteY12" fmla="*/ 1979095 h 2131799"/>
              <a:gd name="connsiteX13" fmla="*/ 5279635 w 5279635"/>
              <a:gd name="connsiteY13" fmla="*/ 2088821 h 2131799"/>
              <a:gd name="connsiteX14" fmla="*/ 5279635 w 5279635"/>
              <a:gd name="connsiteY14" fmla="*/ 2088821 h 2131799"/>
              <a:gd name="connsiteX15" fmla="*/ 2551604 w 5279635"/>
              <a:gd name="connsiteY15" fmla="*/ 2087574 h 2131799"/>
              <a:gd name="connsiteX16" fmla="*/ 69059 w 5279635"/>
              <a:gd name="connsiteY16" fmla="*/ 2088821 h 2131799"/>
              <a:gd name="connsiteX17" fmla="*/ 69059 w 5279635"/>
              <a:gd name="connsiteY17" fmla="*/ 2088821 h 2131799"/>
              <a:gd name="connsiteX0" fmla="*/ 69059 w 5279635"/>
              <a:gd name="connsiteY0" fmla="*/ 2088821 h 2131799"/>
              <a:gd name="connsiteX1" fmla="*/ 30959 w 5279635"/>
              <a:gd name="connsiteY1" fmla="*/ 1736019 h 2131799"/>
              <a:gd name="connsiteX2" fmla="*/ 227809 w 5279635"/>
              <a:gd name="connsiteY2" fmla="*/ 1945569 h 2131799"/>
              <a:gd name="connsiteX3" fmla="*/ 2564621 w 5279635"/>
              <a:gd name="connsiteY3" fmla="*/ 1869369 h 2131799"/>
              <a:gd name="connsiteX4" fmla="*/ 2564621 w 5279635"/>
              <a:gd name="connsiteY4" fmla="*/ 0 h 2131799"/>
              <a:gd name="connsiteX5" fmla="*/ 2564621 w 5279635"/>
              <a:gd name="connsiteY5" fmla="*/ 0 h 2131799"/>
              <a:gd name="connsiteX6" fmla="*/ 2674347 w 5279635"/>
              <a:gd name="connsiteY6" fmla="*/ 0 h 2131799"/>
              <a:gd name="connsiteX7" fmla="*/ 2784073 w 5279635"/>
              <a:gd name="connsiteY7" fmla="*/ 0 h 2131799"/>
              <a:gd name="connsiteX8" fmla="*/ 2784073 w 5279635"/>
              <a:gd name="connsiteY8" fmla="*/ 0 h 2131799"/>
              <a:gd name="connsiteX9" fmla="*/ 2784073 w 5279635"/>
              <a:gd name="connsiteY9" fmla="*/ 1869369 h 2131799"/>
              <a:gd name="connsiteX10" fmla="*/ 5279635 w 5279635"/>
              <a:gd name="connsiteY10" fmla="*/ 1869369 h 2131799"/>
              <a:gd name="connsiteX11" fmla="*/ 5279635 w 5279635"/>
              <a:gd name="connsiteY11" fmla="*/ 1869369 h 2131799"/>
              <a:gd name="connsiteX12" fmla="*/ 5279635 w 5279635"/>
              <a:gd name="connsiteY12" fmla="*/ 1979095 h 2131799"/>
              <a:gd name="connsiteX13" fmla="*/ 5279635 w 5279635"/>
              <a:gd name="connsiteY13" fmla="*/ 2088821 h 2131799"/>
              <a:gd name="connsiteX14" fmla="*/ 5279635 w 5279635"/>
              <a:gd name="connsiteY14" fmla="*/ 2088821 h 2131799"/>
              <a:gd name="connsiteX15" fmla="*/ 2551604 w 5279635"/>
              <a:gd name="connsiteY15" fmla="*/ 2087574 h 2131799"/>
              <a:gd name="connsiteX16" fmla="*/ 69059 w 5279635"/>
              <a:gd name="connsiteY16" fmla="*/ 2088821 h 2131799"/>
              <a:gd name="connsiteX17" fmla="*/ 69059 w 5279635"/>
              <a:gd name="connsiteY17" fmla="*/ 2088821 h 2131799"/>
              <a:gd name="connsiteX0" fmla="*/ 69059 w 5279635"/>
              <a:gd name="connsiteY0" fmla="*/ 2088821 h 2131799"/>
              <a:gd name="connsiteX1" fmla="*/ 30959 w 5279635"/>
              <a:gd name="connsiteY1" fmla="*/ 1736019 h 2131799"/>
              <a:gd name="connsiteX2" fmla="*/ 132559 w 5279635"/>
              <a:gd name="connsiteY2" fmla="*/ 1970969 h 2131799"/>
              <a:gd name="connsiteX3" fmla="*/ 2564621 w 5279635"/>
              <a:gd name="connsiteY3" fmla="*/ 1869369 h 2131799"/>
              <a:gd name="connsiteX4" fmla="*/ 2564621 w 5279635"/>
              <a:gd name="connsiteY4" fmla="*/ 0 h 2131799"/>
              <a:gd name="connsiteX5" fmla="*/ 2564621 w 5279635"/>
              <a:gd name="connsiteY5" fmla="*/ 0 h 2131799"/>
              <a:gd name="connsiteX6" fmla="*/ 2674347 w 5279635"/>
              <a:gd name="connsiteY6" fmla="*/ 0 h 2131799"/>
              <a:gd name="connsiteX7" fmla="*/ 2784073 w 5279635"/>
              <a:gd name="connsiteY7" fmla="*/ 0 h 2131799"/>
              <a:gd name="connsiteX8" fmla="*/ 2784073 w 5279635"/>
              <a:gd name="connsiteY8" fmla="*/ 0 h 2131799"/>
              <a:gd name="connsiteX9" fmla="*/ 2784073 w 5279635"/>
              <a:gd name="connsiteY9" fmla="*/ 1869369 h 2131799"/>
              <a:gd name="connsiteX10" fmla="*/ 5279635 w 5279635"/>
              <a:gd name="connsiteY10" fmla="*/ 1869369 h 2131799"/>
              <a:gd name="connsiteX11" fmla="*/ 5279635 w 5279635"/>
              <a:gd name="connsiteY11" fmla="*/ 1869369 h 2131799"/>
              <a:gd name="connsiteX12" fmla="*/ 5279635 w 5279635"/>
              <a:gd name="connsiteY12" fmla="*/ 1979095 h 2131799"/>
              <a:gd name="connsiteX13" fmla="*/ 5279635 w 5279635"/>
              <a:gd name="connsiteY13" fmla="*/ 2088821 h 2131799"/>
              <a:gd name="connsiteX14" fmla="*/ 5279635 w 5279635"/>
              <a:gd name="connsiteY14" fmla="*/ 2088821 h 2131799"/>
              <a:gd name="connsiteX15" fmla="*/ 2551604 w 5279635"/>
              <a:gd name="connsiteY15" fmla="*/ 2087574 h 2131799"/>
              <a:gd name="connsiteX16" fmla="*/ 69059 w 5279635"/>
              <a:gd name="connsiteY16" fmla="*/ 2088821 h 2131799"/>
              <a:gd name="connsiteX17" fmla="*/ 69059 w 5279635"/>
              <a:gd name="connsiteY17" fmla="*/ 2088821 h 2131799"/>
              <a:gd name="connsiteX0" fmla="*/ 69059 w 5279635"/>
              <a:gd name="connsiteY0" fmla="*/ 2088821 h 2131799"/>
              <a:gd name="connsiteX1" fmla="*/ 30959 w 5279635"/>
              <a:gd name="connsiteY1" fmla="*/ 1736019 h 2131799"/>
              <a:gd name="connsiteX2" fmla="*/ 132559 w 5279635"/>
              <a:gd name="connsiteY2" fmla="*/ 1970969 h 2131799"/>
              <a:gd name="connsiteX3" fmla="*/ 2564621 w 5279635"/>
              <a:gd name="connsiteY3" fmla="*/ 1869369 h 2131799"/>
              <a:gd name="connsiteX4" fmla="*/ 2564621 w 5279635"/>
              <a:gd name="connsiteY4" fmla="*/ 0 h 2131799"/>
              <a:gd name="connsiteX5" fmla="*/ 2564621 w 5279635"/>
              <a:gd name="connsiteY5" fmla="*/ 0 h 2131799"/>
              <a:gd name="connsiteX6" fmla="*/ 2674347 w 5279635"/>
              <a:gd name="connsiteY6" fmla="*/ 0 h 2131799"/>
              <a:gd name="connsiteX7" fmla="*/ 2784073 w 5279635"/>
              <a:gd name="connsiteY7" fmla="*/ 0 h 2131799"/>
              <a:gd name="connsiteX8" fmla="*/ 2784073 w 5279635"/>
              <a:gd name="connsiteY8" fmla="*/ 0 h 2131799"/>
              <a:gd name="connsiteX9" fmla="*/ 2784073 w 5279635"/>
              <a:gd name="connsiteY9" fmla="*/ 1869369 h 2131799"/>
              <a:gd name="connsiteX10" fmla="*/ 5279635 w 5279635"/>
              <a:gd name="connsiteY10" fmla="*/ 1869369 h 2131799"/>
              <a:gd name="connsiteX11" fmla="*/ 5279635 w 5279635"/>
              <a:gd name="connsiteY11" fmla="*/ 1869369 h 2131799"/>
              <a:gd name="connsiteX12" fmla="*/ 5279635 w 5279635"/>
              <a:gd name="connsiteY12" fmla="*/ 1979095 h 2131799"/>
              <a:gd name="connsiteX13" fmla="*/ 5279635 w 5279635"/>
              <a:gd name="connsiteY13" fmla="*/ 2088821 h 2131799"/>
              <a:gd name="connsiteX14" fmla="*/ 5279635 w 5279635"/>
              <a:gd name="connsiteY14" fmla="*/ 2088821 h 2131799"/>
              <a:gd name="connsiteX15" fmla="*/ 2551604 w 5279635"/>
              <a:gd name="connsiteY15" fmla="*/ 2087574 h 2131799"/>
              <a:gd name="connsiteX16" fmla="*/ 69059 w 5279635"/>
              <a:gd name="connsiteY16" fmla="*/ 2088821 h 2131799"/>
              <a:gd name="connsiteX17" fmla="*/ 69059 w 5279635"/>
              <a:gd name="connsiteY17" fmla="*/ 2088821 h 2131799"/>
              <a:gd name="connsiteX0" fmla="*/ 136664 w 5347240"/>
              <a:gd name="connsiteY0" fmla="*/ 2088821 h 2131799"/>
              <a:gd name="connsiteX1" fmla="*/ 200164 w 5347240"/>
              <a:gd name="connsiteY1" fmla="*/ 1970969 h 2131799"/>
              <a:gd name="connsiteX2" fmla="*/ 2632226 w 5347240"/>
              <a:gd name="connsiteY2" fmla="*/ 1869369 h 2131799"/>
              <a:gd name="connsiteX3" fmla="*/ 2632226 w 5347240"/>
              <a:gd name="connsiteY3" fmla="*/ 0 h 2131799"/>
              <a:gd name="connsiteX4" fmla="*/ 2632226 w 5347240"/>
              <a:gd name="connsiteY4" fmla="*/ 0 h 2131799"/>
              <a:gd name="connsiteX5" fmla="*/ 2741952 w 5347240"/>
              <a:gd name="connsiteY5" fmla="*/ 0 h 2131799"/>
              <a:gd name="connsiteX6" fmla="*/ 2851678 w 5347240"/>
              <a:gd name="connsiteY6" fmla="*/ 0 h 2131799"/>
              <a:gd name="connsiteX7" fmla="*/ 2851678 w 5347240"/>
              <a:gd name="connsiteY7" fmla="*/ 0 h 2131799"/>
              <a:gd name="connsiteX8" fmla="*/ 2851678 w 5347240"/>
              <a:gd name="connsiteY8" fmla="*/ 1869369 h 2131799"/>
              <a:gd name="connsiteX9" fmla="*/ 5347240 w 5347240"/>
              <a:gd name="connsiteY9" fmla="*/ 1869369 h 2131799"/>
              <a:gd name="connsiteX10" fmla="*/ 5347240 w 5347240"/>
              <a:gd name="connsiteY10" fmla="*/ 1869369 h 2131799"/>
              <a:gd name="connsiteX11" fmla="*/ 5347240 w 5347240"/>
              <a:gd name="connsiteY11" fmla="*/ 1979095 h 2131799"/>
              <a:gd name="connsiteX12" fmla="*/ 5347240 w 5347240"/>
              <a:gd name="connsiteY12" fmla="*/ 2088821 h 2131799"/>
              <a:gd name="connsiteX13" fmla="*/ 5347240 w 5347240"/>
              <a:gd name="connsiteY13" fmla="*/ 2088821 h 2131799"/>
              <a:gd name="connsiteX14" fmla="*/ 2619209 w 5347240"/>
              <a:gd name="connsiteY14" fmla="*/ 2087574 h 2131799"/>
              <a:gd name="connsiteX15" fmla="*/ 136664 w 5347240"/>
              <a:gd name="connsiteY15" fmla="*/ 2088821 h 2131799"/>
              <a:gd name="connsiteX16" fmla="*/ 136664 w 5347240"/>
              <a:gd name="connsiteY16" fmla="*/ 2088821 h 2131799"/>
              <a:gd name="connsiteX0" fmla="*/ 136664 w 5347240"/>
              <a:gd name="connsiteY0" fmla="*/ 2088821 h 2131799"/>
              <a:gd name="connsiteX1" fmla="*/ 200164 w 5347240"/>
              <a:gd name="connsiteY1" fmla="*/ 1970969 h 2131799"/>
              <a:gd name="connsiteX2" fmla="*/ 2632226 w 5347240"/>
              <a:gd name="connsiteY2" fmla="*/ 1869369 h 2131799"/>
              <a:gd name="connsiteX3" fmla="*/ 2632226 w 5347240"/>
              <a:gd name="connsiteY3" fmla="*/ 0 h 2131799"/>
              <a:gd name="connsiteX4" fmla="*/ 2632226 w 5347240"/>
              <a:gd name="connsiteY4" fmla="*/ 0 h 2131799"/>
              <a:gd name="connsiteX5" fmla="*/ 2741952 w 5347240"/>
              <a:gd name="connsiteY5" fmla="*/ 0 h 2131799"/>
              <a:gd name="connsiteX6" fmla="*/ 2851678 w 5347240"/>
              <a:gd name="connsiteY6" fmla="*/ 0 h 2131799"/>
              <a:gd name="connsiteX7" fmla="*/ 2851678 w 5347240"/>
              <a:gd name="connsiteY7" fmla="*/ 0 h 2131799"/>
              <a:gd name="connsiteX8" fmla="*/ 2851678 w 5347240"/>
              <a:gd name="connsiteY8" fmla="*/ 1869369 h 2131799"/>
              <a:gd name="connsiteX9" fmla="*/ 5347240 w 5347240"/>
              <a:gd name="connsiteY9" fmla="*/ 1869369 h 2131799"/>
              <a:gd name="connsiteX10" fmla="*/ 5347240 w 5347240"/>
              <a:gd name="connsiteY10" fmla="*/ 1869369 h 2131799"/>
              <a:gd name="connsiteX11" fmla="*/ 5347240 w 5347240"/>
              <a:gd name="connsiteY11" fmla="*/ 1979095 h 2131799"/>
              <a:gd name="connsiteX12" fmla="*/ 5347240 w 5347240"/>
              <a:gd name="connsiteY12" fmla="*/ 2088821 h 2131799"/>
              <a:gd name="connsiteX13" fmla="*/ 5347240 w 5347240"/>
              <a:gd name="connsiteY13" fmla="*/ 2088821 h 2131799"/>
              <a:gd name="connsiteX14" fmla="*/ 2619209 w 5347240"/>
              <a:gd name="connsiteY14" fmla="*/ 2087574 h 2131799"/>
              <a:gd name="connsiteX15" fmla="*/ 136664 w 5347240"/>
              <a:gd name="connsiteY15" fmla="*/ 2088821 h 2131799"/>
              <a:gd name="connsiteX16" fmla="*/ 136664 w 5347240"/>
              <a:gd name="connsiteY16" fmla="*/ 2088821 h 2131799"/>
              <a:gd name="connsiteX0" fmla="*/ 0 w 5210576"/>
              <a:gd name="connsiteY0" fmla="*/ 2088821 h 2131799"/>
              <a:gd name="connsiteX1" fmla="*/ 63500 w 5210576"/>
              <a:gd name="connsiteY1" fmla="*/ 1970969 h 2131799"/>
              <a:gd name="connsiteX2" fmla="*/ 2495562 w 5210576"/>
              <a:gd name="connsiteY2" fmla="*/ 1869369 h 2131799"/>
              <a:gd name="connsiteX3" fmla="*/ 2495562 w 5210576"/>
              <a:gd name="connsiteY3" fmla="*/ 0 h 2131799"/>
              <a:gd name="connsiteX4" fmla="*/ 2495562 w 5210576"/>
              <a:gd name="connsiteY4" fmla="*/ 0 h 2131799"/>
              <a:gd name="connsiteX5" fmla="*/ 2605288 w 5210576"/>
              <a:gd name="connsiteY5" fmla="*/ 0 h 2131799"/>
              <a:gd name="connsiteX6" fmla="*/ 2715014 w 5210576"/>
              <a:gd name="connsiteY6" fmla="*/ 0 h 2131799"/>
              <a:gd name="connsiteX7" fmla="*/ 2715014 w 5210576"/>
              <a:gd name="connsiteY7" fmla="*/ 0 h 2131799"/>
              <a:gd name="connsiteX8" fmla="*/ 2715014 w 5210576"/>
              <a:gd name="connsiteY8" fmla="*/ 1869369 h 2131799"/>
              <a:gd name="connsiteX9" fmla="*/ 5210576 w 5210576"/>
              <a:gd name="connsiteY9" fmla="*/ 1869369 h 2131799"/>
              <a:gd name="connsiteX10" fmla="*/ 5210576 w 5210576"/>
              <a:gd name="connsiteY10" fmla="*/ 1869369 h 2131799"/>
              <a:gd name="connsiteX11" fmla="*/ 5210576 w 5210576"/>
              <a:gd name="connsiteY11" fmla="*/ 1979095 h 2131799"/>
              <a:gd name="connsiteX12" fmla="*/ 5210576 w 5210576"/>
              <a:gd name="connsiteY12" fmla="*/ 2088821 h 2131799"/>
              <a:gd name="connsiteX13" fmla="*/ 5210576 w 5210576"/>
              <a:gd name="connsiteY13" fmla="*/ 2088821 h 2131799"/>
              <a:gd name="connsiteX14" fmla="*/ 2482545 w 5210576"/>
              <a:gd name="connsiteY14" fmla="*/ 2087574 h 2131799"/>
              <a:gd name="connsiteX15" fmla="*/ 0 w 5210576"/>
              <a:gd name="connsiteY15" fmla="*/ 2088821 h 2131799"/>
              <a:gd name="connsiteX16" fmla="*/ 0 w 5210576"/>
              <a:gd name="connsiteY16" fmla="*/ 2088821 h 2131799"/>
              <a:gd name="connsiteX0" fmla="*/ 0 w 5210576"/>
              <a:gd name="connsiteY0" fmla="*/ 2088821 h 2131799"/>
              <a:gd name="connsiteX1" fmla="*/ 63500 w 5210576"/>
              <a:gd name="connsiteY1" fmla="*/ 1970969 h 2131799"/>
              <a:gd name="connsiteX2" fmla="*/ 2495562 w 5210576"/>
              <a:gd name="connsiteY2" fmla="*/ 1869369 h 2131799"/>
              <a:gd name="connsiteX3" fmla="*/ 2495562 w 5210576"/>
              <a:gd name="connsiteY3" fmla="*/ 0 h 2131799"/>
              <a:gd name="connsiteX4" fmla="*/ 2495562 w 5210576"/>
              <a:gd name="connsiteY4" fmla="*/ 0 h 2131799"/>
              <a:gd name="connsiteX5" fmla="*/ 2605288 w 5210576"/>
              <a:gd name="connsiteY5" fmla="*/ 0 h 2131799"/>
              <a:gd name="connsiteX6" fmla="*/ 2715014 w 5210576"/>
              <a:gd name="connsiteY6" fmla="*/ 0 h 2131799"/>
              <a:gd name="connsiteX7" fmla="*/ 2715014 w 5210576"/>
              <a:gd name="connsiteY7" fmla="*/ 0 h 2131799"/>
              <a:gd name="connsiteX8" fmla="*/ 2715014 w 5210576"/>
              <a:gd name="connsiteY8" fmla="*/ 1869369 h 2131799"/>
              <a:gd name="connsiteX9" fmla="*/ 5210576 w 5210576"/>
              <a:gd name="connsiteY9" fmla="*/ 1869369 h 2131799"/>
              <a:gd name="connsiteX10" fmla="*/ 5210576 w 5210576"/>
              <a:gd name="connsiteY10" fmla="*/ 1869369 h 2131799"/>
              <a:gd name="connsiteX11" fmla="*/ 5210576 w 5210576"/>
              <a:gd name="connsiteY11" fmla="*/ 1979095 h 2131799"/>
              <a:gd name="connsiteX12" fmla="*/ 5210576 w 5210576"/>
              <a:gd name="connsiteY12" fmla="*/ 2088821 h 2131799"/>
              <a:gd name="connsiteX13" fmla="*/ 5210576 w 5210576"/>
              <a:gd name="connsiteY13" fmla="*/ 2088821 h 2131799"/>
              <a:gd name="connsiteX14" fmla="*/ 2482545 w 5210576"/>
              <a:gd name="connsiteY14" fmla="*/ 2087574 h 2131799"/>
              <a:gd name="connsiteX15" fmla="*/ 0 w 5210576"/>
              <a:gd name="connsiteY15" fmla="*/ 2088821 h 2131799"/>
              <a:gd name="connsiteX16" fmla="*/ 0 w 5210576"/>
              <a:gd name="connsiteY16" fmla="*/ 2088821 h 2131799"/>
              <a:gd name="connsiteX0" fmla="*/ 0 w 5210576"/>
              <a:gd name="connsiteY0" fmla="*/ 2088821 h 2131799"/>
              <a:gd name="connsiteX1" fmla="*/ 63500 w 5210576"/>
              <a:gd name="connsiteY1" fmla="*/ 1970969 h 2131799"/>
              <a:gd name="connsiteX2" fmla="*/ 2495562 w 5210576"/>
              <a:gd name="connsiteY2" fmla="*/ 1869369 h 2131799"/>
              <a:gd name="connsiteX3" fmla="*/ 2495562 w 5210576"/>
              <a:gd name="connsiteY3" fmla="*/ 0 h 2131799"/>
              <a:gd name="connsiteX4" fmla="*/ 2495562 w 5210576"/>
              <a:gd name="connsiteY4" fmla="*/ 0 h 2131799"/>
              <a:gd name="connsiteX5" fmla="*/ 2605288 w 5210576"/>
              <a:gd name="connsiteY5" fmla="*/ 0 h 2131799"/>
              <a:gd name="connsiteX6" fmla="*/ 2715014 w 5210576"/>
              <a:gd name="connsiteY6" fmla="*/ 0 h 2131799"/>
              <a:gd name="connsiteX7" fmla="*/ 2715014 w 5210576"/>
              <a:gd name="connsiteY7" fmla="*/ 0 h 2131799"/>
              <a:gd name="connsiteX8" fmla="*/ 2715014 w 5210576"/>
              <a:gd name="connsiteY8" fmla="*/ 1869369 h 2131799"/>
              <a:gd name="connsiteX9" fmla="*/ 5210576 w 5210576"/>
              <a:gd name="connsiteY9" fmla="*/ 1869369 h 2131799"/>
              <a:gd name="connsiteX10" fmla="*/ 5210576 w 5210576"/>
              <a:gd name="connsiteY10" fmla="*/ 1869369 h 2131799"/>
              <a:gd name="connsiteX11" fmla="*/ 5210576 w 5210576"/>
              <a:gd name="connsiteY11" fmla="*/ 1979095 h 2131799"/>
              <a:gd name="connsiteX12" fmla="*/ 5210576 w 5210576"/>
              <a:gd name="connsiteY12" fmla="*/ 2088821 h 2131799"/>
              <a:gd name="connsiteX13" fmla="*/ 5210576 w 5210576"/>
              <a:gd name="connsiteY13" fmla="*/ 2088821 h 2131799"/>
              <a:gd name="connsiteX14" fmla="*/ 2482545 w 5210576"/>
              <a:gd name="connsiteY14" fmla="*/ 2087574 h 2131799"/>
              <a:gd name="connsiteX15" fmla="*/ 0 w 5210576"/>
              <a:gd name="connsiteY15" fmla="*/ 2088821 h 2131799"/>
              <a:gd name="connsiteX16" fmla="*/ 0 w 5210576"/>
              <a:gd name="connsiteY16" fmla="*/ 2088821 h 2131799"/>
              <a:gd name="connsiteX0" fmla="*/ 0 w 5210576"/>
              <a:gd name="connsiteY0" fmla="*/ 2088821 h 2131799"/>
              <a:gd name="connsiteX1" fmla="*/ 63500 w 5210576"/>
              <a:gd name="connsiteY1" fmla="*/ 1970969 h 2131799"/>
              <a:gd name="connsiteX2" fmla="*/ 2495562 w 5210576"/>
              <a:gd name="connsiteY2" fmla="*/ 1869369 h 2131799"/>
              <a:gd name="connsiteX3" fmla="*/ 2495562 w 5210576"/>
              <a:gd name="connsiteY3" fmla="*/ 0 h 2131799"/>
              <a:gd name="connsiteX4" fmla="*/ 2495562 w 5210576"/>
              <a:gd name="connsiteY4" fmla="*/ 0 h 2131799"/>
              <a:gd name="connsiteX5" fmla="*/ 2605288 w 5210576"/>
              <a:gd name="connsiteY5" fmla="*/ 0 h 2131799"/>
              <a:gd name="connsiteX6" fmla="*/ 2715014 w 5210576"/>
              <a:gd name="connsiteY6" fmla="*/ 0 h 2131799"/>
              <a:gd name="connsiteX7" fmla="*/ 2715014 w 5210576"/>
              <a:gd name="connsiteY7" fmla="*/ 0 h 2131799"/>
              <a:gd name="connsiteX8" fmla="*/ 2715014 w 5210576"/>
              <a:gd name="connsiteY8" fmla="*/ 1869369 h 2131799"/>
              <a:gd name="connsiteX9" fmla="*/ 5210576 w 5210576"/>
              <a:gd name="connsiteY9" fmla="*/ 1869369 h 2131799"/>
              <a:gd name="connsiteX10" fmla="*/ 5210576 w 5210576"/>
              <a:gd name="connsiteY10" fmla="*/ 1869369 h 2131799"/>
              <a:gd name="connsiteX11" fmla="*/ 5210576 w 5210576"/>
              <a:gd name="connsiteY11" fmla="*/ 1979095 h 2131799"/>
              <a:gd name="connsiteX12" fmla="*/ 5210576 w 5210576"/>
              <a:gd name="connsiteY12" fmla="*/ 2088821 h 2131799"/>
              <a:gd name="connsiteX13" fmla="*/ 5210576 w 5210576"/>
              <a:gd name="connsiteY13" fmla="*/ 2088821 h 2131799"/>
              <a:gd name="connsiteX14" fmla="*/ 2482545 w 5210576"/>
              <a:gd name="connsiteY14" fmla="*/ 2087574 h 2131799"/>
              <a:gd name="connsiteX15" fmla="*/ 0 w 5210576"/>
              <a:gd name="connsiteY15" fmla="*/ 2088821 h 2131799"/>
              <a:gd name="connsiteX16" fmla="*/ 0 w 5210576"/>
              <a:gd name="connsiteY16" fmla="*/ 2088821 h 2131799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1979095 h 2132065"/>
              <a:gd name="connsiteX12" fmla="*/ 5210576 w 5210576"/>
              <a:gd name="connsiteY12" fmla="*/ 2088821 h 2132065"/>
              <a:gd name="connsiteX13" fmla="*/ 5210576 w 5210576"/>
              <a:gd name="connsiteY13" fmla="*/ 2088821 h 2132065"/>
              <a:gd name="connsiteX14" fmla="*/ 2603195 w 5210576"/>
              <a:gd name="connsiteY14" fmla="*/ 2093924 h 2132065"/>
              <a:gd name="connsiteX15" fmla="*/ 0 w 5210576"/>
              <a:gd name="connsiteY15" fmla="*/ 2088821 h 2132065"/>
              <a:gd name="connsiteX16" fmla="*/ 0 w 5210576"/>
              <a:gd name="connsiteY16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1979095 h 2132065"/>
              <a:gd name="connsiteX12" fmla="*/ 5210576 w 5210576"/>
              <a:gd name="connsiteY12" fmla="*/ 2088821 h 2132065"/>
              <a:gd name="connsiteX13" fmla="*/ 5210576 w 5210576"/>
              <a:gd name="connsiteY13" fmla="*/ 2088821 h 2132065"/>
              <a:gd name="connsiteX14" fmla="*/ 2603195 w 5210576"/>
              <a:gd name="connsiteY14" fmla="*/ 2093924 h 2132065"/>
              <a:gd name="connsiteX15" fmla="*/ 0 w 5210576"/>
              <a:gd name="connsiteY15" fmla="*/ 2088821 h 2132065"/>
              <a:gd name="connsiteX16" fmla="*/ 0 w 5210576"/>
              <a:gd name="connsiteY16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1979095 h 2132065"/>
              <a:gd name="connsiteX12" fmla="*/ 5210576 w 5210576"/>
              <a:gd name="connsiteY12" fmla="*/ 2088821 h 2132065"/>
              <a:gd name="connsiteX13" fmla="*/ 5210576 w 5210576"/>
              <a:gd name="connsiteY13" fmla="*/ 2088821 h 2132065"/>
              <a:gd name="connsiteX14" fmla="*/ 2603195 w 5210576"/>
              <a:gd name="connsiteY14" fmla="*/ 2093924 h 2132065"/>
              <a:gd name="connsiteX15" fmla="*/ 0 w 5210576"/>
              <a:gd name="connsiteY15" fmla="*/ 2088821 h 2132065"/>
              <a:gd name="connsiteX16" fmla="*/ 0 w 5210576"/>
              <a:gd name="connsiteY16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2088821 h 2132065"/>
              <a:gd name="connsiteX12" fmla="*/ 5210576 w 5210576"/>
              <a:gd name="connsiteY12" fmla="*/ 2088821 h 2132065"/>
              <a:gd name="connsiteX13" fmla="*/ 2603195 w 5210576"/>
              <a:gd name="connsiteY13" fmla="*/ 2093924 h 2132065"/>
              <a:gd name="connsiteX14" fmla="*/ 0 w 5210576"/>
              <a:gd name="connsiteY14" fmla="*/ 2088821 h 2132065"/>
              <a:gd name="connsiteX15" fmla="*/ 0 w 5210576"/>
              <a:gd name="connsiteY15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2088821 h 2132065"/>
              <a:gd name="connsiteX12" fmla="*/ 5210576 w 5210576"/>
              <a:gd name="connsiteY12" fmla="*/ 2088821 h 2132065"/>
              <a:gd name="connsiteX13" fmla="*/ 2603195 w 5210576"/>
              <a:gd name="connsiteY13" fmla="*/ 2093924 h 2132065"/>
              <a:gd name="connsiteX14" fmla="*/ 0 w 5210576"/>
              <a:gd name="connsiteY14" fmla="*/ 2088821 h 2132065"/>
              <a:gd name="connsiteX15" fmla="*/ 0 w 5210576"/>
              <a:gd name="connsiteY15" fmla="*/ 2088821 h 2132065"/>
              <a:gd name="connsiteX0" fmla="*/ 0 w 5210576"/>
              <a:gd name="connsiteY0" fmla="*/ 2088821 h 2190423"/>
              <a:gd name="connsiteX1" fmla="*/ 63500 w 5210576"/>
              <a:gd name="connsiteY1" fmla="*/ 1970969 h 2190423"/>
              <a:gd name="connsiteX2" fmla="*/ 2495562 w 5210576"/>
              <a:gd name="connsiteY2" fmla="*/ 1869369 h 2190423"/>
              <a:gd name="connsiteX3" fmla="*/ 2495562 w 5210576"/>
              <a:gd name="connsiteY3" fmla="*/ 0 h 2190423"/>
              <a:gd name="connsiteX4" fmla="*/ 2495562 w 5210576"/>
              <a:gd name="connsiteY4" fmla="*/ 0 h 2190423"/>
              <a:gd name="connsiteX5" fmla="*/ 2605288 w 5210576"/>
              <a:gd name="connsiteY5" fmla="*/ 0 h 2190423"/>
              <a:gd name="connsiteX6" fmla="*/ 2715014 w 5210576"/>
              <a:gd name="connsiteY6" fmla="*/ 0 h 2190423"/>
              <a:gd name="connsiteX7" fmla="*/ 2715014 w 5210576"/>
              <a:gd name="connsiteY7" fmla="*/ 0 h 2190423"/>
              <a:gd name="connsiteX8" fmla="*/ 2715014 w 5210576"/>
              <a:gd name="connsiteY8" fmla="*/ 1869369 h 2190423"/>
              <a:gd name="connsiteX9" fmla="*/ 5210576 w 5210576"/>
              <a:gd name="connsiteY9" fmla="*/ 1869369 h 2190423"/>
              <a:gd name="connsiteX10" fmla="*/ 5210576 w 5210576"/>
              <a:gd name="connsiteY10" fmla="*/ 1869369 h 2190423"/>
              <a:gd name="connsiteX11" fmla="*/ 5210576 w 5210576"/>
              <a:gd name="connsiteY11" fmla="*/ 2088821 h 2190423"/>
              <a:gd name="connsiteX12" fmla="*/ 4994676 w 5210576"/>
              <a:gd name="connsiteY12" fmla="*/ 2190421 h 2190423"/>
              <a:gd name="connsiteX13" fmla="*/ 2603195 w 5210576"/>
              <a:gd name="connsiteY13" fmla="*/ 2093924 h 2190423"/>
              <a:gd name="connsiteX14" fmla="*/ 0 w 5210576"/>
              <a:gd name="connsiteY14" fmla="*/ 2088821 h 2190423"/>
              <a:gd name="connsiteX15" fmla="*/ 0 w 5210576"/>
              <a:gd name="connsiteY15" fmla="*/ 2088821 h 2190423"/>
              <a:gd name="connsiteX0" fmla="*/ 0 w 5210576"/>
              <a:gd name="connsiteY0" fmla="*/ 2088821 h 2229423"/>
              <a:gd name="connsiteX1" fmla="*/ 63500 w 5210576"/>
              <a:gd name="connsiteY1" fmla="*/ 1970969 h 2229423"/>
              <a:gd name="connsiteX2" fmla="*/ 2495562 w 5210576"/>
              <a:gd name="connsiteY2" fmla="*/ 1869369 h 2229423"/>
              <a:gd name="connsiteX3" fmla="*/ 2495562 w 5210576"/>
              <a:gd name="connsiteY3" fmla="*/ 0 h 2229423"/>
              <a:gd name="connsiteX4" fmla="*/ 2495562 w 5210576"/>
              <a:gd name="connsiteY4" fmla="*/ 0 h 2229423"/>
              <a:gd name="connsiteX5" fmla="*/ 2605288 w 5210576"/>
              <a:gd name="connsiteY5" fmla="*/ 0 h 2229423"/>
              <a:gd name="connsiteX6" fmla="*/ 2715014 w 5210576"/>
              <a:gd name="connsiteY6" fmla="*/ 0 h 2229423"/>
              <a:gd name="connsiteX7" fmla="*/ 2715014 w 5210576"/>
              <a:gd name="connsiteY7" fmla="*/ 0 h 2229423"/>
              <a:gd name="connsiteX8" fmla="*/ 2715014 w 5210576"/>
              <a:gd name="connsiteY8" fmla="*/ 1869369 h 2229423"/>
              <a:gd name="connsiteX9" fmla="*/ 5210576 w 5210576"/>
              <a:gd name="connsiteY9" fmla="*/ 1869369 h 2229423"/>
              <a:gd name="connsiteX10" fmla="*/ 5210576 w 5210576"/>
              <a:gd name="connsiteY10" fmla="*/ 1869369 h 2229423"/>
              <a:gd name="connsiteX11" fmla="*/ 5210576 w 5210576"/>
              <a:gd name="connsiteY11" fmla="*/ 2088821 h 2229423"/>
              <a:gd name="connsiteX12" fmla="*/ 4994676 w 5210576"/>
              <a:gd name="connsiteY12" fmla="*/ 2190421 h 2229423"/>
              <a:gd name="connsiteX13" fmla="*/ 2603195 w 5210576"/>
              <a:gd name="connsiteY13" fmla="*/ 2093924 h 2229423"/>
              <a:gd name="connsiteX14" fmla="*/ 0 w 5210576"/>
              <a:gd name="connsiteY14" fmla="*/ 2088821 h 2229423"/>
              <a:gd name="connsiteX15" fmla="*/ 0 w 5210576"/>
              <a:gd name="connsiteY15" fmla="*/ 2088821 h 2229423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2088821 h 2132065"/>
              <a:gd name="connsiteX12" fmla="*/ 2603195 w 5210576"/>
              <a:gd name="connsiteY12" fmla="*/ 2093924 h 2132065"/>
              <a:gd name="connsiteX13" fmla="*/ 0 w 5210576"/>
              <a:gd name="connsiteY13" fmla="*/ 2088821 h 2132065"/>
              <a:gd name="connsiteX14" fmla="*/ 0 w 5210576"/>
              <a:gd name="connsiteY14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2088821 h 2132065"/>
              <a:gd name="connsiteX12" fmla="*/ 2603195 w 5210576"/>
              <a:gd name="connsiteY12" fmla="*/ 2093924 h 2132065"/>
              <a:gd name="connsiteX13" fmla="*/ 0 w 5210576"/>
              <a:gd name="connsiteY13" fmla="*/ 2088821 h 2132065"/>
              <a:gd name="connsiteX14" fmla="*/ 0 w 5210576"/>
              <a:gd name="connsiteY14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1869369 h 2132065"/>
              <a:gd name="connsiteX11" fmla="*/ 5210576 w 5210576"/>
              <a:gd name="connsiteY11" fmla="*/ 2088821 h 2132065"/>
              <a:gd name="connsiteX12" fmla="*/ 2603195 w 5210576"/>
              <a:gd name="connsiteY12" fmla="*/ 2093924 h 2132065"/>
              <a:gd name="connsiteX13" fmla="*/ 0 w 5210576"/>
              <a:gd name="connsiteY13" fmla="*/ 2088821 h 2132065"/>
              <a:gd name="connsiteX14" fmla="*/ 0 w 5210576"/>
              <a:gd name="connsiteY14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159776 w 5210576"/>
              <a:gd name="connsiteY10" fmla="*/ 1964619 h 2132065"/>
              <a:gd name="connsiteX11" fmla="*/ 5210576 w 5210576"/>
              <a:gd name="connsiteY11" fmla="*/ 2088821 h 2132065"/>
              <a:gd name="connsiteX12" fmla="*/ 2603195 w 5210576"/>
              <a:gd name="connsiteY12" fmla="*/ 2093924 h 2132065"/>
              <a:gd name="connsiteX13" fmla="*/ 0 w 5210576"/>
              <a:gd name="connsiteY13" fmla="*/ 2088821 h 2132065"/>
              <a:gd name="connsiteX14" fmla="*/ 0 w 5210576"/>
              <a:gd name="connsiteY14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210576 w 5210576"/>
              <a:gd name="connsiteY9" fmla="*/ 18693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576"/>
              <a:gd name="connsiteY0" fmla="*/ 2088821 h 2132065"/>
              <a:gd name="connsiteX1" fmla="*/ 63500 w 5210576"/>
              <a:gd name="connsiteY1" fmla="*/ 1970969 h 2132065"/>
              <a:gd name="connsiteX2" fmla="*/ 2495562 w 5210576"/>
              <a:gd name="connsiteY2" fmla="*/ 1869369 h 2132065"/>
              <a:gd name="connsiteX3" fmla="*/ 2495562 w 5210576"/>
              <a:gd name="connsiteY3" fmla="*/ 0 h 2132065"/>
              <a:gd name="connsiteX4" fmla="*/ 2495562 w 5210576"/>
              <a:gd name="connsiteY4" fmla="*/ 0 h 2132065"/>
              <a:gd name="connsiteX5" fmla="*/ 2605288 w 5210576"/>
              <a:gd name="connsiteY5" fmla="*/ 0 h 2132065"/>
              <a:gd name="connsiteX6" fmla="*/ 2715014 w 5210576"/>
              <a:gd name="connsiteY6" fmla="*/ 0 h 2132065"/>
              <a:gd name="connsiteX7" fmla="*/ 2715014 w 5210576"/>
              <a:gd name="connsiteY7" fmla="*/ 0 h 2132065"/>
              <a:gd name="connsiteX8" fmla="*/ 2715014 w 5210576"/>
              <a:gd name="connsiteY8" fmla="*/ 1869369 h 2132065"/>
              <a:gd name="connsiteX9" fmla="*/ 5128026 w 5210576"/>
              <a:gd name="connsiteY9" fmla="*/ 1907469 h 2132065"/>
              <a:gd name="connsiteX10" fmla="*/ 5210576 w 5210576"/>
              <a:gd name="connsiteY10" fmla="*/ 2088821 h 2132065"/>
              <a:gd name="connsiteX11" fmla="*/ 2603195 w 5210576"/>
              <a:gd name="connsiteY11" fmla="*/ 2093924 h 2132065"/>
              <a:gd name="connsiteX12" fmla="*/ 0 w 5210576"/>
              <a:gd name="connsiteY12" fmla="*/ 2088821 h 2132065"/>
              <a:gd name="connsiteX13" fmla="*/ 0 w 5210576"/>
              <a:gd name="connsiteY13" fmla="*/ 2088821 h 2132065"/>
              <a:gd name="connsiteX0" fmla="*/ 0 w 5210699"/>
              <a:gd name="connsiteY0" fmla="*/ 2088821 h 2132065"/>
              <a:gd name="connsiteX1" fmla="*/ 63500 w 5210699"/>
              <a:gd name="connsiteY1" fmla="*/ 1970969 h 2132065"/>
              <a:gd name="connsiteX2" fmla="*/ 2495562 w 5210699"/>
              <a:gd name="connsiteY2" fmla="*/ 1869369 h 2132065"/>
              <a:gd name="connsiteX3" fmla="*/ 2495562 w 5210699"/>
              <a:gd name="connsiteY3" fmla="*/ 0 h 2132065"/>
              <a:gd name="connsiteX4" fmla="*/ 2495562 w 5210699"/>
              <a:gd name="connsiteY4" fmla="*/ 0 h 2132065"/>
              <a:gd name="connsiteX5" fmla="*/ 2605288 w 5210699"/>
              <a:gd name="connsiteY5" fmla="*/ 0 h 2132065"/>
              <a:gd name="connsiteX6" fmla="*/ 2715014 w 5210699"/>
              <a:gd name="connsiteY6" fmla="*/ 0 h 2132065"/>
              <a:gd name="connsiteX7" fmla="*/ 2715014 w 5210699"/>
              <a:gd name="connsiteY7" fmla="*/ 0 h 2132065"/>
              <a:gd name="connsiteX8" fmla="*/ 2715014 w 5210699"/>
              <a:gd name="connsiteY8" fmla="*/ 1869369 h 2132065"/>
              <a:gd name="connsiteX9" fmla="*/ 5210576 w 5210699"/>
              <a:gd name="connsiteY9" fmla="*/ 2088821 h 2132065"/>
              <a:gd name="connsiteX10" fmla="*/ 2603195 w 5210699"/>
              <a:gd name="connsiteY10" fmla="*/ 2093924 h 2132065"/>
              <a:gd name="connsiteX11" fmla="*/ 0 w 5210699"/>
              <a:gd name="connsiteY11" fmla="*/ 2088821 h 2132065"/>
              <a:gd name="connsiteX12" fmla="*/ 0 w 5210699"/>
              <a:gd name="connsiteY12" fmla="*/ 2088821 h 2132065"/>
              <a:gd name="connsiteX0" fmla="*/ 0 w 2832764"/>
              <a:gd name="connsiteY0" fmla="*/ 2088821 h 2132065"/>
              <a:gd name="connsiteX1" fmla="*/ 63500 w 2832764"/>
              <a:gd name="connsiteY1" fmla="*/ 1970969 h 2132065"/>
              <a:gd name="connsiteX2" fmla="*/ 2495562 w 2832764"/>
              <a:gd name="connsiteY2" fmla="*/ 1869369 h 2132065"/>
              <a:gd name="connsiteX3" fmla="*/ 2495562 w 2832764"/>
              <a:gd name="connsiteY3" fmla="*/ 0 h 2132065"/>
              <a:gd name="connsiteX4" fmla="*/ 2495562 w 2832764"/>
              <a:gd name="connsiteY4" fmla="*/ 0 h 2132065"/>
              <a:gd name="connsiteX5" fmla="*/ 2605288 w 2832764"/>
              <a:gd name="connsiteY5" fmla="*/ 0 h 2132065"/>
              <a:gd name="connsiteX6" fmla="*/ 2715014 w 2832764"/>
              <a:gd name="connsiteY6" fmla="*/ 0 h 2132065"/>
              <a:gd name="connsiteX7" fmla="*/ 2715014 w 2832764"/>
              <a:gd name="connsiteY7" fmla="*/ 0 h 2132065"/>
              <a:gd name="connsiteX8" fmla="*/ 2715014 w 2832764"/>
              <a:gd name="connsiteY8" fmla="*/ 1869369 h 2132065"/>
              <a:gd name="connsiteX9" fmla="*/ 2603195 w 2832764"/>
              <a:gd name="connsiteY9" fmla="*/ 2093924 h 2132065"/>
              <a:gd name="connsiteX10" fmla="*/ 0 w 2832764"/>
              <a:gd name="connsiteY10" fmla="*/ 2088821 h 2132065"/>
              <a:gd name="connsiteX11" fmla="*/ 0 w 2832764"/>
              <a:gd name="connsiteY11" fmla="*/ 2088821 h 2132065"/>
              <a:gd name="connsiteX0" fmla="*/ 0 w 2715014"/>
              <a:gd name="connsiteY0" fmla="*/ 2088821 h 2132065"/>
              <a:gd name="connsiteX1" fmla="*/ 63500 w 2715014"/>
              <a:gd name="connsiteY1" fmla="*/ 1970969 h 2132065"/>
              <a:gd name="connsiteX2" fmla="*/ 2495562 w 2715014"/>
              <a:gd name="connsiteY2" fmla="*/ 1869369 h 2132065"/>
              <a:gd name="connsiteX3" fmla="*/ 2495562 w 2715014"/>
              <a:gd name="connsiteY3" fmla="*/ 0 h 2132065"/>
              <a:gd name="connsiteX4" fmla="*/ 2495562 w 2715014"/>
              <a:gd name="connsiteY4" fmla="*/ 0 h 2132065"/>
              <a:gd name="connsiteX5" fmla="*/ 2605288 w 2715014"/>
              <a:gd name="connsiteY5" fmla="*/ 0 h 2132065"/>
              <a:gd name="connsiteX6" fmla="*/ 2715014 w 2715014"/>
              <a:gd name="connsiteY6" fmla="*/ 0 h 2132065"/>
              <a:gd name="connsiteX7" fmla="*/ 2715014 w 2715014"/>
              <a:gd name="connsiteY7" fmla="*/ 0 h 2132065"/>
              <a:gd name="connsiteX8" fmla="*/ 2715014 w 2715014"/>
              <a:gd name="connsiteY8" fmla="*/ 1869369 h 2132065"/>
              <a:gd name="connsiteX9" fmla="*/ 2603195 w 2715014"/>
              <a:gd name="connsiteY9" fmla="*/ 2093924 h 2132065"/>
              <a:gd name="connsiteX10" fmla="*/ 0 w 2715014"/>
              <a:gd name="connsiteY10" fmla="*/ 2088821 h 2132065"/>
              <a:gd name="connsiteX11" fmla="*/ 0 w 2715014"/>
              <a:gd name="connsiteY11" fmla="*/ 2088821 h 2132065"/>
              <a:gd name="connsiteX0" fmla="*/ 0 w 2715014"/>
              <a:gd name="connsiteY0" fmla="*/ 2088821 h 2132065"/>
              <a:gd name="connsiteX1" fmla="*/ 63500 w 2715014"/>
              <a:gd name="connsiteY1" fmla="*/ 1970969 h 2132065"/>
              <a:gd name="connsiteX2" fmla="*/ 2495562 w 2715014"/>
              <a:gd name="connsiteY2" fmla="*/ 1869369 h 2132065"/>
              <a:gd name="connsiteX3" fmla="*/ 2495562 w 2715014"/>
              <a:gd name="connsiteY3" fmla="*/ 0 h 2132065"/>
              <a:gd name="connsiteX4" fmla="*/ 2495562 w 2715014"/>
              <a:gd name="connsiteY4" fmla="*/ 0 h 2132065"/>
              <a:gd name="connsiteX5" fmla="*/ 2605288 w 2715014"/>
              <a:gd name="connsiteY5" fmla="*/ 0 h 2132065"/>
              <a:gd name="connsiteX6" fmla="*/ 2715014 w 2715014"/>
              <a:gd name="connsiteY6" fmla="*/ 0 h 2132065"/>
              <a:gd name="connsiteX7" fmla="*/ 2715014 w 2715014"/>
              <a:gd name="connsiteY7" fmla="*/ 0 h 2132065"/>
              <a:gd name="connsiteX8" fmla="*/ 2715014 w 2715014"/>
              <a:gd name="connsiteY8" fmla="*/ 1869369 h 2132065"/>
              <a:gd name="connsiteX9" fmla="*/ 2603195 w 2715014"/>
              <a:gd name="connsiteY9" fmla="*/ 2093924 h 2132065"/>
              <a:gd name="connsiteX10" fmla="*/ 0 w 2715014"/>
              <a:gd name="connsiteY10" fmla="*/ 2088821 h 2132065"/>
              <a:gd name="connsiteX11" fmla="*/ 0 w 2715014"/>
              <a:gd name="connsiteY11" fmla="*/ 2088821 h 2132065"/>
              <a:gd name="connsiteX0" fmla="*/ 0 w 2715014"/>
              <a:gd name="connsiteY0" fmla="*/ 2088821 h 2130347"/>
              <a:gd name="connsiteX1" fmla="*/ 63500 w 2715014"/>
              <a:gd name="connsiteY1" fmla="*/ 1970969 h 2130347"/>
              <a:gd name="connsiteX2" fmla="*/ 2495562 w 2715014"/>
              <a:gd name="connsiteY2" fmla="*/ 1869369 h 2130347"/>
              <a:gd name="connsiteX3" fmla="*/ 2495562 w 2715014"/>
              <a:gd name="connsiteY3" fmla="*/ 0 h 2130347"/>
              <a:gd name="connsiteX4" fmla="*/ 2495562 w 2715014"/>
              <a:gd name="connsiteY4" fmla="*/ 0 h 2130347"/>
              <a:gd name="connsiteX5" fmla="*/ 2605288 w 2715014"/>
              <a:gd name="connsiteY5" fmla="*/ 0 h 2130347"/>
              <a:gd name="connsiteX6" fmla="*/ 2715014 w 2715014"/>
              <a:gd name="connsiteY6" fmla="*/ 0 h 2130347"/>
              <a:gd name="connsiteX7" fmla="*/ 2715014 w 2715014"/>
              <a:gd name="connsiteY7" fmla="*/ 0 h 2130347"/>
              <a:gd name="connsiteX8" fmla="*/ 2715014 w 2715014"/>
              <a:gd name="connsiteY8" fmla="*/ 1869369 h 2130347"/>
              <a:gd name="connsiteX9" fmla="*/ 2603195 w 2715014"/>
              <a:gd name="connsiteY9" fmla="*/ 2093924 h 2130347"/>
              <a:gd name="connsiteX10" fmla="*/ 0 w 2715014"/>
              <a:gd name="connsiteY10" fmla="*/ 2088821 h 2130347"/>
              <a:gd name="connsiteX11" fmla="*/ 0 w 2715014"/>
              <a:gd name="connsiteY11" fmla="*/ 2088821 h 2130347"/>
              <a:gd name="connsiteX0" fmla="*/ 0 w 2715014"/>
              <a:gd name="connsiteY0" fmla="*/ 2088821 h 2130347"/>
              <a:gd name="connsiteX1" fmla="*/ 63500 w 2715014"/>
              <a:gd name="connsiteY1" fmla="*/ 1970969 h 2130347"/>
              <a:gd name="connsiteX2" fmla="*/ 2495562 w 2715014"/>
              <a:gd name="connsiteY2" fmla="*/ 1869369 h 2130347"/>
              <a:gd name="connsiteX3" fmla="*/ 2495562 w 2715014"/>
              <a:gd name="connsiteY3" fmla="*/ 0 h 2130347"/>
              <a:gd name="connsiteX4" fmla="*/ 2495562 w 2715014"/>
              <a:gd name="connsiteY4" fmla="*/ 0 h 2130347"/>
              <a:gd name="connsiteX5" fmla="*/ 2605288 w 2715014"/>
              <a:gd name="connsiteY5" fmla="*/ 0 h 2130347"/>
              <a:gd name="connsiteX6" fmla="*/ 2715014 w 2715014"/>
              <a:gd name="connsiteY6" fmla="*/ 0 h 2130347"/>
              <a:gd name="connsiteX7" fmla="*/ 2715014 w 2715014"/>
              <a:gd name="connsiteY7" fmla="*/ 0 h 2130347"/>
              <a:gd name="connsiteX8" fmla="*/ 2715014 w 2715014"/>
              <a:gd name="connsiteY8" fmla="*/ 1869369 h 2130347"/>
              <a:gd name="connsiteX9" fmla="*/ 2603195 w 2715014"/>
              <a:gd name="connsiteY9" fmla="*/ 2093924 h 2130347"/>
              <a:gd name="connsiteX10" fmla="*/ 0 w 2715014"/>
              <a:gd name="connsiteY10" fmla="*/ 2088821 h 2130347"/>
              <a:gd name="connsiteX11" fmla="*/ 0 w 2715014"/>
              <a:gd name="connsiteY11" fmla="*/ 2088821 h 21303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715014" h="2130347">
                <a:moveTo>
                  <a:pt x="0" y="2088821"/>
                </a:moveTo>
                <a:cubicBezTo>
                  <a:pt x="10583" y="2094579"/>
                  <a:pt x="73023" y="2071044"/>
                  <a:pt x="63500" y="1970969"/>
                </a:cubicBezTo>
                <a:cubicBezTo>
                  <a:pt x="260354" y="2224969"/>
                  <a:pt x="1980301" y="1369534"/>
                  <a:pt x="2495562" y="1869369"/>
                </a:cubicBezTo>
                <a:cubicBezTo>
                  <a:pt x="2692412" y="1608196"/>
                  <a:pt x="2495562" y="623123"/>
                  <a:pt x="2495562" y="0"/>
                </a:cubicBezTo>
                <a:lnTo>
                  <a:pt x="2495562" y="0"/>
                </a:lnTo>
                <a:lnTo>
                  <a:pt x="2605288" y="0"/>
                </a:lnTo>
                <a:lnTo>
                  <a:pt x="2715014" y="0"/>
                </a:lnTo>
                <a:lnTo>
                  <a:pt x="2715014" y="0"/>
                </a:lnTo>
                <a:cubicBezTo>
                  <a:pt x="2715014" y="623123"/>
                  <a:pt x="2594364" y="1639946"/>
                  <a:pt x="2715014" y="1869369"/>
                </a:cubicBezTo>
                <a:cubicBezTo>
                  <a:pt x="2664628" y="1970706"/>
                  <a:pt x="2598497" y="2089099"/>
                  <a:pt x="2603195" y="2093924"/>
                </a:cubicBezTo>
                <a:cubicBezTo>
                  <a:pt x="1928987" y="1367719"/>
                  <a:pt x="217915" y="2336055"/>
                  <a:pt x="0" y="2088821"/>
                </a:cubicBezTo>
                <a:lnTo>
                  <a:pt x="0" y="2088821"/>
                </a:lnTo>
                <a:close/>
              </a:path>
            </a:pathLst>
          </a:cu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grpSp>
        <p:nvGrpSpPr>
          <p:cNvPr id="33" name="Grupo 32"/>
          <p:cNvGrpSpPr/>
          <p:nvPr/>
        </p:nvGrpSpPr>
        <p:grpSpPr>
          <a:xfrm>
            <a:off x="-3082679" y="2673353"/>
            <a:ext cx="1065809" cy="1033763"/>
            <a:chOff x="7943676" y="1933724"/>
            <a:chExt cx="1187624" cy="1178669"/>
          </a:xfrm>
        </p:grpSpPr>
        <p:sp>
          <p:nvSpPr>
            <p:cNvPr id="35" name="Retângulo de cantos arredondados 34"/>
            <p:cNvSpPr/>
            <p:nvPr/>
          </p:nvSpPr>
          <p:spPr>
            <a:xfrm>
              <a:off x="7992349" y="2807469"/>
              <a:ext cx="1080120" cy="304924"/>
            </a:xfrm>
            <a:prstGeom prst="roundRect">
              <a:avLst>
                <a:gd name="adj" fmla="val 19783"/>
              </a:avLst>
            </a:pr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36" name="Grupo 35"/>
            <p:cNvGrpSpPr/>
            <p:nvPr/>
          </p:nvGrpSpPr>
          <p:grpSpPr>
            <a:xfrm>
              <a:off x="7943676" y="1933724"/>
              <a:ext cx="1187624" cy="1008112"/>
              <a:chOff x="7943676" y="1844824"/>
              <a:chExt cx="1187624" cy="1008112"/>
            </a:xfrm>
          </p:grpSpPr>
          <p:sp>
            <p:nvSpPr>
              <p:cNvPr id="37" name="Forma livre 36"/>
              <p:cNvSpPr/>
              <p:nvPr/>
            </p:nvSpPr>
            <p:spPr>
              <a:xfrm>
                <a:off x="8630721" y="2215778"/>
                <a:ext cx="150018" cy="171450"/>
              </a:xfrm>
              <a:custGeom>
                <a:avLst/>
                <a:gdLst>
                  <a:gd name="connsiteX0" fmla="*/ 40481 w 150018"/>
                  <a:gd name="connsiteY0" fmla="*/ 0 h 171450"/>
                  <a:gd name="connsiteX1" fmla="*/ 150018 w 150018"/>
                  <a:gd name="connsiteY1" fmla="*/ 66675 h 171450"/>
                  <a:gd name="connsiteX2" fmla="*/ 121443 w 150018"/>
                  <a:gd name="connsiteY2" fmla="*/ 171450 h 171450"/>
                  <a:gd name="connsiteX3" fmla="*/ 0 w 150018"/>
                  <a:gd name="connsiteY3" fmla="*/ 104775 h 171450"/>
                  <a:gd name="connsiteX0" fmla="*/ 40481 w 150018"/>
                  <a:gd name="connsiteY0" fmla="*/ 0 h 171450"/>
                  <a:gd name="connsiteX1" fmla="*/ 150018 w 150018"/>
                  <a:gd name="connsiteY1" fmla="*/ 66675 h 171450"/>
                  <a:gd name="connsiteX2" fmla="*/ 121443 w 150018"/>
                  <a:gd name="connsiteY2" fmla="*/ 171450 h 171450"/>
                  <a:gd name="connsiteX3" fmla="*/ 0 w 150018"/>
                  <a:gd name="connsiteY3" fmla="*/ 104775 h 171450"/>
                  <a:gd name="connsiteX4" fmla="*/ 40481 w 150018"/>
                  <a:gd name="connsiteY4" fmla="*/ 0 h 1714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50018" h="171450">
                    <a:moveTo>
                      <a:pt x="40481" y="0"/>
                    </a:moveTo>
                    <a:lnTo>
                      <a:pt x="150018" y="66675"/>
                    </a:lnTo>
                    <a:lnTo>
                      <a:pt x="121443" y="171450"/>
                    </a:lnTo>
                    <a:lnTo>
                      <a:pt x="0" y="104775"/>
                    </a:lnTo>
                    <a:lnTo>
                      <a:pt x="40481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8" name="Forma livre 37"/>
              <p:cNvSpPr/>
              <p:nvPr/>
            </p:nvSpPr>
            <p:spPr>
              <a:xfrm>
                <a:off x="8277304" y="2445644"/>
                <a:ext cx="504825" cy="335285"/>
              </a:xfrm>
              <a:custGeom>
                <a:avLst/>
                <a:gdLst>
                  <a:gd name="connsiteX0" fmla="*/ 38100 w 504825"/>
                  <a:gd name="connsiteY0" fmla="*/ 466725 h 466725"/>
                  <a:gd name="connsiteX1" fmla="*/ 0 w 504825"/>
                  <a:gd name="connsiteY1" fmla="*/ 276225 h 466725"/>
                  <a:gd name="connsiteX2" fmla="*/ 95250 w 504825"/>
                  <a:gd name="connsiteY2" fmla="*/ 0 h 466725"/>
                  <a:gd name="connsiteX3" fmla="*/ 495300 w 504825"/>
                  <a:gd name="connsiteY3" fmla="*/ 142875 h 466725"/>
                  <a:gd name="connsiteX4" fmla="*/ 504825 w 504825"/>
                  <a:gd name="connsiteY4" fmla="*/ 447675 h 466725"/>
                  <a:gd name="connsiteX5" fmla="*/ 38100 w 504825"/>
                  <a:gd name="connsiteY5" fmla="*/ 466725 h 4667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4825" h="466725">
                    <a:moveTo>
                      <a:pt x="38100" y="466725"/>
                    </a:moveTo>
                    <a:lnTo>
                      <a:pt x="0" y="276225"/>
                    </a:lnTo>
                    <a:lnTo>
                      <a:pt x="95250" y="0"/>
                    </a:lnTo>
                    <a:lnTo>
                      <a:pt x="495300" y="142875"/>
                    </a:lnTo>
                    <a:lnTo>
                      <a:pt x="504825" y="447675"/>
                    </a:lnTo>
                    <a:lnTo>
                      <a:pt x="38100" y="466725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39" name="Forma livre 38"/>
              <p:cNvSpPr/>
              <p:nvPr/>
            </p:nvSpPr>
            <p:spPr>
              <a:xfrm>
                <a:off x="8165288" y="1892450"/>
                <a:ext cx="691158" cy="960486"/>
              </a:xfrm>
              <a:custGeom>
                <a:avLst/>
                <a:gdLst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222250 w 641350"/>
                  <a:gd name="connsiteY8" fmla="*/ 850900 h 889000"/>
                  <a:gd name="connsiteX9" fmla="*/ 209550 w 641350"/>
                  <a:gd name="connsiteY9" fmla="*/ 755650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222250 w 641350"/>
                  <a:gd name="connsiteY8" fmla="*/ 850900 h 889000"/>
                  <a:gd name="connsiteX9" fmla="*/ 209550 w 641350"/>
                  <a:gd name="connsiteY9" fmla="*/ 755650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222250 w 641350"/>
                  <a:gd name="connsiteY8" fmla="*/ 850900 h 889000"/>
                  <a:gd name="connsiteX9" fmla="*/ 209550 w 641350"/>
                  <a:gd name="connsiteY9" fmla="*/ 755650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259110 w 641350"/>
                  <a:gd name="connsiteY8" fmla="*/ 854968 h 889000"/>
                  <a:gd name="connsiteX9" fmla="*/ 209550 w 641350"/>
                  <a:gd name="connsiteY9" fmla="*/ 755650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259110 w 641350"/>
                  <a:gd name="connsiteY8" fmla="*/ 854968 h 889000"/>
                  <a:gd name="connsiteX9" fmla="*/ 209550 w 641350"/>
                  <a:gd name="connsiteY9" fmla="*/ 755650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187102 w 641350"/>
                  <a:gd name="connsiteY8" fmla="*/ 854968 h 889000"/>
                  <a:gd name="connsiteX9" fmla="*/ 209550 w 641350"/>
                  <a:gd name="connsiteY9" fmla="*/ 755650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259110 w 641350"/>
                  <a:gd name="connsiteY8" fmla="*/ 854968 h 889000"/>
                  <a:gd name="connsiteX9" fmla="*/ 209550 w 641350"/>
                  <a:gd name="connsiteY9" fmla="*/ 755650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259110 w 641350"/>
                  <a:gd name="connsiteY8" fmla="*/ 854968 h 889000"/>
                  <a:gd name="connsiteX9" fmla="*/ 209550 w 641350"/>
                  <a:gd name="connsiteY9" fmla="*/ 755650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259110 w 641350"/>
                  <a:gd name="connsiteY8" fmla="*/ 854968 h 889000"/>
                  <a:gd name="connsiteX9" fmla="*/ 209550 w 641350"/>
                  <a:gd name="connsiteY9" fmla="*/ 755650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187102 w 641350"/>
                  <a:gd name="connsiteY8" fmla="*/ 854968 h 889000"/>
                  <a:gd name="connsiteX9" fmla="*/ 209550 w 641350"/>
                  <a:gd name="connsiteY9" fmla="*/ 755650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187102 w 641350"/>
                  <a:gd name="connsiteY8" fmla="*/ 854968 h 889000"/>
                  <a:gd name="connsiteX9" fmla="*/ 259110 w 641350"/>
                  <a:gd name="connsiteY9" fmla="*/ 710952 h 889000"/>
                  <a:gd name="connsiteX10" fmla="*/ 101600 w 641350"/>
                  <a:gd name="connsiteY10" fmla="*/ 793750 h 889000"/>
                  <a:gd name="connsiteX11" fmla="*/ 114300 w 641350"/>
                  <a:gd name="connsiteY11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187102 w 641350"/>
                  <a:gd name="connsiteY8" fmla="*/ 854968 h 889000"/>
                  <a:gd name="connsiteX9" fmla="*/ 101600 w 641350"/>
                  <a:gd name="connsiteY9" fmla="*/ 793750 h 889000"/>
                  <a:gd name="connsiteX10" fmla="*/ 114300 w 641350"/>
                  <a:gd name="connsiteY10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187102 w 641350"/>
                  <a:gd name="connsiteY8" fmla="*/ 854968 h 889000"/>
                  <a:gd name="connsiteX9" fmla="*/ 115094 w 641350"/>
                  <a:gd name="connsiteY9" fmla="*/ 854968 h 889000"/>
                  <a:gd name="connsiteX10" fmla="*/ 114300 w 641350"/>
                  <a:gd name="connsiteY10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187102 w 641350"/>
                  <a:gd name="connsiteY8" fmla="*/ 854968 h 889000"/>
                  <a:gd name="connsiteX9" fmla="*/ 115094 w 641350"/>
                  <a:gd name="connsiteY9" fmla="*/ 854968 h 889000"/>
                  <a:gd name="connsiteX10" fmla="*/ 114300 w 641350"/>
                  <a:gd name="connsiteY10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187102 w 641350"/>
                  <a:gd name="connsiteY8" fmla="*/ 854968 h 889000"/>
                  <a:gd name="connsiteX9" fmla="*/ 115094 w 641350"/>
                  <a:gd name="connsiteY9" fmla="*/ 854968 h 889000"/>
                  <a:gd name="connsiteX10" fmla="*/ 114300 w 641350"/>
                  <a:gd name="connsiteY10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187102 w 641350"/>
                  <a:gd name="connsiteY8" fmla="*/ 854968 h 889000"/>
                  <a:gd name="connsiteX9" fmla="*/ 115094 w 641350"/>
                  <a:gd name="connsiteY9" fmla="*/ 854968 h 889000"/>
                  <a:gd name="connsiteX10" fmla="*/ 114300 w 641350"/>
                  <a:gd name="connsiteY10" fmla="*/ 730250 h 889000"/>
                  <a:gd name="connsiteX0" fmla="*/ 114300 w 641350"/>
                  <a:gd name="connsiteY0" fmla="*/ 730250 h 889000"/>
                  <a:gd name="connsiteX1" fmla="*/ 0 w 641350"/>
                  <a:gd name="connsiteY1" fmla="*/ 127000 h 889000"/>
                  <a:gd name="connsiteX2" fmla="*/ 215900 w 641350"/>
                  <a:gd name="connsiteY2" fmla="*/ 0 h 889000"/>
                  <a:gd name="connsiteX3" fmla="*/ 590550 w 641350"/>
                  <a:gd name="connsiteY3" fmla="*/ 158750 h 889000"/>
                  <a:gd name="connsiteX4" fmla="*/ 520700 w 641350"/>
                  <a:gd name="connsiteY4" fmla="*/ 374650 h 889000"/>
                  <a:gd name="connsiteX5" fmla="*/ 641350 w 641350"/>
                  <a:gd name="connsiteY5" fmla="*/ 457200 h 889000"/>
                  <a:gd name="connsiteX6" fmla="*/ 590550 w 641350"/>
                  <a:gd name="connsiteY6" fmla="*/ 889000 h 889000"/>
                  <a:gd name="connsiteX7" fmla="*/ 393700 w 641350"/>
                  <a:gd name="connsiteY7" fmla="*/ 812800 h 889000"/>
                  <a:gd name="connsiteX8" fmla="*/ 115094 w 641350"/>
                  <a:gd name="connsiteY8" fmla="*/ 854968 h 889000"/>
                  <a:gd name="connsiteX9" fmla="*/ 114300 w 641350"/>
                  <a:gd name="connsiteY9" fmla="*/ 730250 h 889000"/>
                  <a:gd name="connsiteX0" fmla="*/ 114300 w 641350"/>
                  <a:gd name="connsiteY0" fmla="*/ 730250 h 926976"/>
                  <a:gd name="connsiteX1" fmla="*/ 0 w 641350"/>
                  <a:gd name="connsiteY1" fmla="*/ 127000 h 926976"/>
                  <a:gd name="connsiteX2" fmla="*/ 215900 w 641350"/>
                  <a:gd name="connsiteY2" fmla="*/ 0 h 926976"/>
                  <a:gd name="connsiteX3" fmla="*/ 590550 w 641350"/>
                  <a:gd name="connsiteY3" fmla="*/ 158750 h 926976"/>
                  <a:gd name="connsiteX4" fmla="*/ 520700 w 641350"/>
                  <a:gd name="connsiteY4" fmla="*/ 374650 h 926976"/>
                  <a:gd name="connsiteX5" fmla="*/ 641350 w 641350"/>
                  <a:gd name="connsiteY5" fmla="*/ 457200 h 926976"/>
                  <a:gd name="connsiteX6" fmla="*/ 619150 w 641350"/>
                  <a:gd name="connsiteY6" fmla="*/ 926976 h 926976"/>
                  <a:gd name="connsiteX7" fmla="*/ 393700 w 641350"/>
                  <a:gd name="connsiteY7" fmla="*/ 812800 h 926976"/>
                  <a:gd name="connsiteX8" fmla="*/ 115094 w 641350"/>
                  <a:gd name="connsiteY8" fmla="*/ 854968 h 926976"/>
                  <a:gd name="connsiteX9" fmla="*/ 114300 w 641350"/>
                  <a:gd name="connsiteY9" fmla="*/ 730250 h 926976"/>
                  <a:gd name="connsiteX0" fmla="*/ 114300 w 641350"/>
                  <a:gd name="connsiteY0" fmla="*/ 730250 h 926976"/>
                  <a:gd name="connsiteX1" fmla="*/ 0 w 641350"/>
                  <a:gd name="connsiteY1" fmla="*/ 127000 h 926976"/>
                  <a:gd name="connsiteX2" fmla="*/ 215900 w 641350"/>
                  <a:gd name="connsiteY2" fmla="*/ 0 h 926976"/>
                  <a:gd name="connsiteX3" fmla="*/ 590550 w 641350"/>
                  <a:gd name="connsiteY3" fmla="*/ 158750 h 926976"/>
                  <a:gd name="connsiteX4" fmla="*/ 520700 w 641350"/>
                  <a:gd name="connsiteY4" fmla="*/ 374650 h 926976"/>
                  <a:gd name="connsiteX5" fmla="*/ 641350 w 641350"/>
                  <a:gd name="connsiteY5" fmla="*/ 457200 h 926976"/>
                  <a:gd name="connsiteX6" fmla="*/ 619150 w 641350"/>
                  <a:gd name="connsiteY6" fmla="*/ 926976 h 926976"/>
                  <a:gd name="connsiteX7" fmla="*/ 403126 w 641350"/>
                  <a:gd name="connsiteY7" fmla="*/ 926976 h 926976"/>
                  <a:gd name="connsiteX8" fmla="*/ 115094 w 641350"/>
                  <a:gd name="connsiteY8" fmla="*/ 854968 h 926976"/>
                  <a:gd name="connsiteX9" fmla="*/ 114300 w 641350"/>
                  <a:gd name="connsiteY9" fmla="*/ 730250 h 926976"/>
                  <a:gd name="connsiteX0" fmla="*/ 114300 w 641350"/>
                  <a:gd name="connsiteY0" fmla="*/ 730250 h 926976"/>
                  <a:gd name="connsiteX1" fmla="*/ 0 w 641350"/>
                  <a:gd name="connsiteY1" fmla="*/ 127000 h 926976"/>
                  <a:gd name="connsiteX2" fmla="*/ 215900 w 641350"/>
                  <a:gd name="connsiteY2" fmla="*/ 0 h 926976"/>
                  <a:gd name="connsiteX3" fmla="*/ 590550 w 641350"/>
                  <a:gd name="connsiteY3" fmla="*/ 158750 h 926976"/>
                  <a:gd name="connsiteX4" fmla="*/ 520700 w 641350"/>
                  <a:gd name="connsiteY4" fmla="*/ 374650 h 926976"/>
                  <a:gd name="connsiteX5" fmla="*/ 641350 w 641350"/>
                  <a:gd name="connsiteY5" fmla="*/ 457200 h 926976"/>
                  <a:gd name="connsiteX6" fmla="*/ 619150 w 641350"/>
                  <a:gd name="connsiteY6" fmla="*/ 926976 h 926976"/>
                  <a:gd name="connsiteX7" fmla="*/ 403126 w 641350"/>
                  <a:gd name="connsiteY7" fmla="*/ 926976 h 926976"/>
                  <a:gd name="connsiteX8" fmla="*/ 115094 w 641350"/>
                  <a:gd name="connsiteY8" fmla="*/ 854968 h 926976"/>
                  <a:gd name="connsiteX9" fmla="*/ 114300 w 641350"/>
                  <a:gd name="connsiteY9" fmla="*/ 730250 h 926976"/>
                  <a:gd name="connsiteX0" fmla="*/ 114300 w 641350"/>
                  <a:gd name="connsiteY0" fmla="*/ 730250 h 926976"/>
                  <a:gd name="connsiteX1" fmla="*/ 0 w 641350"/>
                  <a:gd name="connsiteY1" fmla="*/ 127000 h 926976"/>
                  <a:gd name="connsiteX2" fmla="*/ 215900 w 641350"/>
                  <a:gd name="connsiteY2" fmla="*/ 0 h 926976"/>
                  <a:gd name="connsiteX3" fmla="*/ 590550 w 641350"/>
                  <a:gd name="connsiteY3" fmla="*/ 158750 h 926976"/>
                  <a:gd name="connsiteX4" fmla="*/ 520700 w 641350"/>
                  <a:gd name="connsiteY4" fmla="*/ 374650 h 926976"/>
                  <a:gd name="connsiteX5" fmla="*/ 641350 w 641350"/>
                  <a:gd name="connsiteY5" fmla="*/ 457200 h 926976"/>
                  <a:gd name="connsiteX6" fmla="*/ 619150 w 641350"/>
                  <a:gd name="connsiteY6" fmla="*/ 926976 h 926976"/>
                  <a:gd name="connsiteX7" fmla="*/ 403126 w 641350"/>
                  <a:gd name="connsiteY7" fmla="*/ 926976 h 926976"/>
                  <a:gd name="connsiteX8" fmla="*/ 115094 w 641350"/>
                  <a:gd name="connsiteY8" fmla="*/ 854968 h 926976"/>
                  <a:gd name="connsiteX9" fmla="*/ 114300 w 641350"/>
                  <a:gd name="connsiteY9" fmla="*/ 730250 h 926976"/>
                  <a:gd name="connsiteX0" fmla="*/ 114300 w 641350"/>
                  <a:gd name="connsiteY0" fmla="*/ 730250 h 926976"/>
                  <a:gd name="connsiteX1" fmla="*/ 0 w 641350"/>
                  <a:gd name="connsiteY1" fmla="*/ 127000 h 926976"/>
                  <a:gd name="connsiteX2" fmla="*/ 215900 w 641350"/>
                  <a:gd name="connsiteY2" fmla="*/ 0 h 926976"/>
                  <a:gd name="connsiteX3" fmla="*/ 590550 w 641350"/>
                  <a:gd name="connsiteY3" fmla="*/ 158750 h 926976"/>
                  <a:gd name="connsiteX4" fmla="*/ 547142 w 641350"/>
                  <a:gd name="connsiteY4" fmla="*/ 350912 h 926976"/>
                  <a:gd name="connsiteX5" fmla="*/ 641350 w 641350"/>
                  <a:gd name="connsiteY5" fmla="*/ 457200 h 926976"/>
                  <a:gd name="connsiteX6" fmla="*/ 619150 w 641350"/>
                  <a:gd name="connsiteY6" fmla="*/ 926976 h 926976"/>
                  <a:gd name="connsiteX7" fmla="*/ 403126 w 641350"/>
                  <a:gd name="connsiteY7" fmla="*/ 926976 h 926976"/>
                  <a:gd name="connsiteX8" fmla="*/ 115094 w 641350"/>
                  <a:gd name="connsiteY8" fmla="*/ 854968 h 926976"/>
                  <a:gd name="connsiteX9" fmla="*/ 114300 w 641350"/>
                  <a:gd name="connsiteY9" fmla="*/ 730250 h 926976"/>
                  <a:gd name="connsiteX0" fmla="*/ 114300 w 691158"/>
                  <a:gd name="connsiteY0" fmla="*/ 730250 h 926976"/>
                  <a:gd name="connsiteX1" fmla="*/ 0 w 691158"/>
                  <a:gd name="connsiteY1" fmla="*/ 127000 h 926976"/>
                  <a:gd name="connsiteX2" fmla="*/ 215900 w 691158"/>
                  <a:gd name="connsiteY2" fmla="*/ 0 h 926976"/>
                  <a:gd name="connsiteX3" fmla="*/ 590550 w 691158"/>
                  <a:gd name="connsiteY3" fmla="*/ 158750 h 926976"/>
                  <a:gd name="connsiteX4" fmla="*/ 547142 w 691158"/>
                  <a:gd name="connsiteY4" fmla="*/ 350912 h 926976"/>
                  <a:gd name="connsiteX5" fmla="*/ 691158 w 691158"/>
                  <a:gd name="connsiteY5" fmla="*/ 422920 h 926976"/>
                  <a:gd name="connsiteX6" fmla="*/ 619150 w 691158"/>
                  <a:gd name="connsiteY6" fmla="*/ 926976 h 926976"/>
                  <a:gd name="connsiteX7" fmla="*/ 403126 w 691158"/>
                  <a:gd name="connsiteY7" fmla="*/ 926976 h 926976"/>
                  <a:gd name="connsiteX8" fmla="*/ 115094 w 691158"/>
                  <a:gd name="connsiteY8" fmla="*/ 854968 h 926976"/>
                  <a:gd name="connsiteX9" fmla="*/ 114300 w 691158"/>
                  <a:gd name="connsiteY9" fmla="*/ 730250 h 926976"/>
                  <a:gd name="connsiteX0" fmla="*/ 114300 w 691158"/>
                  <a:gd name="connsiteY0" fmla="*/ 730250 h 926976"/>
                  <a:gd name="connsiteX1" fmla="*/ 0 w 691158"/>
                  <a:gd name="connsiteY1" fmla="*/ 127000 h 926976"/>
                  <a:gd name="connsiteX2" fmla="*/ 215900 w 691158"/>
                  <a:gd name="connsiteY2" fmla="*/ 0 h 926976"/>
                  <a:gd name="connsiteX3" fmla="*/ 590550 w 691158"/>
                  <a:gd name="connsiteY3" fmla="*/ 158750 h 926976"/>
                  <a:gd name="connsiteX4" fmla="*/ 547142 w 691158"/>
                  <a:gd name="connsiteY4" fmla="*/ 350912 h 926976"/>
                  <a:gd name="connsiteX5" fmla="*/ 691158 w 691158"/>
                  <a:gd name="connsiteY5" fmla="*/ 422920 h 926976"/>
                  <a:gd name="connsiteX6" fmla="*/ 619150 w 691158"/>
                  <a:gd name="connsiteY6" fmla="*/ 926976 h 926976"/>
                  <a:gd name="connsiteX7" fmla="*/ 403126 w 691158"/>
                  <a:gd name="connsiteY7" fmla="*/ 926976 h 926976"/>
                  <a:gd name="connsiteX8" fmla="*/ 115094 w 691158"/>
                  <a:gd name="connsiteY8" fmla="*/ 854968 h 926976"/>
                  <a:gd name="connsiteX9" fmla="*/ 114300 w 691158"/>
                  <a:gd name="connsiteY9" fmla="*/ 730250 h 926976"/>
                  <a:gd name="connsiteX0" fmla="*/ 114300 w 691158"/>
                  <a:gd name="connsiteY0" fmla="*/ 730250 h 926976"/>
                  <a:gd name="connsiteX1" fmla="*/ 0 w 691158"/>
                  <a:gd name="connsiteY1" fmla="*/ 127000 h 926976"/>
                  <a:gd name="connsiteX2" fmla="*/ 215900 w 691158"/>
                  <a:gd name="connsiteY2" fmla="*/ 0 h 926976"/>
                  <a:gd name="connsiteX3" fmla="*/ 590550 w 691158"/>
                  <a:gd name="connsiteY3" fmla="*/ 158750 h 926976"/>
                  <a:gd name="connsiteX4" fmla="*/ 547142 w 691158"/>
                  <a:gd name="connsiteY4" fmla="*/ 350912 h 926976"/>
                  <a:gd name="connsiteX5" fmla="*/ 691158 w 691158"/>
                  <a:gd name="connsiteY5" fmla="*/ 422920 h 926976"/>
                  <a:gd name="connsiteX6" fmla="*/ 619150 w 691158"/>
                  <a:gd name="connsiteY6" fmla="*/ 926976 h 926976"/>
                  <a:gd name="connsiteX7" fmla="*/ 403126 w 691158"/>
                  <a:gd name="connsiteY7" fmla="*/ 926976 h 926976"/>
                  <a:gd name="connsiteX8" fmla="*/ 115094 w 691158"/>
                  <a:gd name="connsiteY8" fmla="*/ 854968 h 926976"/>
                  <a:gd name="connsiteX9" fmla="*/ 114300 w 691158"/>
                  <a:gd name="connsiteY9" fmla="*/ 730250 h 926976"/>
                  <a:gd name="connsiteX0" fmla="*/ 114300 w 691158"/>
                  <a:gd name="connsiteY0" fmla="*/ 730250 h 940734"/>
                  <a:gd name="connsiteX1" fmla="*/ 0 w 691158"/>
                  <a:gd name="connsiteY1" fmla="*/ 127000 h 940734"/>
                  <a:gd name="connsiteX2" fmla="*/ 215900 w 691158"/>
                  <a:gd name="connsiteY2" fmla="*/ 0 h 940734"/>
                  <a:gd name="connsiteX3" fmla="*/ 590550 w 691158"/>
                  <a:gd name="connsiteY3" fmla="*/ 158750 h 940734"/>
                  <a:gd name="connsiteX4" fmla="*/ 547142 w 691158"/>
                  <a:gd name="connsiteY4" fmla="*/ 350912 h 940734"/>
                  <a:gd name="connsiteX5" fmla="*/ 691158 w 691158"/>
                  <a:gd name="connsiteY5" fmla="*/ 422920 h 940734"/>
                  <a:gd name="connsiteX6" fmla="*/ 619150 w 691158"/>
                  <a:gd name="connsiteY6" fmla="*/ 926976 h 940734"/>
                  <a:gd name="connsiteX7" fmla="*/ 403126 w 691158"/>
                  <a:gd name="connsiteY7" fmla="*/ 926976 h 940734"/>
                  <a:gd name="connsiteX8" fmla="*/ 115094 w 691158"/>
                  <a:gd name="connsiteY8" fmla="*/ 926976 h 940734"/>
                  <a:gd name="connsiteX9" fmla="*/ 114300 w 691158"/>
                  <a:gd name="connsiteY9" fmla="*/ 730250 h 940734"/>
                  <a:gd name="connsiteX0" fmla="*/ 114300 w 691158"/>
                  <a:gd name="connsiteY0" fmla="*/ 730250 h 930225"/>
                  <a:gd name="connsiteX1" fmla="*/ 0 w 691158"/>
                  <a:gd name="connsiteY1" fmla="*/ 127000 h 930225"/>
                  <a:gd name="connsiteX2" fmla="*/ 215900 w 691158"/>
                  <a:gd name="connsiteY2" fmla="*/ 0 h 930225"/>
                  <a:gd name="connsiteX3" fmla="*/ 590550 w 691158"/>
                  <a:gd name="connsiteY3" fmla="*/ 158750 h 930225"/>
                  <a:gd name="connsiteX4" fmla="*/ 547142 w 691158"/>
                  <a:gd name="connsiteY4" fmla="*/ 350912 h 930225"/>
                  <a:gd name="connsiteX5" fmla="*/ 691158 w 691158"/>
                  <a:gd name="connsiteY5" fmla="*/ 422920 h 930225"/>
                  <a:gd name="connsiteX6" fmla="*/ 619150 w 691158"/>
                  <a:gd name="connsiteY6" fmla="*/ 926976 h 930225"/>
                  <a:gd name="connsiteX7" fmla="*/ 403126 w 691158"/>
                  <a:gd name="connsiteY7" fmla="*/ 926976 h 930225"/>
                  <a:gd name="connsiteX8" fmla="*/ 115094 w 691158"/>
                  <a:gd name="connsiteY8" fmla="*/ 926976 h 930225"/>
                  <a:gd name="connsiteX9" fmla="*/ 114300 w 691158"/>
                  <a:gd name="connsiteY9" fmla="*/ 730250 h 930225"/>
                  <a:gd name="connsiteX0" fmla="*/ 114300 w 691158"/>
                  <a:gd name="connsiteY0" fmla="*/ 730250 h 930225"/>
                  <a:gd name="connsiteX1" fmla="*/ 0 w 691158"/>
                  <a:gd name="connsiteY1" fmla="*/ 127000 h 930225"/>
                  <a:gd name="connsiteX2" fmla="*/ 215900 w 691158"/>
                  <a:gd name="connsiteY2" fmla="*/ 0 h 930225"/>
                  <a:gd name="connsiteX3" fmla="*/ 590550 w 691158"/>
                  <a:gd name="connsiteY3" fmla="*/ 158750 h 930225"/>
                  <a:gd name="connsiteX4" fmla="*/ 547142 w 691158"/>
                  <a:gd name="connsiteY4" fmla="*/ 350912 h 930225"/>
                  <a:gd name="connsiteX5" fmla="*/ 691158 w 691158"/>
                  <a:gd name="connsiteY5" fmla="*/ 422920 h 930225"/>
                  <a:gd name="connsiteX6" fmla="*/ 619150 w 691158"/>
                  <a:gd name="connsiteY6" fmla="*/ 926976 h 930225"/>
                  <a:gd name="connsiteX7" fmla="*/ 403126 w 691158"/>
                  <a:gd name="connsiteY7" fmla="*/ 926976 h 930225"/>
                  <a:gd name="connsiteX8" fmla="*/ 115094 w 691158"/>
                  <a:gd name="connsiteY8" fmla="*/ 926976 h 930225"/>
                  <a:gd name="connsiteX9" fmla="*/ 114300 w 691158"/>
                  <a:gd name="connsiteY9" fmla="*/ 730250 h 930225"/>
                  <a:gd name="connsiteX0" fmla="*/ 114300 w 691158"/>
                  <a:gd name="connsiteY0" fmla="*/ 730250 h 926976"/>
                  <a:gd name="connsiteX1" fmla="*/ 0 w 691158"/>
                  <a:gd name="connsiteY1" fmla="*/ 127000 h 926976"/>
                  <a:gd name="connsiteX2" fmla="*/ 215900 w 691158"/>
                  <a:gd name="connsiteY2" fmla="*/ 0 h 926976"/>
                  <a:gd name="connsiteX3" fmla="*/ 590550 w 691158"/>
                  <a:gd name="connsiteY3" fmla="*/ 158750 h 926976"/>
                  <a:gd name="connsiteX4" fmla="*/ 547142 w 691158"/>
                  <a:gd name="connsiteY4" fmla="*/ 350912 h 926976"/>
                  <a:gd name="connsiteX5" fmla="*/ 691158 w 691158"/>
                  <a:gd name="connsiteY5" fmla="*/ 422920 h 926976"/>
                  <a:gd name="connsiteX6" fmla="*/ 619150 w 691158"/>
                  <a:gd name="connsiteY6" fmla="*/ 926976 h 926976"/>
                  <a:gd name="connsiteX7" fmla="*/ 115094 w 691158"/>
                  <a:gd name="connsiteY7" fmla="*/ 926976 h 926976"/>
                  <a:gd name="connsiteX8" fmla="*/ 114300 w 691158"/>
                  <a:gd name="connsiteY8" fmla="*/ 730250 h 926976"/>
                  <a:gd name="connsiteX0" fmla="*/ 114300 w 691158"/>
                  <a:gd name="connsiteY0" fmla="*/ 730250 h 926976"/>
                  <a:gd name="connsiteX1" fmla="*/ 0 w 691158"/>
                  <a:gd name="connsiteY1" fmla="*/ 127000 h 926976"/>
                  <a:gd name="connsiteX2" fmla="*/ 215900 w 691158"/>
                  <a:gd name="connsiteY2" fmla="*/ 0 h 926976"/>
                  <a:gd name="connsiteX3" fmla="*/ 590550 w 691158"/>
                  <a:gd name="connsiteY3" fmla="*/ 158750 h 926976"/>
                  <a:gd name="connsiteX4" fmla="*/ 547142 w 691158"/>
                  <a:gd name="connsiteY4" fmla="*/ 350912 h 926976"/>
                  <a:gd name="connsiteX5" fmla="*/ 691158 w 691158"/>
                  <a:gd name="connsiteY5" fmla="*/ 422920 h 926976"/>
                  <a:gd name="connsiteX6" fmla="*/ 619150 w 691158"/>
                  <a:gd name="connsiteY6" fmla="*/ 926976 h 926976"/>
                  <a:gd name="connsiteX7" fmla="*/ 115094 w 691158"/>
                  <a:gd name="connsiteY7" fmla="*/ 926976 h 926976"/>
                  <a:gd name="connsiteX8" fmla="*/ 114300 w 691158"/>
                  <a:gd name="connsiteY8" fmla="*/ 730250 h 926976"/>
                  <a:gd name="connsiteX0" fmla="*/ 114300 w 691158"/>
                  <a:gd name="connsiteY0" fmla="*/ 730250 h 926976"/>
                  <a:gd name="connsiteX1" fmla="*/ 0 w 691158"/>
                  <a:gd name="connsiteY1" fmla="*/ 127000 h 926976"/>
                  <a:gd name="connsiteX2" fmla="*/ 215900 w 691158"/>
                  <a:gd name="connsiteY2" fmla="*/ 0 h 926976"/>
                  <a:gd name="connsiteX3" fmla="*/ 590550 w 691158"/>
                  <a:gd name="connsiteY3" fmla="*/ 158750 h 926976"/>
                  <a:gd name="connsiteX4" fmla="*/ 547142 w 691158"/>
                  <a:gd name="connsiteY4" fmla="*/ 350912 h 926976"/>
                  <a:gd name="connsiteX5" fmla="*/ 691158 w 691158"/>
                  <a:gd name="connsiteY5" fmla="*/ 422920 h 926976"/>
                  <a:gd name="connsiteX6" fmla="*/ 619150 w 691158"/>
                  <a:gd name="connsiteY6" fmla="*/ 926976 h 926976"/>
                  <a:gd name="connsiteX7" fmla="*/ 115094 w 691158"/>
                  <a:gd name="connsiteY7" fmla="*/ 926976 h 926976"/>
                  <a:gd name="connsiteX8" fmla="*/ 114300 w 691158"/>
                  <a:gd name="connsiteY8" fmla="*/ 730250 h 926976"/>
                  <a:gd name="connsiteX0" fmla="*/ 114300 w 691158"/>
                  <a:gd name="connsiteY0" fmla="*/ 730250 h 926976"/>
                  <a:gd name="connsiteX1" fmla="*/ 0 w 691158"/>
                  <a:gd name="connsiteY1" fmla="*/ 127000 h 926976"/>
                  <a:gd name="connsiteX2" fmla="*/ 215900 w 691158"/>
                  <a:gd name="connsiteY2" fmla="*/ 0 h 926976"/>
                  <a:gd name="connsiteX3" fmla="*/ 590550 w 691158"/>
                  <a:gd name="connsiteY3" fmla="*/ 158750 h 926976"/>
                  <a:gd name="connsiteX4" fmla="*/ 547142 w 691158"/>
                  <a:gd name="connsiteY4" fmla="*/ 350912 h 926976"/>
                  <a:gd name="connsiteX5" fmla="*/ 691158 w 691158"/>
                  <a:gd name="connsiteY5" fmla="*/ 422920 h 926976"/>
                  <a:gd name="connsiteX6" fmla="*/ 619150 w 691158"/>
                  <a:gd name="connsiteY6" fmla="*/ 926976 h 926976"/>
                  <a:gd name="connsiteX7" fmla="*/ 115094 w 691158"/>
                  <a:gd name="connsiteY7" fmla="*/ 926976 h 926976"/>
                  <a:gd name="connsiteX8" fmla="*/ 114300 w 691158"/>
                  <a:gd name="connsiteY8" fmla="*/ 730250 h 9269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691158" h="926976">
                    <a:moveTo>
                      <a:pt x="114300" y="730250"/>
                    </a:moveTo>
                    <a:lnTo>
                      <a:pt x="0" y="127000"/>
                    </a:lnTo>
                    <a:lnTo>
                      <a:pt x="215900" y="0"/>
                    </a:lnTo>
                    <a:lnTo>
                      <a:pt x="590550" y="158750"/>
                    </a:lnTo>
                    <a:cubicBezTo>
                      <a:pt x="576081" y="222804"/>
                      <a:pt x="539436" y="327267"/>
                      <a:pt x="547142" y="350912"/>
                    </a:cubicBezTo>
                    <a:cubicBezTo>
                      <a:pt x="541445" y="350425"/>
                      <a:pt x="558495" y="342253"/>
                      <a:pt x="691158" y="422920"/>
                    </a:cubicBezTo>
                    <a:cubicBezTo>
                      <a:pt x="568928" y="595503"/>
                      <a:pt x="602647" y="711803"/>
                      <a:pt x="619150" y="926976"/>
                    </a:cubicBezTo>
                    <a:lnTo>
                      <a:pt x="115094" y="926976"/>
                    </a:lnTo>
                    <a:cubicBezTo>
                      <a:pt x="114829" y="885403"/>
                      <a:pt x="114565" y="771823"/>
                      <a:pt x="114300" y="73025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0" name="Forma livre 39"/>
              <p:cNvSpPr/>
              <p:nvPr/>
            </p:nvSpPr>
            <p:spPr>
              <a:xfrm>
                <a:off x="8127187" y="1844824"/>
                <a:ext cx="302419" cy="1008111"/>
              </a:xfrm>
              <a:custGeom>
                <a:avLst/>
                <a:gdLst>
                  <a:gd name="connsiteX0" fmla="*/ 152400 w 302419"/>
                  <a:gd name="connsiteY0" fmla="*/ 890588 h 890588"/>
                  <a:gd name="connsiteX1" fmla="*/ 0 w 302419"/>
                  <a:gd name="connsiteY1" fmla="*/ 183356 h 890588"/>
                  <a:gd name="connsiteX2" fmla="*/ 269081 w 302419"/>
                  <a:gd name="connsiteY2" fmla="*/ 0 h 890588"/>
                  <a:gd name="connsiteX3" fmla="*/ 302419 w 302419"/>
                  <a:gd name="connsiteY3" fmla="*/ 409575 h 890588"/>
                  <a:gd name="connsiteX4" fmla="*/ 276225 w 302419"/>
                  <a:gd name="connsiteY4" fmla="*/ 416719 h 890588"/>
                  <a:gd name="connsiteX5" fmla="*/ 245269 w 302419"/>
                  <a:gd name="connsiteY5" fmla="*/ 59531 h 890588"/>
                  <a:gd name="connsiteX6" fmla="*/ 33338 w 302419"/>
                  <a:gd name="connsiteY6" fmla="*/ 183356 h 890588"/>
                  <a:gd name="connsiteX7" fmla="*/ 152400 w 302419"/>
                  <a:gd name="connsiteY7" fmla="*/ 890588 h 890588"/>
                  <a:gd name="connsiteX0" fmla="*/ 152400 w 302419"/>
                  <a:gd name="connsiteY0" fmla="*/ 890588 h 890588"/>
                  <a:gd name="connsiteX1" fmla="*/ 0 w 302419"/>
                  <a:gd name="connsiteY1" fmla="*/ 183356 h 890588"/>
                  <a:gd name="connsiteX2" fmla="*/ 269081 w 302419"/>
                  <a:gd name="connsiteY2" fmla="*/ 0 h 890588"/>
                  <a:gd name="connsiteX3" fmla="*/ 302419 w 302419"/>
                  <a:gd name="connsiteY3" fmla="*/ 409575 h 890588"/>
                  <a:gd name="connsiteX4" fmla="*/ 276225 w 302419"/>
                  <a:gd name="connsiteY4" fmla="*/ 416719 h 890588"/>
                  <a:gd name="connsiteX5" fmla="*/ 245269 w 302419"/>
                  <a:gd name="connsiteY5" fmla="*/ 59531 h 890588"/>
                  <a:gd name="connsiteX6" fmla="*/ 33338 w 302419"/>
                  <a:gd name="connsiteY6" fmla="*/ 183356 h 890588"/>
                  <a:gd name="connsiteX7" fmla="*/ 152400 w 302419"/>
                  <a:gd name="connsiteY7" fmla="*/ 890588 h 890588"/>
                  <a:gd name="connsiteX0" fmla="*/ 152400 w 302419"/>
                  <a:gd name="connsiteY0" fmla="*/ 890588 h 890588"/>
                  <a:gd name="connsiteX1" fmla="*/ 0 w 302419"/>
                  <a:gd name="connsiteY1" fmla="*/ 183356 h 890588"/>
                  <a:gd name="connsiteX2" fmla="*/ 269081 w 302419"/>
                  <a:gd name="connsiteY2" fmla="*/ 0 h 890588"/>
                  <a:gd name="connsiteX3" fmla="*/ 302419 w 302419"/>
                  <a:gd name="connsiteY3" fmla="*/ 409575 h 890588"/>
                  <a:gd name="connsiteX4" fmla="*/ 276225 w 302419"/>
                  <a:gd name="connsiteY4" fmla="*/ 416719 h 890588"/>
                  <a:gd name="connsiteX5" fmla="*/ 245269 w 302419"/>
                  <a:gd name="connsiteY5" fmla="*/ 59531 h 890588"/>
                  <a:gd name="connsiteX6" fmla="*/ 33338 w 302419"/>
                  <a:gd name="connsiteY6" fmla="*/ 183356 h 890588"/>
                  <a:gd name="connsiteX7" fmla="*/ 152400 w 302419"/>
                  <a:gd name="connsiteY7" fmla="*/ 890588 h 890588"/>
                  <a:gd name="connsiteX0" fmla="*/ 152400 w 302419"/>
                  <a:gd name="connsiteY0" fmla="*/ 890588 h 890588"/>
                  <a:gd name="connsiteX1" fmla="*/ 0 w 302419"/>
                  <a:gd name="connsiteY1" fmla="*/ 183356 h 890588"/>
                  <a:gd name="connsiteX2" fmla="*/ 269081 w 302419"/>
                  <a:gd name="connsiteY2" fmla="*/ 0 h 890588"/>
                  <a:gd name="connsiteX3" fmla="*/ 302419 w 302419"/>
                  <a:gd name="connsiteY3" fmla="*/ 409575 h 890588"/>
                  <a:gd name="connsiteX4" fmla="*/ 276225 w 302419"/>
                  <a:gd name="connsiteY4" fmla="*/ 416719 h 890588"/>
                  <a:gd name="connsiteX5" fmla="*/ 245269 w 302419"/>
                  <a:gd name="connsiteY5" fmla="*/ 59531 h 890588"/>
                  <a:gd name="connsiteX6" fmla="*/ 33338 w 302419"/>
                  <a:gd name="connsiteY6" fmla="*/ 183356 h 890588"/>
                  <a:gd name="connsiteX7" fmla="*/ 152400 w 302419"/>
                  <a:gd name="connsiteY7" fmla="*/ 890588 h 890588"/>
                  <a:gd name="connsiteX0" fmla="*/ 152400 w 302419"/>
                  <a:gd name="connsiteY0" fmla="*/ 890588 h 890588"/>
                  <a:gd name="connsiteX1" fmla="*/ 0 w 302419"/>
                  <a:gd name="connsiteY1" fmla="*/ 183356 h 890588"/>
                  <a:gd name="connsiteX2" fmla="*/ 269081 w 302419"/>
                  <a:gd name="connsiteY2" fmla="*/ 0 h 890588"/>
                  <a:gd name="connsiteX3" fmla="*/ 302419 w 302419"/>
                  <a:gd name="connsiteY3" fmla="*/ 409575 h 890588"/>
                  <a:gd name="connsiteX4" fmla="*/ 276225 w 302419"/>
                  <a:gd name="connsiteY4" fmla="*/ 416719 h 890588"/>
                  <a:gd name="connsiteX5" fmla="*/ 245269 w 302419"/>
                  <a:gd name="connsiteY5" fmla="*/ 59531 h 890588"/>
                  <a:gd name="connsiteX6" fmla="*/ 33338 w 302419"/>
                  <a:gd name="connsiteY6" fmla="*/ 183356 h 890588"/>
                  <a:gd name="connsiteX7" fmla="*/ 152400 w 302419"/>
                  <a:gd name="connsiteY7" fmla="*/ 890588 h 8905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2419" h="890588">
                    <a:moveTo>
                      <a:pt x="152400" y="890588"/>
                    </a:moveTo>
                    <a:cubicBezTo>
                      <a:pt x="120427" y="574200"/>
                      <a:pt x="72008" y="472284"/>
                      <a:pt x="0" y="183356"/>
                    </a:cubicBezTo>
                    <a:lnTo>
                      <a:pt x="269081" y="0"/>
                    </a:lnTo>
                    <a:lnTo>
                      <a:pt x="302419" y="409575"/>
                    </a:lnTo>
                    <a:lnTo>
                      <a:pt x="276225" y="416719"/>
                    </a:lnTo>
                    <a:lnTo>
                      <a:pt x="245269" y="59531"/>
                    </a:lnTo>
                    <a:lnTo>
                      <a:pt x="33338" y="183356"/>
                    </a:lnTo>
                    <a:cubicBezTo>
                      <a:pt x="101377" y="455837"/>
                      <a:pt x="160115" y="642338"/>
                      <a:pt x="152400" y="890588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2" name="Forma livre 41"/>
              <p:cNvSpPr/>
              <p:nvPr/>
            </p:nvSpPr>
            <p:spPr>
              <a:xfrm>
                <a:off x="8429607" y="1847206"/>
                <a:ext cx="359570" cy="385764"/>
              </a:xfrm>
              <a:custGeom>
                <a:avLst/>
                <a:gdLst>
                  <a:gd name="connsiteX0" fmla="*/ 0 w 359569"/>
                  <a:gd name="connsiteY0" fmla="*/ 0 h 385763"/>
                  <a:gd name="connsiteX1" fmla="*/ 359569 w 359569"/>
                  <a:gd name="connsiteY1" fmla="*/ 188119 h 385763"/>
                  <a:gd name="connsiteX2" fmla="*/ 283369 w 359569"/>
                  <a:gd name="connsiteY2" fmla="*/ 385763 h 385763"/>
                  <a:gd name="connsiteX3" fmla="*/ 257175 w 359569"/>
                  <a:gd name="connsiteY3" fmla="*/ 376238 h 385763"/>
                  <a:gd name="connsiteX4" fmla="*/ 319087 w 359569"/>
                  <a:gd name="connsiteY4" fmla="*/ 207169 h 385763"/>
                  <a:gd name="connsiteX5" fmla="*/ 0 w 359569"/>
                  <a:gd name="connsiteY5" fmla="*/ 0 h 385763"/>
                  <a:gd name="connsiteX0" fmla="*/ 0 w 359569"/>
                  <a:gd name="connsiteY0" fmla="*/ 0 h 385763"/>
                  <a:gd name="connsiteX1" fmla="*/ 359569 w 359569"/>
                  <a:gd name="connsiteY1" fmla="*/ 188119 h 385763"/>
                  <a:gd name="connsiteX2" fmla="*/ 283369 w 359569"/>
                  <a:gd name="connsiteY2" fmla="*/ 385763 h 385763"/>
                  <a:gd name="connsiteX3" fmla="*/ 257175 w 359569"/>
                  <a:gd name="connsiteY3" fmla="*/ 376238 h 385763"/>
                  <a:gd name="connsiteX4" fmla="*/ 319087 w 359569"/>
                  <a:gd name="connsiteY4" fmla="*/ 207169 h 385763"/>
                  <a:gd name="connsiteX5" fmla="*/ 0 w 359569"/>
                  <a:gd name="connsiteY5" fmla="*/ 0 h 385763"/>
                  <a:gd name="connsiteX0" fmla="*/ 0 w 359569"/>
                  <a:gd name="connsiteY0" fmla="*/ 0 h 385763"/>
                  <a:gd name="connsiteX1" fmla="*/ 359569 w 359569"/>
                  <a:gd name="connsiteY1" fmla="*/ 188119 h 385763"/>
                  <a:gd name="connsiteX2" fmla="*/ 283369 w 359569"/>
                  <a:gd name="connsiteY2" fmla="*/ 385763 h 385763"/>
                  <a:gd name="connsiteX3" fmla="*/ 257175 w 359569"/>
                  <a:gd name="connsiteY3" fmla="*/ 376238 h 385763"/>
                  <a:gd name="connsiteX4" fmla="*/ 319087 w 359569"/>
                  <a:gd name="connsiteY4" fmla="*/ 207169 h 385763"/>
                  <a:gd name="connsiteX5" fmla="*/ 0 w 359569"/>
                  <a:gd name="connsiteY5" fmla="*/ 0 h 385763"/>
                  <a:gd name="connsiteX0" fmla="*/ 0 w 359569"/>
                  <a:gd name="connsiteY0" fmla="*/ 0 h 385763"/>
                  <a:gd name="connsiteX1" fmla="*/ 359569 w 359569"/>
                  <a:gd name="connsiteY1" fmla="*/ 188119 h 385763"/>
                  <a:gd name="connsiteX2" fmla="*/ 283369 w 359569"/>
                  <a:gd name="connsiteY2" fmla="*/ 385763 h 385763"/>
                  <a:gd name="connsiteX3" fmla="*/ 257175 w 359569"/>
                  <a:gd name="connsiteY3" fmla="*/ 376238 h 385763"/>
                  <a:gd name="connsiteX4" fmla="*/ 319087 w 359569"/>
                  <a:gd name="connsiteY4" fmla="*/ 207169 h 385763"/>
                  <a:gd name="connsiteX5" fmla="*/ 0 w 359569"/>
                  <a:gd name="connsiteY5" fmla="*/ 0 h 385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9569" h="385763">
                    <a:moveTo>
                      <a:pt x="0" y="0"/>
                    </a:moveTo>
                    <a:cubicBezTo>
                      <a:pt x="154186" y="82773"/>
                      <a:pt x="239713" y="125413"/>
                      <a:pt x="359569" y="188119"/>
                    </a:cubicBezTo>
                    <a:lnTo>
                      <a:pt x="283369" y="385763"/>
                    </a:lnTo>
                    <a:lnTo>
                      <a:pt x="257175" y="376238"/>
                    </a:lnTo>
                    <a:lnTo>
                      <a:pt x="319087" y="207169"/>
                    </a:lnTo>
                    <a:cubicBezTo>
                      <a:pt x="212725" y="138113"/>
                      <a:pt x="122907" y="121047"/>
                      <a:pt x="0" y="0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4" name="Forma livre 43"/>
              <p:cNvSpPr/>
              <p:nvPr/>
            </p:nvSpPr>
            <p:spPr>
              <a:xfrm>
                <a:off x="8584387" y="2159150"/>
                <a:ext cx="278606" cy="660275"/>
              </a:xfrm>
              <a:custGeom>
                <a:avLst/>
                <a:gdLst>
                  <a:gd name="connsiteX0" fmla="*/ 0 w 278606"/>
                  <a:gd name="connsiteY0" fmla="*/ 0 h 633413"/>
                  <a:gd name="connsiteX1" fmla="*/ 278606 w 278606"/>
                  <a:gd name="connsiteY1" fmla="*/ 154781 h 633413"/>
                  <a:gd name="connsiteX2" fmla="*/ 192881 w 278606"/>
                  <a:gd name="connsiteY2" fmla="*/ 633413 h 633413"/>
                  <a:gd name="connsiteX3" fmla="*/ 252413 w 278606"/>
                  <a:gd name="connsiteY3" fmla="*/ 164306 h 633413"/>
                  <a:gd name="connsiteX4" fmla="*/ 0 w 278606"/>
                  <a:gd name="connsiteY4" fmla="*/ 0 h 633413"/>
                  <a:gd name="connsiteX0" fmla="*/ 0 w 278606"/>
                  <a:gd name="connsiteY0" fmla="*/ 0 h 633413"/>
                  <a:gd name="connsiteX1" fmla="*/ 278606 w 278606"/>
                  <a:gd name="connsiteY1" fmla="*/ 154781 h 633413"/>
                  <a:gd name="connsiteX2" fmla="*/ 192881 w 278606"/>
                  <a:gd name="connsiteY2" fmla="*/ 633413 h 633413"/>
                  <a:gd name="connsiteX3" fmla="*/ 252413 w 278606"/>
                  <a:gd name="connsiteY3" fmla="*/ 164306 h 633413"/>
                  <a:gd name="connsiteX4" fmla="*/ 0 w 278606"/>
                  <a:gd name="connsiteY4" fmla="*/ 0 h 633413"/>
                  <a:gd name="connsiteX0" fmla="*/ 0 w 278606"/>
                  <a:gd name="connsiteY0" fmla="*/ 0 h 633413"/>
                  <a:gd name="connsiteX1" fmla="*/ 278606 w 278606"/>
                  <a:gd name="connsiteY1" fmla="*/ 154781 h 633413"/>
                  <a:gd name="connsiteX2" fmla="*/ 192881 w 278606"/>
                  <a:gd name="connsiteY2" fmla="*/ 633413 h 633413"/>
                  <a:gd name="connsiteX3" fmla="*/ 252413 w 278606"/>
                  <a:gd name="connsiteY3" fmla="*/ 164306 h 633413"/>
                  <a:gd name="connsiteX4" fmla="*/ 0 w 278606"/>
                  <a:gd name="connsiteY4" fmla="*/ 0 h 633413"/>
                  <a:gd name="connsiteX0" fmla="*/ 0 w 278606"/>
                  <a:gd name="connsiteY0" fmla="*/ 0 h 633413"/>
                  <a:gd name="connsiteX1" fmla="*/ 278606 w 278606"/>
                  <a:gd name="connsiteY1" fmla="*/ 154781 h 633413"/>
                  <a:gd name="connsiteX2" fmla="*/ 192881 w 278606"/>
                  <a:gd name="connsiteY2" fmla="*/ 633413 h 633413"/>
                  <a:gd name="connsiteX3" fmla="*/ 252413 w 278606"/>
                  <a:gd name="connsiteY3" fmla="*/ 164306 h 633413"/>
                  <a:gd name="connsiteX4" fmla="*/ 0 w 278606"/>
                  <a:gd name="connsiteY4" fmla="*/ 0 h 633413"/>
                  <a:gd name="connsiteX0" fmla="*/ 0 w 278606"/>
                  <a:gd name="connsiteY0" fmla="*/ 0 h 633413"/>
                  <a:gd name="connsiteX1" fmla="*/ 278606 w 278606"/>
                  <a:gd name="connsiteY1" fmla="*/ 154781 h 633413"/>
                  <a:gd name="connsiteX2" fmla="*/ 192881 w 278606"/>
                  <a:gd name="connsiteY2" fmla="*/ 633413 h 633413"/>
                  <a:gd name="connsiteX3" fmla="*/ 252413 w 278606"/>
                  <a:gd name="connsiteY3" fmla="*/ 164306 h 633413"/>
                  <a:gd name="connsiteX4" fmla="*/ 0 w 278606"/>
                  <a:gd name="connsiteY4" fmla="*/ 0 h 633413"/>
                  <a:gd name="connsiteX0" fmla="*/ 0 w 278606"/>
                  <a:gd name="connsiteY0" fmla="*/ 0 h 633413"/>
                  <a:gd name="connsiteX1" fmla="*/ 278606 w 278606"/>
                  <a:gd name="connsiteY1" fmla="*/ 154781 h 633413"/>
                  <a:gd name="connsiteX2" fmla="*/ 192881 w 278606"/>
                  <a:gd name="connsiteY2" fmla="*/ 633413 h 633413"/>
                  <a:gd name="connsiteX3" fmla="*/ 252413 w 278606"/>
                  <a:gd name="connsiteY3" fmla="*/ 164306 h 633413"/>
                  <a:gd name="connsiteX4" fmla="*/ 0 w 278606"/>
                  <a:gd name="connsiteY4" fmla="*/ 0 h 633413"/>
                  <a:gd name="connsiteX0" fmla="*/ 0 w 278606"/>
                  <a:gd name="connsiteY0" fmla="*/ 0 h 588268"/>
                  <a:gd name="connsiteX1" fmla="*/ 278606 w 278606"/>
                  <a:gd name="connsiteY1" fmla="*/ 154781 h 588268"/>
                  <a:gd name="connsiteX2" fmla="*/ 200050 w 278606"/>
                  <a:gd name="connsiteY2" fmla="*/ 588268 h 588268"/>
                  <a:gd name="connsiteX3" fmla="*/ 252413 w 278606"/>
                  <a:gd name="connsiteY3" fmla="*/ 164306 h 588268"/>
                  <a:gd name="connsiteX4" fmla="*/ 0 w 278606"/>
                  <a:gd name="connsiteY4" fmla="*/ 0 h 588268"/>
                  <a:gd name="connsiteX0" fmla="*/ 0 w 278606"/>
                  <a:gd name="connsiteY0" fmla="*/ 0 h 588268"/>
                  <a:gd name="connsiteX1" fmla="*/ 278606 w 278606"/>
                  <a:gd name="connsiteY1" fmla="*/ 154781 h 588268"/>
                  <a:gd name="connsiteX2" fmla="*/ 200050 w 278606"/>
                  <a:gd name="connsiteY2" fmla="*/ 588268 h 588268"/>
                  <a:gd name="connsiteX3" fmla="*/ 252413 w 278606"/>
                  <a:gd name="connsiteY3" fmla="*/ 164306 h 588268"/>
                  <a:gd name="connsiteX4" fmla="*/ 0 w 278606"/>
                  <a:gd name="connsiteY4" fmla="*/ 0 h 588268"/>
                  <a:gd name="connsiteX0" fmla="*/ 0 w 278606"/>
                  <a:gd name="connsiteY0" fmla="*/ 0 h 588268"/>
                  <a:gd name="connsiteX1" fmla="*/ 278606 w 278606"/>
                  <a:gd name="connsiteY1" fmla="*/ 154781 h 588268"/>
                  <a:gd name="connsiteX2" fmla="*/ 200050 w 278606"/>
                  <a:gd name="connsiteY2" fmla="*/ 588268 h 588268"/>
                  <a:gd name="connsiteX3" fmla="*/ 252413 w 278606"/>
                  <a:gd name="connsiteY3" fmla="*/ 164306 h 588268"/>
                  <a:gd name="connsiteX4" fmla="*/ 0 w 278606"/>
                  <a:gd name="connsiteY4" fmla="*/ 0 h 588268"/>
                  <a:gd name="connsiteX0" fmla="*/ 0 w 278606"/>
                  <a:gd name="connsiteY0" fmla="*/ 0 h 660276"/>
                  <a:gd name="connsiteX1" fmla="*/ 278606 w 278606"/>
                  <a:gd name="connsiteY1" fmla="*/ 154781 h 660276"/>
                  <a:gd name="connsiteX2" fmla="*/ 200050 w 278606"/>
                  <a:gd name="connsiteY2" fmla="*/ 660276 h 660276"/>
                  <a:gd name="connsiteX3" fmla="*/ 252413 w 278606"/>
                  <a:gd name="connsiteY3" fmla="*/ 164306 h 660276"/>
                  <a:gd name="connsiteX4" fmla="*/ 0 w 278606"/>
                  <a:gd name="connsiteY4" fmla="*/ 0 h 660276"/>
                  <a:gd name="connsiteX0" fmla="*/ 0 w 278606"/>
                  <a:gd name="connsiteY0" fmla="*/ 0 h 660276"/>
                  <a:gd name="connsiteX1" fmla="*/ 278606 w 278606"/>
                  <a:gd name="connsiteY1" fmla="*/ 154781 h 660276"/>
                  <a:gd name="connsiteX2" fmla="*/ 200050 w 278606"/>
                  <a:gd name="connsiteY2" fmla="*/ 660276 h 660276"/>
                  <a:gd name="connsiteX3" fmla="*/ 252413 w 278606"/>
                  <a:gd name="connsiteY3" fmla="*/ 164306 h 660276"/>
                  <a:gd name="connsiteX4" fmla="*/ 0 w 278606"/>
                  <a:gd name="connsiteY4" fmla="*/ 0 h 660276"/>
                  <a:gd name="connsiteX0" fmla="*/ 0 w 278606"/>
                  <a:gd name="connsiteY0" fmla="*/ 0 h 660276"/>
                  <a:gd name="connsiteX1" fmla="*/ 278606 w 278606"/>
                  <a:gd name="connsiteY1" fmla="*/ 154781 h 660276"/>
                  <a:gd name="connsiteX2" fmla="*/ 200050 w 278606"/>
                  <a:gd name="connsiteY2" fmla="*/ 660276 h 660276"/>
                  <a:gd name="connsiteX3" fmla="*/ 252413 w 278606"/>
                  <a:gd name="connsiteY3" fmla="*/ 164306 h 660276"/>
                  <a:gd name="connsiteX4" fmla="*/ 0 w 278606"/>
                  <a:gd name="connsiteY4" fmla="*/ 0 h 6602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8606" h="660276">
                    <a:moveTo>
                      <a:pt x="0" y="0"/>
                    </a:moveTo>
                    <a:lnTo>
                      <a:pt x="278606" y="154781"/>
                    </a:lnTo>
                    <a:cubicBezTo>
                      <a:pt x="213717" y="347464"/>
                      <a:pt x="202357" y="443755"/>
                      <a:pt x="200050" y="660276"/>
                    </a:cubicBezTo>
                    <a:cubicBezTo>
                      <a:pt x="181719" y="573137"/>
                      <a:pt x="162917" y="332383"/>
                      <a:pt x="252413" y="164306"/>
                    </a:cubicBezTo>
                    <a:lnTo>
                      <a:pt x="0" y="0"/>
                    </a:ln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sp>
            <p:nvSpPr>
              <p:cNvPr id="45" name="Forma livre 44"/>
              <p:cNvSpPr/>
              <p:nvPr/>
            </p:nvSpPr>
            <p:spPr>
              <a:xfrm>
                <a:off x="8384189" y="2241327"/>
                <a:ext cx="126206" cy="133350"/>
              </a:xfrm>
              <a:custGeom>
                <a:avLst/>
                <a:gdLst>
                  <a:gd name="connsiteX0" fmla="*/ 0 w 126206"/>
                  <a:gd name="connsiteY0" fmla="*/ 64294 h 133350"/>
                  <a:gd name="connsiteX1" fmla="*/ 104775 w 126206"/>
                  <a:gd name="connsiteY1" fmla="*/ 0 h 133350"/>
                  <a:gd name="connsiteX2" fmla="*/ 126206 w 126206"/>
                  <a:gd name="connsiteY2" fmla="*/ 107156 h 133350"/>
                  <a:gd name="connsiteX3" fmla="*/ 26193 w 126206"/>
                  <a:gd name="connsiteY3" fmla="*/ 133350 h 133350"/>
                  <a:gd name="connsiteX4" fmla="*/ 0 w 126206"/>
                  <a:gd name="connsiteY4" fmla="*/ 64294 h 133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26206" h="133350">
                    <a:moveTo>
                      <a:pt x="0" y="64294"/>
                    </a:moveTo>
                    <a:lnTo>
                      <a:pt x="104775" y="0"/>
                    </a:lnTo>
                    <a:lnTo>
                      <a:pt x="126206" y="107156"/>
                    </a:lnTo>
                    <a:lnTo>
                      <a:pt x="26193" y="133350"/>
                    </a:lnTo>
                    <a:lnTo>
                      <a:pt x="0" y="64294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  <p:cxnSp>
            <p:nvCxnSpPr>
              <p:cNvPr id="48" name="Conector reto 47"/>
              <p:cNvCxnSpPr/>
              <p:nvPr/>
            </p:nvCxnSpPr>
            <p:spPr>
              <a:xfrm>
                <a:off x="7943676" y="2852936"/>
                <a:ext cx="1187624" cy="0"/>
              </a:xfrm>
              <a:prstGeom prst="line">
                <a:avLst/>
              </a:prstGeom>
              <a:solidFill>
                <a:schemeClr val="bg1"/>
              </a:solidFill>
              <a:ln w="12700">
                <a:solidFill>
                  <a:schemeClr val="bg1"/>
                </a:solidFill>
              </a:ln>
              <a:effectLst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</p:cxnSp>
          <p:sp>
            <p:nvSpPr>
              <p:cNvPr id="49" name="Forma livre 48"/>
              <p:cNvSpPr/>
              <p:nvPr/>
            </p:nvSpPr>
            <p:spPr>
              <a:xfrm>
                <a:off x="8351025" y="2166295"/>
                <a:ext cx="217388" cy="653131"/>
              </a:xfrm>
              <a:custGeom>
                <a:avLst/>
                <a:gdLst>
                  <a:gd name="connsiteX0" fmla="*/ 47625 w 204787"/>
                  <a:gd name="connsiteY0" fmla="*/ 592931 h 592931"/>
                  <a:gd name="connsiteX1" fmla="*/ 0 w 204787"/>
                  <a:gd name="connsiteY1" fmla="*/ 138112 h 592931"/>
                  <a:gd name="connsiteX2" fmla="*/ 202406 w 204787"/>
                  <a:gd name="connsiteY2" fmla="*/ 0 h 592931"/>
                  <a:gd name="connsiteX3" fmla="*/ 204787 w 204787"/>
                  <a:gd name="connsiteY3" fmla="*/ 585787 h 592931"/>
                  <a:gd name="connsiteX4" fmla="*/ 180975 w 204787"/>
                  <a:gd name="connsiteY4" fmla="*/ 47625 h 592931"/>
                  <a:gd name="connsiteX5" fmla="*/ 26193 w 204787"/>
                  <a:gd name="connsiteY5" fmla="*/ 145256 h 592931"/>
                  <a:gd name="connsiteX6" fmla="*/ 47625 w 204787"/>
                  <a:gd name="connsiteY6" fmla="*/ 592931 h 592931"/>
                  <a:gd name="connsiteX0" fmla="*/ 47625 w 204787"/>
                  <a:gd name="connsiteY0" fmla="*/ 592931 h 592931"/>
                  <a:gd name="connsiteX1" fmla="*/ 0 w 204787"/>
                  <a:gd name="connsiteY1" fmla="*/ 138112 h 592931"/>
                  <a:gd name="connsiteX2" fmla="*/ 202406 w 204787"/>
                  <a:gd name="connsiteY2" fmla="*/ 0 h 592931"/>
                  <a:gd name="connsiteX3" fmla="*/ 204787 w 204787"/>
                  <a:gd name="connsiteY3" fmla="*/ 585787 h 592931"/>
                  <a:gd name="connsiteX4" fmla="*/ 180975 w 204787"/>
                  <a:gd name="connsiteY4" fmla="*/ 47625 h 592931"/>
                  <a:gd name="connsiteX5" fmla="*/ 26193 w 204787"/>
                  <a:gd name="connsiteY5" fmla="*/ 145256 h 592931"/>
                  <a:gd name="connsiteX6" fmla="*/ 47625 w 204787"/>
                  <a:gd name="connsiteY6" fmla="*/ 592931 h 592931"/>
                  <a:gd name="connsiteX0" fmla="*/ 47625 w 204787"/>
                  <a:gd name="connsiteY0" fmla="*/ 592931 h 592931"/>
                  <a:gd name="connsiteX1" fmla="*/ 0 w 204787"/>
                  <a:gd name="connsiteY1" fmla="*/ 138112 h 592931"/>
                  <a:gd name="connsiteX2" fmla="*/ 202406 w 204787"/>
                  <a:gd name="connsiteY2" fmla="*/ 0 h 592931"/>
                  <a:gd name="connsiteX3" fmla="*/ 204787 w 204787"/>
                  <a:gd name="connsiteY3" fmla="*/ 585787 h 592931"/>
                  <a:gd name="connsiteX4" fmla="*/ 180975 w 204787"/>
                  <a:gd name="connsiteY4" fmla="*/ 47625 h 592931"/>
                  <a:gd name="connsiteX5" fmla="*/ 26193 w 204787"/>
                  <a:gd name="connsiteY5" fmla="*/ 145256 h 592931"/>
                  <a:gd name="connsiteX6" fmla="*/ 47625 w 204787"/>
                  <a:gd name="connsiteY6" fmla="*/ 592931 h 592931"/>
                  <a:gd name="connsiteX0" fmla="*/ 47625 w 204787"/>
                  <a:gd name="connsiteY0" fmla="*/ 592931 h 592931"/>
                  <a:gd name="connsiteX1" fmla="*/ 0 w 204787"/>
                  <a:gd name="connsiteY1" fmla="*/ 138112 h 592931"/>
                  <a:gd name="connsiteX2" fmla="*/ 202406 w 204787"/>
                  <a:gd name="connsiteY2" fmla="*/ 0 h 592931"/>
                  <a:gd name="connsiteX3" fmla="*/ 204787 w 204787"/>
                  <a:gd name="connsiteY3" fmla="*/ 585787 h 592931"/>
                  <a:gd name="connsiteX4" fmla="*/ 180975 w 204787"/>
                  <a:gd name="connsiteY4" fmla="*/ 47625 h 592931"/>
                  <a:gd name="connsiteX5" fmla="*/ 26193 w 204787"/>
                  <a:gd name="connsiteY5" fmla="*/ 145256 h 592931"/>
                  <a:gd name="connsiteX6" fmla="*/ 47625 w 204787"/>
                  <a:gd name="connsiteY6" fmla="*/ 592931 h 592931"/>
                  <a:gd name="connsiteX0" fmla="*/ 47625 w 204787"/>
                  <a:gd name="connsiteY0" fmla="*/ 592931 h 592931"/>
                  <a:gd name="connsiteX1" fmla="*/ 0 w 204787"/>
                  <a:gd name="connsiteY1" fmla="*/ 138112 h 592931"/>
                  <a:gd name="connsiteX2" fmla="*/ 202406 w 204787"/>
                  <a:gd name="connsiteY2" fmla="*/ 0 h 592931"/>
                  <a:gd name="connsiteX3" fmla="*/ 204787 w 204787"/>
                  <a:gd name="connsiteY3" fmla="*/ 585787 h 592931"/>
                  <a:gd name="connsiteX4" fmla="*/ 180975 w 204787"/>
                  <a:gd name="connsiteY4" fmla="*/ 47625 h 592931"/>
                  <a:gd name="connsiteX5" fmla="*/ 26193 w 204787"/>
                  <a:gd name="connsiteY5" fmla="*/ 145256 h 592931"/>
                  <a:gd name="connsiteX6" fmla="*/ 47625 w 204787"/>
                  <a:gd name="connsiteY6" fmla="*/ 592931 h 592931"/>
                  <a:gd name="connsiteX0" fmla="*/ 47625 w 204787"/>
                  <a:gd name="connsiteY0" fmla="*/ 592931 h 592931"/>
                  <a:gd name="connsiteX1" fmla="*/ 0 w 204787"/>
                  <a:gd name="connsiteY1" fmla="*/ 138112 h 592931"/>
                  <a:gd name="connsiteX2" fmla="*/ 202406 w 204787"/>
                  <a:gd name="connsiteY2" fmla="*/ 0 h 592931"/>
                  <a:gd name="connsiteX3" fmla="*/ 204787 w 204787"/>
                  <a:gd name="connsiteY3" fmla="*/ 585787 h 592931"/>
                  <a:gd name="connsiteX4" fmla="*/ 180975 w 204787"/>
                  <a:gd name="connsiteY4" fmla="*/ 47625 h 592931"/>
                  <a:gd name="connsiteX5" fmla="*/ 26193 w 204787"/>
                  <a:gd name="connsiteY5" fmla="*/ 145256 h 592931"/>
                  <a:gd name="connsiteX6" fmla="*/ 47625 w 204787"/>
                  <a:gd name="connsiteY6" fmla="*/ 592931 h 592931"/>
                  <a:gd name="connsiteX0" fmla="*/ 47625 w 204787"/>
                  <a:gd name="connsiteY0" fmla="*/ 592931 h 592931"/>
                  <a:gd name="connsiteX1" fmla="*/ 0 w 204787"/>
                  <a:gd name="connsiteY1" fmla="*/ 138112 h 592931"/>
                  <a:gd name="connsiteX2" fmla="*/ 202406 w 204787"/>
                  <a:gd name="connsiteY2" fmla="*/ 0 h 592931"/>
                  <a:gd name="connsiteX3" fmla="*/ 204787 w 204787"/>
                  <a:gd name="connsiteY3" fmla="*/ 585787 h 592931"/>
                  <a:gd name="connsiteX4" fmla="*/ 180975 w 204787"/>
                  <a:gd name="connsiteY4" fmla="*/ 47625 h 592931"/>
                  <a:gd name="connsiteX5" fmla="*/ 26193 w 204787"/>
                  <a:gd name="connsiteY5" fmla="*/ 145256 h 592931"/>
                  <a:gd name="connsiteX6" fmla="*/ 47625 w 204787"/>
                  <a:gd name="connsiteY6" fmla="*/ 592931 h 592931"/>
                  <a:gd name="connsiteX0" fmla="*/ 47625 w 204787"/>
                  <a:gd name="connsiteY0" fmla="*/ 592931 h 592931"/>
                  <a:gd name="connsiteX1" fmla="*/ 0 w 204787"/>
                  <a:gd name="connsiteY1" fmla="*/ 138112 h 592931"/>
                  <a:gd name="connsiteX2" fmla="*/ 202406 w 204787"/>
                  <a:gd name="connsiteY2" fmla="*/ 0 h 592931"/>
                  <a:gd name="connsiteX3" fmla="*/ 204787 w 204787"/>
                  <a:gd name="connsiteY3" fmla="*/ 585787 h 592931"/>
                  <a:gd name="connsiteX4" fmla="*/ 180975 w 204787"/>
                  <a:gd name="connsiteY4" fmla="*/ 47625 h 592931"/>
                  <a:gd name="connsiteX5" fmla="*/ 26193 w 204787"/>
                  <a:gd name="connsiteY5" fmla="*/ 145256 h 592931"/>
                  <a:gd name="connsiteX6" fmla="*/ 47625 w 204787"/>
                  <a:gd name="connsiteY6" fmla="*/ 592931 h 592931"/>
                  <a:gd name="connsiteX0" fmla="*/ 47625 w 204787"/>
                  <a:gd name="connsiteY0" fmla="*/ 592931 h 592931"/>
                  <a:gd name="connsiteX1" fmla="*/ 0 w 204787"/>
                  <a:gd name="connsiteY1" fmla="*/ 138112 h 592931"/>
                  <a:gd name="connsiteX2" fmla="*/ 202406 w 204787"/>
                  <a:gd name="connsiteY2" fmla="*/ 0 h 592931"/>
                  <a:gd name="connsiteX3" fmla="*/ 204787 w 204787"/>
                  <a:gd name="connsiteY3" fmla="*/ 585787 h 592931"/>
                  <a:gd name="connsiteX4" fmla="*/ 180975 w 204787"/>
                  <a:gd name="connsiteY4" fmla="*/ 47625 h 592931"/>
                  <a:gd name="connsiteX5" fmla="*/ 26193 w 204787"/>
                  <a:gd name="connsiteY5" fmla="*/ 145256 h 592931"/>
                  <a:gd name="connsiteX6" fmla="*/ 47625 w 204787"/>
                  <a:gd name="connsiteY6" fmla="*/ 592931 h 592931"/>
                  <a:gd name="connsiteX0" fmla="*/ 47625 w 217388"/>
                  <a:gd name="connsiteY0" fmla="*/ 592931 h 653132"/>
                  <a:gd name="connsiteX1" fmla="*/ 0 w 217388"/>
                  <a:gd name="connsiteY1" fmla="*/ 138112 h 653132"/>
                  <a:gd name="connsiteX2" fmla="*/ 202406 w 217388"/>
                  <a:gd name="connsiteY2" fmla="*/ 0 h 653132"/>
                  <a:gd name="connsiteX3" fmla="*/ 217388 w 217388"/>
                  <a:gd name="connsiteY3" fmla="*/ 653132 h 653132"/>
                  <a:gd name="connsiteX4" fmla="*/ 180975 w 217388"/>
                  <a:gd name="connsiteY4" fmla="*/ 47625 h 653132"/>
                  <a:gd name="connsiteX5" fmla="*/ 26193 w 217388"/>
                  <a:gd name="connsiteY5" fmla="*/ 145256 h 653132"/>
                  <a:gd name="connsiteX6" fmla="*/ 47625 w 217388"/>
                  <a:gd name="connsiteY6" fmla="*/ 592931 h 653132"/>
                  <a:gd name="connsiteX0" fmla="*/ 47625 w 217388"/>
                  <a:gd name="connsiteY0" fmla="*/ 592931 h 653132"/>
                  <a:gd name="connsiteX1" fmla="*/ 0 w 217388"/>
                  <a:gd name="connsiteY1" fmla="*/ 138112 h 653132"/>
                  <a:gd name="connsiteX2" fmla="*/ 202406 w 217388"/>
                  <a:gd name="connsiteY2" fmla="*/ 0 h 653132"/>
                  <a:gd name="connsiteX3" fmla="*/ 217388 w 217388"/>
                  <a:gd name="connsiteY3" fmla="*/ 653132 h 653132"/>
                  <a:gd name="connsiteX4" fmla="*/ 180975 w 217388"/>
                  <a:gd name="connsiteY4" fmla="*/ 47625 h 653132"/>
                  <a:gd name="connsiteX5" fmla="*/ 26193 w 217388"/>
                  <a:gd name="connsiteY5" fmla="*/ 145256 h 653132"/>
                  <a:gd name="connsiteX6" fmla="*/ 47625 w 217388"/>
                  <a:gd name="connsiteY6" fmla="*/ 592931 h 6531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17388" h="653132">
                    <a:moveTo>
                      <a:pt x="47625" y="592931"/>
                    </a:moveTo>
                    <a:lnTo>
                      <a:pt x="0" y="138112"/>
                    </a:lnTo>
                    <a:lnTo>
                      <a:pt x="202406" y="0"/>
                    </a:lnTo>
                    <a:cubicBezTo>
                      <a:pt x="203200" y="195262"/>
                      <a:pt x="216594" y="457870"/>
                      <a:pt x="217388" y="653132"/>
                    </a:cubicBezTo>
                    <a:cubicBezTo>
                      <a:pt x="188581" y="444153"/>
                      <a:pt x="193113" y="249461"/>
                      <a:pt x="180975" y="47625"/>
                    </a:cubicBezTo>
                    <a:lnTo>
                      <a:pt x="26193" y="145256"/>
                    </a:lnTo>
                    <a:cubicBezTo>
                      <a:pt x="56231" y="334565"/>
                      <a:pt x="62779" y="389757"/>
                      <a:pt x="47625" y="592931"/>
                    </a:cubicBezTo>
                    <a:close/>
                  </a:path>
                </a:pathLst>
              </a:custGeom>
              <a:ln/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/>
              </a:p>
            </p:txBody>
          </p:sp>
        </p:grpSp>
      </p:grpSp>
      <p:grpSp>
        <p:nvGrpSpPr>
          <p:cNvPr id="50" name="Grupo 49"/>
          <p:cNvGrpSpPr/>
          <p:nvPr/>
        </p:nvGrpSpPr>
        <p:grpSpPr>
          <a:xfrm>
            <a:off x="-4770095" y="2741229"/>
            <a:ext cx="891993" cy="1010528"/>
            <a:chOff x="6746563" y="3472808"/>
            <a:chExt cx="776974" cy="905736"/>
          </a:xfrm>
        </p:grpSpPr>
        <p:sp>
          <p:nvSpPr>
            <p:cNvPr id="55" name="Forma livre 54"/>
            <p:cNvSpPr/>
            <p:nvPr/>
          </p:nvSpPr>
          <p:spPr>
            <a:xfrm>
              <a:off x="6945031" y="4054560"/>
              <a:ext cx="427696" cy="323984"/>
            </a:xfrm>
            <a:custGeom>
              <a:avLst/>
              <a:gdLst>
                <a:gd name="connsiteX0" fmla="*/ 102394 w 1097756"/>
                <a:gd name="connsiteY0" fmla="*/ 0 h 611981"/>
                <a:gd name="connsiteX1" fmla="*/ 1073944 w 1097756"/>
                <a:gd name="connsiteY1" fmla="*/ 2381 h 611981"/>
                <a:gd name="connsiteX2" fmla="*/ 1097756 w 1097756"/>
                <a:gd name="connsiteY2" fmla="*/ 604837 h 611981"/>
                <a:gd name="connsiteX3" fmla="*/ 0 w 1097756"/>
                <a:gd name="connsiteY3" fmla="*/ 611981 h 611981"/>
                <a:gd name="connsiteX4" fmla="*/ 102394 w 1097756"/>
                <a:gd name="connsiteY4" fmla="*/ 0 h 611981"/>
                <a:gd name="connsiteX0" fmla="*/ 102394 w 1097756"/>
                <a:gd name="connsiteY0" fmla="*/ 0 h 611981"/>
                <a:gd name="connsiteX1" fmla="*/ 1073944 w 1097756"/>
                <a:gd name="connsiteY1" fmla="*/ 2381 h 611981"/>
                <a:gd name="connsiteX2" fmla="*/ 1097756 w 1097756"/>
                <a:gd name="connsiteY2" fmla="*/ 604837 h 611981"/>
                <a:gd name="connsiteX3" fmla="*/ 0 w 1097756"/>
                <a:gd name="connsiteY3" fmla="*/ 611981 h 611981"/>
                <a:gd name="connsiteX4" fmla="*/ 102394 w 1097756"/>
                <a:gd name="connsiteY4" fmla="*/ 0 h 611981"/>
                <a:gd name="connsiteX0" fmla="*/ 102394 w 1097756"/>
                <a:gd name="connsiteY0" fmla="*/ 0 h 611981"/>
                <a:gd name="connsiteX1" fmla="*/ 1073944 w 1097756"/>
                <a:gd name="connsiteY1" fmla="*/ 2381 h 611981"/>
                <a:gd name="connsiteX2" fmla="*/ 1097756 w 1097756"/>
                <a:gd name="connsiteY2" fmla="*/ 604837 h 611981"/>
                <a:gd name="connsiteX3" fmla="*/ 0 w 1097756"/>
                <a:gd name="connsiteY3" fmla="*/ 611981 h 611981"/>
                <a:gd name="connsiteX4" fmla="*/ 102394 w 1097756"/>
                <a:gd name="connsiteY4" fmla="*/ 0 h 611981"/>
                <a:gd name="connsiteX0" fmla="*/ 102394 w 1097756"/>
                <a:gd name="connsiteY0" fmla="*/ 96441 h 708422"/>
                <a:gd name="connsiteX1" fmla="*/ 533797 w 1097756"/>
                <a:gd name="connsiteY1" fmla="*/ 328290 h 708422"/>
                <a:gd name="connsiteX2" fmla="*/ 1073944 w 1097756"/>
                <a:gd name="connsiteY2" fmla="*/ 98822 h 708422"/>
                <a:gd name="connsiteX3" fmla="*/ 1097756 w 1097756"/>
                <a:gd name="connsiteY3" fmla="*/ 701278 h 708422"/>
                <a:gd name="connsiteX4" fmla="*/ 0 w 1097756"/>
                <a:gd name="connsiteY4" fmla="*/ 708422 h 708422"/>
                <a:gd name="connsiteX5" fmla="*/ 102394 w 1097756"/>
                <a:gd name="connsiteY5" fmla="*/ 96441 h 708422"/>
                <a:gd name="connsiteX0" fmla="*/ 102394 w 1097756"/>
                <a:gd name="connsiteY0" fmla="*/ 96441 h 708422"/>
                <a:gd name="connsiteX1" fmla="*/ 533797 w 1097756"/>
                <a:gd name="connsiteY1" fmla="*/ 544314 h 708422"/>
                <a:gd name="connsiteX2" fmla="*/ 1073944 w 1097756"/>
                <a:gd name="connsiteY2" fmla="*/ 98822 h 708422"/>
                <a:gd name="connsiteX3" fmla="*/ 1097756 w 1097756"/>
                <a:gd name="connsiteY3" fmla="*/ 701278 h 708422"/>
                <a:gd name="connsiteX4" fmla="*/ 0 w 1097756"/>
                <a:gd name="connsiteY4" fmla="*/ 708422 h 708422"/>
                <a:gd name="connsiteX5" fmla="*/ 102394 w 1097756"/>
                <a:gd name="connsiteY5" fmla="*/ 96441 h 708422"/>
                <a:gd name="connsiteX0" fmla="*/ 102394 w 1097756"/>
                <a:gd name="connsiteY0" fmla="*/ 96441 h 959495"/>
                <a:gd name="connsiteX1" fmla="*/ 533797 w 1097756"/>
                <a:gd name="connsiteY1" fmla="*/ 544314 h 959495"/>
                <a:gd name="connsiteX2" fmla="*/ 1073944 w 1097756"/>
                <a:gd name="connsiteY2" fmla="*/ 98822 h 959495"/>
                <a:gd name="connsiteX3" fmla="*/ 1097756 w 1097756"/>
                <a:gd name="connsiteY3" fmla="*/ 701278 h 959495"/>
                <a:gd name="connsiteX4" fmla="*/ 0 w 1097756"/>
                <a:gd name="connsiteY4" fmla="*/ 708422 h 959495"/>
                <a:gd name="connsiteX5" fmla="*/ 102394 w 1097756"/>
                <a:gd name="connsiteY5" fmla="*/ 96441 h 959495"/>
                <a:gd name="connsiteX0" fmla="*/ 102394 w 1097756"/>
                <a:gd name="connsiteY0" fmla="*/ 96441 h 959495"/>
                <a:gd name="connsiteX1" fmla="*/ 533797 w 1097756"/>
                <a:gd name="connsiteY1" fmla="*/ 544314 h 959495"/>
                <a:gd name="connsiteX2" fmla="*/ 1073944 w 1097756"/>
                <a:gd name="connsiteY2" fmla="*/ 98822 h 959495"/>
                <a:gd name="connsiteX3" fmla="*/ 1097756 w 1097756"/>
                <a:gd name="connsiteY3" fmla="*/ 701278 h 959495"/>
                <a:gd name="connsiteX4" fmla="*/ 0 w 1097756"/>
                <a:gd name="connsiteY4" fmla="*/ 708422 h 959495"/>
                <a:gd name="connsiteX5" fmla="*/ 102394 w 1097756"/>
                <a:gd name="connsiteY5" fmla="*/ 96441 h 959495"/>
                <a:gd name="connsiteX0" fmla="*/ 102394 w 1097756"/>
                <a:gd name="connsiteY0" fmla="*/ 96441 h 959495"/>
                <a:gd name="connsiteX1" fmla="*/ 533797 w 1097756"/>
                <a:gd name="connsiteY1" fmla="*/ 544314 h 959495"/>
                <a:gd name="connsiteX2" fmla="*/ 1073944 w 1097756"/>
                <a:gd name="connsiteY2" fmla="*/ 98822 h 959495"/>
                <a:gd name="connsiteX3" fmla="*/ 1097756 w 1097756"/>
                <a:gd name="connsiteY3" fmla="*/ 701278 h 959495"/>
                <a:gd name="connsiteX4" fmla="*/ 0 w 1097756"/>
                <a:gd name="connsiteY4" fmla="*/ 708422 h 959495"/>
                <a:gd name="connsiteX5" fmla="*/ 102394 w 1097756"/>
                <a:gd name="connsiteY5" fmla="*/ 96441 h 959495"/>
                <a:gd name="connsiteX0" fmla="*/ 102394 w 1097756"/>
                <a:gd name="connsiteY0" fmla="*/ 96441 h 959495"/>
                <a:gd name="connsiteX1" fmla="*/ 533797 w 1097756"/>
                <a:gd name="connsiteY1" fmla="*/ 544314 h 959495"/>
                <a:gd name="connsiteX2" fmla="*/ 1073944 w 1097756"/>
                <a:gd name="connsiteY2" fmla="*/ 98822 h 959495"/>
                <a:gd name="connsiteX3" fmla="*/ 1097756 w 1097756"/>
                <a:gd name="connsiteY3" fmla="*/ 701278 h 959495"/>
                <a:gd name="connsiteX4" fmla="*/ 0 w 1097756"/>
                <a:gd name="connsiteY4" fmla="*/ 708422 h 959495"/>
                <a:gd name="connsiteX5" fmla="*/ 102394 w 1097756"/>
                <a:gd name="connsiteY5" fmla="*/ 96441 h 959495"/>
                <a:gd name="connsiteX0" fmla="*/ 102394 w 1097756"/>
                <a:gd name="connsiteY0" fmla="*/ 96441 h 922536"/>
                <a:gd name="connsiteX1" fmla="*/ 533797 w 1097756"/>
                <a:gd name="connsiteY1" fmla="*/ 544314 h 922536"/>
                <a:gd name="connsiteX2" fmla="*/ 1073944 w 1097756"/>
                <a:gd name="connsiteY2" fmla="*/ 98822 h 922536"/>
                <a:gd name="connsiteX3" fmla="*/ 1097756 w 1097756"/>
                <a:gd name="connsiteY3" fmla="*/ 701278 h 922536"/>
                <a:gd name="connsiteX4" fmla="*/ 0 w 1097756"/>
                <a:gd name="connsiteY4" fmla="*/ 708422 h 922536"/>
                <a:gd name="connsiteX5" fmla="*/ 102394 w 1097756"/>
                <a:gd name="connsiteY5" fmla="*/ 96441 h 922536"/>
                <a:gd name="connsiteX0" fmla="*/ 102394 w 1097756"/>
                <a:gd name="connsiteY0" fmla="*/ 96441 h 922536"/>
                <a:gd name="connsiteX1" fmla="*/ 533797 w 1097756"/>
                <a:gd name="connsiteY1" fmla="*/ 616322 h 922536"/>
                <a:gd name="connsiteX2" fmla="*/ 1073944 w 1097756"/>
                <a:gd name="connsiteY2" fmla="*/ 98822 h 922536"/>
                <a:gd name="connsiteX3" fmla="*/ 1097756 w 1097756"/>
                <a:gd name="connsiteY3" fmla="*/ 701278 h 922536"/>
                <a:gd name="connsiteX4" fmla="*/ 0 w 1097756"/>
                <a:gd name="connsiteY4" fmla="*/ 708422 h 922536"/>
                <a:gd name="connsiteX5" fmla="*/ 102394 w 1097756"/>
                <a:gd name="connsiteY5" fmla="*/ 96441 h 922536"/>
                <a:gd name="connsiteX0" fmla="*/ 102394 w 1097756"/>
                <a:gd name="connsiteY0" fmla="*/ 96441 h 922536"/>
                <a:gd name="connsiteX1" fmla="*/ 533797 w 1097756"/>
                <a:gd name="connsiteY1" fmla="*/ 616322 h 922536"/>
                <a:gd name="connsiteX2" fmla="*/ 1073944 w 1097756"/>
                <a:gd name="connsiteY2" fmla="*/ 98822 h 922536"/>
                <a:gd name="connsiteX3" fmla="*/ 1097756 w 1097756"/>
                <a:gd name="connsiteY3" fmla="*/ 701278 h 922536"/>
                <a:gd name="connsiteX4" fmla="*/ 0 w 1097756"/>
                <a:gd name="connsiteY4" fmla="*/ 708422 h 922536"/>
                <a:gd name="connsiteX5" fmla="*/ 102394 w 1097756"/>
                <a:gd name="connsiteY5" fmla="*/ 96441 h 922536"/>
                <a:gd name="connsiteX0" fmla="*/ 102394 w 1097756"/>
                <a:gd name="connsiteY0" fmla="*/ 96441 h 922536"/>
                <a:gd name="connsiteX1" fmla="*/ 533797 w 1097756"/>
                <a:gd name="connsiteY1" fmla="*/ 688330 h 922536"/>
                <a:gd name="connsiteX2" fmla="*/ 1073944 w 1097756"/>
                <a:gd name="connsiteY2" fmla="*/ 98822 h 922536"/>
                <a:gd name="connsiteX3" fmla="*/ 1097756 w 1097756"/>
                <a:gd name="connsiteY3" fmla="*/ 701278 h 922536"/>
                <a:gd name="connsiteX4" fmla="*/ 0 w 1097756"/>
                <a:gd name="connsiteY4" fmla="*/ 708422 h 922536"/>
                <a:gd name="connsiteX5" fmla="*/ 102394 w 1097756"/>
                <a:gd name="connsiteY5" fmla="*/ 96441 h 922536"/>
                <a:gd name="connsiteX0" fmla="*/ 102394 w 1097756"/>
                <a:gd name="connsiteY0" fmla="*/ 96441 h 922536"/>
                <a:gd name="connsiteX1" fmla="*/ 533797 w 1097756"/>
                <a:gd name="connsiteY1" fmla="*/ 688330 h 922536"/>
                <a:gd name="connsiteX2" fmla="*/ 1073944 w 1097756"/>
                <a:gd name="connsiteY2" fmla="*/ 98822 h 922536"/>
                <a:gd name="connsiteX3" fmla="*/ 1097756 w 1097756"/>
                <a:gd name="connsiteY3" fmla="*/ 701278 h 922536"/>
                <a:gd name="connsiteX4" fmla="*/ 0 w 1097756"/>
                <a:gd name="connsiteY4" fmla="*/ 708422 h 922536"/>
                <a:gd name="connsiteX5" fmla="*/ 102394 w 1097756"/>
                <a:gd name="connsiteY5" fmla="*/ 96441 h 922536"/>
                <a:gd name="connsiteX0" fmla="*/ 102394 w 1097756"/>
                <a:gd name="connsiteY0" fmla="*/ 96441 h 922536"/>
                <a:gd name="connsiteX1" fmla="*/ 533797 w 1097756"/>
                <a:gd name="connsiteY1" fmla="*/ 688330 h 922536"/>
                <a:gd name="connsiteX2" fmla="*/ 1073944 w 1097756"/>
                <a:gd name="connsiteY2" fmla="*/ 98822 h 922536"/>
                <a:gd name="connsiteX3" fmla="*/ 1097756 w 1097756"/>
                <a:gd name="connsiteY3" fmla="*/ 701278 h 922536"/>
                <a:gd name="connsiteX4" fmla="*/ 0 w 1097756"/>
                <a:gd name="connsiteY4" fmla="*/ 708422 h 922536"/>
                <a:gd name="connsiteX5" fmla="*/ 102394 w 1097756"/>
                <a:gd name="connsiteY5" fmla="*/ 96441 h 922536"/>
                <a:gd name="connsiteX0" fmla="*/ 102394 w 1097756"/>
                <a:gd name="connsiteY0" fmla="*/ 96441 h 922536"/>
                <a:gd name="connsiteX1" fmla="*/ 533797 w 1097756"/>
                <a:gd name="connsiteY1" fmla="*/ 688330 h 922536"/>
                <a:gd name="connsiteX2" fmla="*/ 1073944 w 1097756"/>
                <a:gd name="connsiteY2" fmla="*/ 98822 h 922536"/>
                <a:gd name="connsiteX3" fmla="*/ 1097756 w 1097756"/>
                <a:gd name="connsiteY3" fmla="*/ 701278 h 922536"/>
                <a:gd name="connsiteX4" fmla="*/ 0 w 1097756"/>
                <a:gd name="connsiteY4" fmla="*/ 708422 h 922536"/>
                <a:gd name="connsiteX5" fmla="*/ 102394 w 1097756"/>
                <a:gd name="connsiteY5" fmla="*/ 96441 h 922536"/>
                <a:gd name="connsiteX0" fmla="*/ 102394 w 1097756"/>
                <a:gd name="connsiteY0" fmla="*/ 96441 h 922536"/>
                <a:gd name="connsiteX1" fmla="*/ 533797 w 1097756"/>
                <a:gd name="connsiteY1" fmla="*/ 688330 h 922536"/>
                <a:gd name="connsiteX2" fmla="*/ 1073944 w 1097756"/>
                <a:gd name="connsiteY2" fmla="*/ 98822 h 922536"/>
                <a:gd name="connsiteX3" fmla="*/ 1097756 w 1097756"/>
                <a:gd name="connsiteY3" fmla="*/ 701278 h 922536"/>
                <a:gd name="connsiteX4" fmla="*/ 0 w 1097756"/>
                <a:gd name="connsiteY4" fmla="*/ 708422 h 922536"/>
                <a:gd name="connsiteX5" fmla="*/ 102394 w 1097756"/>
                <a:gd name="connsiteY5" fmla="*/ 96441 h 922536"/>
                <a:gd name="connsiteX0" fmla="*/ 102394 w 1097756"/>
                <a:gd name="connsiteY0" fmla="*/ 96441 h 922536"/>
                <a:gd name="connsiteX1" fmla="*/ 533797 w 1097756"/>
                <a:gd name="connsiteY1" fmla="*/ 688330 h 922536"/>
                <a:gd name="connsiteX2" fmla="*/ 1073944 w 1097756"/>
                <a:gd name="connsiteY2" fmla="*/ 98822 h 922536"/>
                <a:gd name="connsiteX3" fmla="*/ 1097756 w 1097756"/>
                <a:gd name="connsiteY3" fmla="*/ 701278 h 922536"/>
                <a:gd name="connsiteX4" fmla="*/ 0 w 1097756"/>
                <a:gd name="connsiteY4" fmla="*/ 708422 h 922536"/>
                <a:gd name="connsiteX5" fmla="*/ 102394 w 1097756"/>
                <a:gd name="connsiteY5" fmla="*/ 96441 h 922536"/>
                <a:gd name="connsiteX0" fmla="*/ 102394 w 1090612"/>
                <a:gd name="connsiteY0" fmla="*/ 96441 h 922536"/>
                <a:gd name="connsiteX1" fmla="*/ 533797 w 1090612"/>
                <a:gd name="connsiteY1" fmla="*/ 688330 h 922536"/>
                <a:gd name="connsiteX2" fmla="*/ 1073944 w 1090612"/>
                <a:gd name="connsiteY2" fmla="*/ 98822 h 922536"/>
                <a:gd name="connsiteX3" fmla="*/ 1090612 w 1090612"/>
                <a:gd name="connsiteY3" fmla="*/ 651271 h 922536"/>
                <a:gd name="connsiteX4" fmla="*/ 0 w 1090612"/>
                <a:gd name="connsiteY4" fmla="*/ 708422 h 922536"/>
                <a:gd name="connsiteX5" fmla="*/ 102394 w 1090612"/>
                <a:gd name="connsiteY5" fmla="*/ 96441 h 922536"/>
                <a:gd name="connsiteX0" fmla="*/ 102394 w 1109861"/>
                <a:gd name="connsiteY0" fmla="*/ 96441 h 922536"/>
                <a:gd name="connsiteX1" fmla="*/ 533797 w 1109861"/>
                <a:gd name="connsiteY1" fmla="*/ 688330 h 922536"/>
                <a:gd name="connsiteX2" fmla="*/ 1073944 w 1109861"/>
                <a:gd name="connsiteY2" fmla="*/ 98822 h 922536"/>
                <a:gd name="connsiteX3" fmla="*/ 1109861 w 1109861"/>
                <a:gd name="connsiteY3" fmla="*/ 688330 h 922536"/>
                <a:gd name="connsiteX4" fmla="*/ 0 w 1109861"/>
                <a:gd name="connsiteY4" fmla="*/ 708422 h 922536"/>
                <a:gd name="connsiteX5" fmla="*/ 102394 w 1109861"/>
                <a:gd name="connsiteY5" fmla="*/ 96441 h 922536"/>
                <a:gd name="connsiteX0" fmla="*/ 102394 w 1109861"/>
                <a:gd name="connsiteY0" fmla="*/ 96441 h 922536"/>
                <a:gd name="connsiteX1" fmla="*/ 533797 w 1109861"/>
                <a:gd name="connsiteY1" fmla="*/ 688330 h 922536"/>
                <a:gd name="connsiteX2" fmla="*/ 1073944 w 1109861"/>
                <a:gd name="connsiteY2" fmla="*/ 98822 h 922536"/>
                <a:gd name="connsiteX3" fmla="*/ 1109861 w 1109861"/>
                <a:gd name="connsiteY3" fmla="*/ 616322 h 922536"/>
                <a:gd name="connsiteX4" fmla="*/ 0 w 1109861"/>
                <a:gd name="connsiteY4" fmla="*/ 708422 h 922536"/>
                <a:gd name="connsiteX5" fmla="*/ 102394 w 1109861"/>
                <a:gd name="connsiteY5" fmla="*/ 96441 h 922536"/>
                <a:gd name="connsiteX0" fmla="*/ 102394 w 1109861"/>
                <a:gd name="connsiteY0" fmla="*/ 96441 h 922536"/>
                <a:gd name="connsiteX1" fmla="*/ 533797 w 1109861"/>
                <a:gd name="connsiteY1" fmla="*/ 688330 h 922536"/>
                <a:gd name="connsiteX2" fmla="*/ 1073944 w 1109861"/>
                <a:gd name="connsiteY2" fmla="*/ 98822 h 922536"/>
                <a:gd name="connsiteX3" fmla="*/ 1109861 w 1109861"/>
                <a:gd name="connsiteY3" fmla="*/ 616322 h 922536"/>
                <a:gd name="connsiteX4" fmla="*/ 0 w 1109861"/>
                <a:gd name="connsiteY4" fmla="*/ 708422 h 922536"/>
                <a:gd name="connsiteX5" fmla="*/ 102394 w 1109861"/>
                <a:gd name="connsiteY5" fmla="*/ 96441 h 922536"/>
                <a:gd name="connsiteX0" fmla="*/ 102394 w 1109861"/>
                <a:gd name="connsiteY0" fmla="*/ 96441 h 922536"/>
                <a:gd name="connsiteX1" fmla="*/ 533797 w 1109861"/>
                <a:gd name="connsiteY1" fmla="*/ 688330 h 922536"/>
                <a:gd name="connsiteX2" fmla="*/ 1073944 w 1109861"/>
                <a:gd name="connsiteY2" fmla="*/ 98822 h 922536"/>
                <a:gd name="connsiteX3" fmla="*/ 1109861 w 1109861"/>
                <a:gd name="connsiteY3" fmla="*/ 616322 h 922536"/>
                <a:gd name="connsiteX4" fmla="*/ 0 w 1109861"/>
                <a:gd name="connsiteY4" fmla="*/ 708422 h 922536"/>
                <a:gd name="connsiteX5" fmla="*/ 102394 w 1109861"/>
                <a:gd name="connsiteY5" fmla="*/ 96441 h 922536"/>
                <a:gd name="connsiteX0" fmla="*/ 102394 w 1109861"/>
                <a:gd name="connsiteY0" fmla="*/ 96441 h 922536"/>
                <a:gd name="connsiteX1" fmla="*/ 533797 w 1109861"/>
                <a:gd name="connsiteY1" fmla="*/ 688330 h 922536"/>
                <a:gd name="connsiteX2" fmla="*/ 1073944 w 1109861"/>
                <a:gd name="connsiteY2" fmla="*/ 98822 h 922536"/>
                <a:gd name="connsiteX3" fmla="*/ 1109861 w 1109861"/>
                <a:gd name="connsiteY3" fmla="*/ 688330 h 922536"/>
                <a:gd name="connsiteX4" fmla="*/ 0 w 1109861"/>
                <a:gd name="connsiteY4" fmla="*/ 708422 h 922536"/>
                <a:gd name="connsiteX5" fmla="*/ 102394 w 1109861"/>
                <a:gd name="connsiteY5" fmla="*/ 96441 h 922536"/>
                <a:gd name="connsiteX0" fmla="*/ 102394 w 1109861"/>
                <a:gd name="connsiteY0" fmla="*/ 96441 h 922536"/>
                <a:gd name="connsiteX1" fmla="*/ 533797 w 1109861"/>
                <a:gd name="connsiteY1" fmla="*/ 688330 h 922536"/>
                <a:gd name="connsiteX2" fmla="*/ 1073944 w 1109861"/>
                <a:gd name="connsiteY2" fmla="*/ 98822 h 922536"/>
                <a:gd name="connsiteX3" fmla="*/ 1109861 w 1109861"/>
                <a:gd name="connsiteY3" fmla="*/ 688330 h 922536"/>
                <a:gd name="connsiteX4" fmla="*/ 0 w 1109861"/>
                <a:gd name="connsiteY4" fmla="*/ 708422 h 922536"/>
                <a:gd name="connsiteX5" fmla="*/ 102394 w 1109861"/>
                <a:gd name="connsiteY5" fmla="*/ 96441 h 922536"/>
                <a:gd name="connsiteX0" fmla="*/ 102394 w 1109861"/>
                <a:gd name="connsiteY0" fmla="*/ 96441 h 936154"/>
                <a:gd name="connsiteX1" fmla="*/ 533797 w 1109861"/>
                <a:gd name="connsiteY1" fmla="*/ 688330 h 936154"/>
                <a:gd name="connsiteX2" fmla="*/ 1073944 w 1109861"/>
                <a:gd name="connsiteY2" fmla="*/ 98822 h 936154"/>
                <a:gd name="connsiteX3" fmla="*/ 1109861 w 1109861"/>
                <a:gd name="connsiteY3" fmla="*/ 688330 h 936154"/>
                <a:gd name="connsiteX4" fmla="*/ 0 w 1109861"/>
                <a:gd name="connsiteY4" fmla="*/ 708422 h 936154"/>
                <a:gd name="connsiteX5" fmla="*/ 102394 w 1109861"/>
                <a:gd name="connsiteY5" fmla="*/ 96441 h 936154"/>
                <a:gd name="connsiteX0" fmla="*/ 102394 w 1109861"/>
                <a:gd name="connsiteY0" fmla="*/ 96441 h 936154"/>
                <a:gd name="connsiteX1" fmla="*/ 533797 w 1109861"/>
                <a:gd name="connsiteY1" fmla="*/ 688330 h 936154"/>
                <a:gd name="connsiteX2" fmla="*/ 1073944 w 1109861"/>
                <a:gd name="connsiteY2" fmla="*/ 98822 h 936154"/>
                <a:gd name="connsiteX3" fmla="*/ 1109861 w 1109861"/>
                <a:gd name="connsiteY3" fmla="*/ 688330 h 936154"/>
                <a:gd name="connsiteX4" fmla="*/ 0 w 1109861"/>
                <a:gd name="connsiteY4" fmla="*/ 708422 h 936154"/>
                <a:gd name="connsiteX5" fmla="*/ 102394 w 1109861"/>
                <a:gd name="connsiteY5" fmla="*/ 96441 h 936154"/>
                <a:gd name="connsiteX0" fmla="*/ 102394 w 1109861"/>
                <a:gd name="connsiteY0" fmla="*/ 96441 h 936154"/>
                <a:gd name="connsiteX1" fmla="*/ 461789 w 1109861"/>
                <a:gd name="connsiteY1" fmla="*/ 688330 h 936154"/>
                <a:gd name="connsiteX2" fmla="*/ 1073944 w 1109861"/>
                <a:gd name="connsiteY2" fmla="*/ 98822 h 936154"/>
                <a:gd name="connsiteX3" fmla="*/ 1109861 w 1109861"/>
                <a:gd name="connsiteY3" fmla="*/ 688330 h 936154"/>
                <a:gd name="connsiteX4" fmla="*/ 0 w 1109861"/>
                <a:gd name="connsiteY4" fmla="*/ 708422 h 936154"/>
                <a:gd name="connsiteX5" fmla="*/ 102394 w 1109861"/>
                <a:gd name="connsiteY5" fmla="*/ 96441 h 936154"/>
                <a:gd name="connsiteX0" fmla="*/ 102394 w 1109861"/>
                <a:gd name="connsiteY0" fmla="*/ 96441 h 936154"/>
                <a:gd name="connsiteX1" fmla="*/ 461789 w 1109861"/>
                <a:gd name="connsiteY1" fmla="*/ 688330 h 936154"/>
                <a:gd name="connsiteX2" fmla="*/ 1073944 w 1109861"/>
                <a:gd name="connsiteY2" fmla="*/ 98822 h 936154"/>
                <a:gd name="connsiteX3" fmla="*/ 1109861 w 1109861"/>
                <a:gd name="connsiteY3" fmla="*/ 688330 h 936154"/>
                <a:gd name="connsiteX4" fmla="*/ 0 w 1109861"/>
                <a:gd name="connsiteY4" fmla="*/ 708422 h 936154"/>
                <a:gd name="connsiteX5" fmla="*/ 102394 w 1109861"/>
                <a:gd name="connsiteY5" fmla="*/ 96441 h 936154"/>
                <a:gd name="connsiteX0" fmla="*/ 102394 w 1109861"/>
                <a:gd name="connsiteY0" fmla="*/ 96441 h 936154"/>
                <a:gd name="connsiteX1" fmla="*/ 461789 w 1109861"/>
                <a:gd name="connsiteY1" fmla="*/ 688330 h 936154"/>
                <a:gd name="connsiteX2" fmla="*/ 1073944 w 1109861"/>
                <a:gd name="connsiteY2" fmla="*/ 98822 h 936154"/>
                <a:gd name="connsiteX3" fmla="*/ 1109861 w 1109861"/>
                <a:gd name="connsiteY3" fmla="*/ 688330 h 936154"/>
                <a:gd name="connsiteX4" fmla="*/ 0 w 1109861"/>
                <a:gd name="connsiteY4" fmla="*/ 708422 h 936154"/>
                <a:gd name="connsiteX5" fmla="*/ 102394 w 1109861"/>
                <a:gd name="connsiteY5" fmla="*/ 96441 h 936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09861" h="936154">
                  <a:moveTo>
                    <a:pt x="102394" y="96441"/>
                  </a:moveTo>
                  <a:cubicBezTo>
                    <a:pt x="225425" y="0"/>
                    <a:pt x="148779" y="603820"/>
                    <a:pt x="461789" y="688330"/>
                  </a:cubicBezTo>
                  <a:cubicBezTo>
                    <a:pt x="792832" y="651669"/>
                    <a:pt x="1014016" y="3572"/>
                    <a:pt x="1073944" y="98822"/>
                  </a:cubicBezTo>
                  <a:lnTo>
                    <a:pt x="1109861" y="688330"/>
                  </a:lnTo>
                  <a:cubicBezTo>
                    <a:pt x="852860" y="818233"/>
                    <a:pt x="331961" y="936154"/>
                    <a:pt x="0" y="708422"/>
                  </a:cubicBezTo>
                  <a:lnTo>
                    <a:pt x="102394" y="96441"/>
                  </a:ln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56" name="Forma livre 55"/>
            <p:cNvSpPr/>
            <p:nvPr/>
          </p:nvSpPr>
          <p:spPr>
            <a:xfrm>
              <a:off x="6746563" y="3957064"/>
              <a:ext cx="308426" cy="373249"/>
            </a:xfrm>
            <a:custGeom>
              <a:avLst/>
              <a:gdLst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420182 w 3917198"/>
                <a:gd name="connsiteY0" fmla="*/ 25120 h 2406580"/>
                <a:gd name="connsiteX1" fmla="*/ 1299602 w 3917198"/>
                <a:gd name="connsiteY1" fmla="*/ 165797 h 2406580"/>
                <a:gd name="connsiteX2" fmla="*/ 435444 w 3917198"/>
                <a:gd name="connsiteY2" fmla="*/ 562707 h 2406580"/>
                <a:gd name="connsiteX3" fmla="*/ 63655 w 3917198"/>
                <a:gd name="connsiteY3" fmla="*/ 2145323 h 2406580"/>
                <a:gd name="connsiteX4" fmla="*/ 3505215 w 3917198"/>
                <a:gd name="connsiteY4" fmla="*/ 2371411 h 2406580"/>
                <a:gd name="connsiteX5" fmla="*/ 3917198 w 3917198"/>
                <a:gd name="connsiteY5" fmla="*/ 2125226 h 2406580"/>
                <a:gd name="connsiteX6" fmla="*/ 3575554 w 3917198"/>
                <a:gd name="connsiteY6" fmla="*/ 582804 h 2406580"/>
                <a:gd name="connsiteX7" fmla="*/ 2686275 w 3917198"/>
                <a:gd name="connsiteY7" fmla="*/ 155749 h 2406580"/>
                <a:gd name="connsiteX8" fmla="*/ 2570719 w 3917198"/>
                <a:gd name="connsiteY8" fmla="*/ 0 h 2406580"/>
                <a:gd name="connsiteX9" fmla="*/ 2008011 w 3917198"/>
                <a:gd name="connsiteY9" fmla="*/ 2406580 h 2406580"/>
                <a:gd name="connsiteX10" fmla="*/ 1420182 w 3917198"/>
                <a:gd name="connsiteY10" fmla="*/ 25120 h 2406580"/>
                <a:gd name="connsiteX0" fmla="*/ 1420182 w 3917198"/>
                <a:gd name="connsiteY0" fmla="*/ 25120 h 2406580"/>
                <a:gd name="connsiteX1" fmla="*/ 1299602 w 3917198"/>
                <a:gd name="connsiteY1" fmla="*/ 165797 h 2406580"/>
                <a:gd name="connsiteX2" fmla="*/ 435444 w 3917198"/>
                <a:gd name="connsiteY2" fmla="*/ 562707 h 2406580"/>
                <a:gd name="connsiteX3" fmla="*/ 63655 w 3917198"/>
                <a:gd name="connsiteY3" fmla="*/ 2145323 h 2406580"/>
                <a:gd name="connsiteX4" fmla="*/ 3505215 w 3917198"/>
                <a:gd name="connsiteY4" fmla="*/ 2371411 h 2406580"/>
                <a:gd name="connsiteX5" fmla="*/ 3917198 w 3917198"/>
                <a:gd name="connsiteY5" fmla="*/ 2125226 h 2406580"/>
                <a:gd name="connsiteX6" fmla="*/ 3575554 w 3917198"/>
                <a:gd name="connsiteY6" fmla="*/ 582804 h 2406580"/>
                <a:gd name="connsiteX7" fmla="*/ 2686275 w 3917198"/>
                <a:gd name="connsiteY7" fmla="*/ 155749 h 2406580"/>
                <a:gd name="connsiteX8" fmla="*/ 2570719 w 3917198"/>
                <a:gd name="connsiteY8" fmla="*/ 0 h 2406580"/>
                <a:gd name="connsiteX9" fmla="*/ 2008011 w 3917198"/>
                <a:gd name="connsiteY9" fmla="*/ 2406580 h 2406580"/>
                <a:gd name="connsiteX10" fmla="*/ 1420182 w 3917198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560 w 3853543"/>
                <a:gd name="connsiteY4" fmla="*/ 2371411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560 w 3853543"/>
                <a:gd name="connsiteY4" fmla="*/ 2371411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327 w 3853543"/>
                <a:gd name="connsiteY4" fmla="*/ 2362018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327 w 3853543"/>
                <a:gd name="connsiteY4" fmla="*/ 2362018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327 w 3853543"/>
                <a:gd name="connsiteY4" fmla="*/ 2362018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585098 w 4082114"/>
                <a:gd name="connsiteY0" fmla="*/ 25120 h 2440075"/>
                <a:gd name="connsiteX1" fmla="*/ 1464518 w 4082114"/>
                <a:gd name="connsiteY1" fmla="*/ 165797 h 2440075"/>
                <a:gd name="connsiteX2" fmla="*/ 600360 w 4082114"/>
                <a:gd name="connsiteY2" fmla="*/ 562707 h 2440075"/>
                <a:gd name="connsiteX3" fmla="*/ 228571 w 4082114"/>
                <a:gd name="connsiteY3" fmla="*/ 2145323 h 2440075"/>
                <a:gd name="connsiteX4" fmla="*/ 573554 w 4082114"/>
                <a:gd name="connsiteY4" fmla="*/ 2290010 h 2440075"/>
                <a:gd name="connsiteX5" fmla="*/ 3669898 w 4082114"/>
                <a:gd name="connsiteY5" fmla="*/ 2362018 h 2440075"/>
                <a:gd name="connsiteX6" fmla="*/ 4082114 w 4082114"/>
                <a:gd name="connsiteY6" fmla="*/ 2125226 h 2440075"/>
                <a:gd name="connsiteX7" fmla="*/ 3740470 w 4082114"/>
                <a:gd name="connsiteY7" fmla="*/ 582804 h 2440075"/>
                <a:gd name="connsiteX8" fmla="*/ 2851191 w 4082114"/>
                <a:gd name="connsiteY8" fmla="*/ 155749 h 2440075"/>
                <a:gd name="connsiteX9" fmla="*/ 2735635 w 4082114"/>
                <a:gd name="connsiteY9" fmla="*/ 0 h 2440075"/>
                <a:gd name="connsiteX10" fmla="*/ 2172927 w 4082114"/>
                <a:gd name="connsiteY10" fmla="*/ 2406580 h 2440075"/>
                <a:gd name="connsiteX11" fmla="*/ 1585098 w 4082114"/>
                <a:gd name="connsiteY11" fmla="*/ 25120 h 2440075"/>
                <a:gd name="connsiteX0" fmla="*/ 1441082 w 3938098"/>
                <a:gd name="connsiteY0" fmla="*/ 25120 h 2440075"/>
                <a:gd name="connsiteX1" fmla="*/ 1320502 w 3938098"/>
                <a:gd name="connsiteY1" fmla="*/ 165797 h 2440075"/>
                <a:gd name="connsiteX2" fmla="*/ 456344 w 3938098"/>
                <a:gd name="connsiteY2" fmla="*/ 562707 h 2440075"/>
                <a:gd name="connsiteX3" fmla="*/ 84555 w 3938098"/>
                <a:gd name="connsiteY3" fmla="*/ 2145323 h 2440075"/>
                <a:gd name="connsiteX4" fmla="*/ 573554 w 3938098"/>
                <a:gd name="connsiteY4" fmla="*/ 2362018 h 2440075"/>
                <a:gd name="connsiteX5" fmla="*/ 3525882 w 3938098"/>
                <a:gd name="connsiteY5" fmla="*/ 2362018 h 2440075"/>
                <a:gd name="connsiteX6" fmla="*/ 3938098 w 3938098"/>
                <a:gd name="connsiteY6" fmla="*/ 2125226 h 2440075"/>
                <a:gd name="connsiteX7" fmla="*/ 3596454 w 3938098"/>
                <a:gd name="connsiteY7" fmla="*/ 582804 h 2440075"/>
                <a:gd name="connsiteX8" fmla="*/ 2707175 w 3938098"/>
                <a:gd name="connsiteY8" fmla="*/ 155749 h 2440075"/>
                <a:gd name="connsiteX9" fmla="*/ 2591619 w 3938098"/>
                <a:gd name="connsiteY9" fmla="*/ 0 h 2440075"/>
                <a:gd name="connsiteX10" fmla="*/ 2028911 w 3938098"/>
                <a:gd name="connsiteY10" fmla="*/ 2406580 h 2440075"/>
                <a:gd name="connsiteX11" fmla="*/ 1441082 w 3938098"/>
                <a:gd name="connsiteY11" fmla="*/ 25120 h 2440075"/>
                <a:gd name="connsiteX0" fmla="*/ 1356527 w 3853543"/>
                <a:gd name="connsiteY0" fmla="*/ 25120 h 2440075"/>
                <a:gd name="connsiteX1" fmla="*/ 1235947 w 3853543"/>
                <a:gd name="connsiteY1" fmla="*/ 165797 h 2440075"/>
                <a:gd name="connsiteX2" fmla="*/ 371789 w 3853543"/>
                <a:gd name="connsiteY2" fmla="*/ 562707 h 2440075"/>
                <a:gd name="connsiteX3" fmla="*/ 0 w 3853543"/>
                <a:gd name="connsiteY3" fmla="*/ 2145323 h 2440075"/>
                <a:gd name="connsiteX4" fmla="*/ 488999 w 3853543"/>
                <a:gd name="connsiteY4" fmla="*/ 2362018 h 2440075"/>
                <a:gd name="connsiteX5" fmla="*/ 3441327 w 3853543"/>
                <a:gd name="connsiteY5" fmla="*/ 2362018 h 2440075"/>
                <a:gd name="connsiteX6" fmla="*/ 3853543 w 3853543"/>
                <a:gd name="connsiteY6" fmla="*/ 2125226 h 2440075"/>
                <a:gd name="connsiteX7" fmla="*/ 3511899 w 3853543"/>
                <a:gd name="connsiteY7" fmla="*/ 582804 h 2440075"/>
                <a:gd name="connsiteX8" fmla="*/ 2622620 w 3853543"/>
                <a:gd name="connsiteY8" fmla="*/ 155749 h 2440075"/>
                <a:gd name="connsiteX9" fmla="*/ 2507064 w 3853543"/>
                <a:gd name="connsiteY9" fmla="*/ 0 h 2440075"/>
                <a:gd name="connsiteX10" fmla="*/ 1944356 w 3853543"/>
                <a:gd name="connsiteY10" fmla="*/ 2406580 h 2440075"/>
                <a:gd name="connsiteX11" fmla="*/ 1356527 w 3853543"/>
                <a:gd name="connsiteY11" fmla="*/ 25120 h 2440075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72008 w 3892109"/>
                <a:gd name="connsiteY3" fmla="*/ 1512168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601685"/>
                <a:gd name="connsiteX1" fmla="*/ 1274513 w 3892109"/>
                <a:gd name="connsiteY1" fmla="*/ 165797 h 2601685"/>
                <a:gd name="connsiteX2" fmla="*/ 410355 w 3892109"/>
                <a:gd name="connsiteY2" fmla="*/ 562707 h 2601685"/>
                <a:gd name="connsiteX3" fmla="*/ 72008 w 3892109"/>
                <a:gd name="connsiteY3" fmla="*/ 1512168 h 2601685"/>
                <a:gd name="connsiteX4" fmla="*/ 648072 w 3892109"/>
                <a:gd name="connsiteY4" fmla="*/ 1728192 h 2601685"/>
                <a:gd name="connsiteX5" fmla="*/ 3479893 w 3892109"/>
                <a:gd name="connsiteY5" fmla="*/ 2362018 h 2601685"/>
                <a:gd name="connsiteX6" fmla="*/ 3892109 w 3892109"/>
                <a:gd name="connsiteY6" fmla="*/ 2125226 h 2601685"/>
                <a:gd name="connsiteX7" fmla="*/ 3550465 w 3892109"/>
                <a:gd name="connsiteY7" fmla="*/ 582804 h 2601685"/>
                <a:gd name="connsiteX8" fmla="*/ 2661186 w 3892109"/>
                <a:gd name="connsiteY8" fmla="*/ 155749 h 2601685"/>
                <a:gd name="connsiteX9" fmla="*/ 2545630 w 3892109"/>
                <a:gd name="connsiteY9" fmla="*/ 0 h 2601685"/>
                <a:gd name="connsiteX10" fmla="*/ 1967725 w 3892109"/>
                <a:gd name="connsiteY10" fmla="*/ 2578042 h 2601685"/>
                <a:gd name="connsiteX11" fmla="*/ 1395093 w 3892109"/>
                <a:gd name="connsiteY11" fmla="*/ 25120 h 2601685"/>
                <a:gd name="connsiteX0" fmla="*/ 1395093 w 3892109"/>
                <a:gd name="connsiteY0" fmla="*/ 25120 h 2578042"/>
                <a:gd name="connsiteX1" fmla="*/ 1274513 w 3892109"/>
                <a:gd name="connsiteY1" fmla="*/ 165797 h 2578042"/>
                <a:gd name="connsiteX2" fmla="*/ 410355 w 3892109"/>
                <a:gd name="connsiteY2" fmla="*/ 562707 h 2578042"/>
                <a:gd name="connsiteX3" fmla="*/ 72008 w 3892109"/>
                <a:gd name="connsiteY3" fmla="*/ 1512168 h 2578042"/>
                <a:gd name="connsiteX4" fmla="*/ 648072 w 3892109"/>
                <a:gd name="connsiteY4" fmla="*/ 1728192 h 2578042"/>
                <a:gd name="connsiteX5" fmla="*/ 3240360 w 3892109"/>
                <a:gd name="connsiteY5" fmla="*/ 1728192 h 2578042"/>
                <a:gd name="connsiteX6" fmla="*/ 3892109 w 3892109"/>
                <a:gd name="connsiteY6" fmla="*/ 2125226 h 2578042"/>
                <a:gd name="connsiteX7" fmla="*/ 3550465 w 3892109"/>
                <a:gd name="connsiteY7" fmla="*/ 582804 h 2578042"/>
                <a:gd name="connsiteX8" fmla="*/ 2661186 w 3892109"/>
                <a:gd name="connsiteY8" fmla="*/ 155749 h 2578042"/>
                <a:gd name="connsiteX9" fmla="*/ 2545630 w 3892109"/>
                <a:gd name="connsiteY9" fmla="*/ 0 h 2578042"/>
                <a:gd name="connsiteX10" fmla="*/ 1967725 w 3892109"/>
                <a:gd name="connsiteY10" fmla="*/ 2578042 h 2578042"/>
                <a:gd name="connsiteX11" fmla="*/ 1395093 w 3892109"/>
                <a:gd name="connsiteY11" fmla="*/ 25120 h 2578042"/>
                <a:gd name="connsiteX0" fmla="*/ 1395093 w 3816424"/>
                <a:gd name="connsiteY0" fmla="*/ 25120 h 2578042"/>
                <a:gd name="connsiteX1" fmla="*/ 1274513 w 3816424"/>
                <a:gd name="connsiteY1" fmla="*/ 165797 h 2578042"/>
                <a:gd name="connsiteX2" fmla="*/ 410355 w 3816424"/>
                <a:gd name="connsiteY2" fmla="*/ 562707 h 2578042"/>
                <a:gd name="connsiteX3" fmla="*/ 72008 w 3816424"/>
                <a:gd name="connsiteY3" fmla="*/ 1512168 h 2578042"/>
                <a:gd name="connsiteX4" fmla="*/ 648072 w 3816424"/>
                <a:gd name="connsiteY4" fmla="*/ 1728192 h 2578042"/>
                <a:gd name="connsiteX5" fmla="*/ 3240360 w 3816424"/>
                <a:gd name="connsiteY5" fmla="*/ 1728192 h 2578042"/>
                <a:gd name="connsiteX6" fmla="*/ 3816424 w 3816424"/>
                <a:gd name="connsiteY6" fmla="*/ 1512168 h 2578042"/>
                <a:gd name="connsiteX7" fmla="*/ 3550465 w 3816424"/>
                <a:gd name="connsiteY7" fmla="*/ 582804 h 2578042"/>
                <a:gd name="connsiteX8" fmla="*/ 2661186 w 3816424"/>
                <a:gd name="connsiteY8" fmla="*/ 155749 h 2578042"/>
                <a:gd name="connsiteX9" fmla="*/ 2545630 w 3816424"/>
                <a:gd name="connsiteY9" fmla="*/ 0 h 2578042"/>
                <a:gd name="connsiteX10" fmla="*/ 1967725 w 3816424"/>
                <a:gd name="connsiteY10" fmla="*/ 2578042 h 2578042"/>
                <a:gd name="connsiteX11" fmla="*/ 1395093 w 3816424"/>
                <a:gd name="connsiteY11" fmla="*/ 25120 h 2578042"/>
                <a:gd name="connsiteX0" fmla="*/ 1395093 w 3816424"/>
                <a:gd name="connsiteY0" fmla="*/ 25120 h 2664296"/>
                <a:gd name="connsiteX1" fmla="*/ 1274513 w 3816424"/>
                <a:gd name="connsiteY1" fmla="*/ 165797 h 2664296"/>
                <a:gd name="connsiteX2" fmla="*/ 410355 w 3816424"/>
                <a:gd name="connsiteY2" fmla="*/ 562707 h 2664296"/>
                <a:gd name="connsiteX3" fmla="*/ 72008 w 3816424"/>
                <a:gd name="connsiteY3" fmla="*/ 1512168 h 2664296"/>
                <a:gd name="connsiteX4" fmla="*/ 648072 w 3816424"/>
                <a:gd name="connsiteY4" fmla="*/ 1728192 h 2664296"/>
                <a:gd name="connsiteX5" fmla="*/ 3240360 w 3816424"/>
                <a:gd name="connsiteY5" fmla="*/ 1728192 h 2664296"/>
                <a:gd name="connsiteX6" fmla="*/ 3816424 w 3816424"/>
                <a:gd name="connsiteY6" fmla="*/ 1512168 h 2664296"/>
                <a:gd name="connsiteX7" fmla="*/ 3550465 w 3816424"/>
                <a:gd name="connsiteY7" fmla="*/ 582804 h 2664296"/>
                <a:gd name="connsiteX8" fmla="*/ 2661186 w 3816424"/>
                <a:gd name="connsiteY8" fmla="*/ 155749 h 2664296"/>
                <a:gd name="connsiteX9" fmla="*/ 2545630 w 3816424"/>
                <a:gd name="connsiteY9" fmla="*/ 0 h 2664296"/>
                <a:gd name="connsiteX10" fmla="*/ 1944216 w 3816424"/>
                <a:gd name="connsiteY10" fmla="*/ 2664296 h 2664296"/>
                <a:gd name="connsiteX11" fmla="*/ 1395093 w 3816424"/>
                <a:gd name="connsiteY11" fmla="*/ 25120 h 2664296"/>
                <a:gd name="connsiteX0" fmla="*/ 1395093 w 3816424"/>
                <a:gd name="connsiteY0" fmla="*/ 25120 h 2664296"/>
                <a:gd name="connsiteX1" fmla="*/ 1274513 w 3816424"/>
                <a:gd name="connsiteY1" fmla="*/ 165797 h 2664296"/>
                <a:gd name="connsiteX2" fmla="*/ 410355 w 3816424"/>
                <a:gd name="connsiteY2" fmla="*/ 562707 h 2664296"/>
                <a:gd name="connsiteX3" fmla="*/ 72008 w 3816424"/>
                <a:gd name="connsiteY3" fmla="*/ 1512168 h 2664296"/>
                <a:gd name="connsiteX4" fmla="*/ 648072 w 3816424"/>
                <a:gd name="connsiteY4" fmla="*/ 1728192 h 2664296"/>
                <a:gd name="connsiteX5" fmla="*/ 3240360 w 3816424"/>
                <a:gd name="connsiteY5" fmla="*/ 1728192 h 2664296"/>
                <a:gd name="connsiteX6" fmla="*/ 3816424 w 3816424"/>
                <a:gd name="connsiteY6" fmla="*/ 1512168 h 2664296"/>
                <a:gd name="connsiteX7" fmla="*/ 3550465 w 3816424"/>
                <a:gd name="connsiteY7" fmla="*/ 582804 h 2664296"/>
                <a:gd name="connsiteX8" fmla="*/ 2661186 w 3816424"/>
                <a:gd name="connsiteY8" fmla="*/ 155749 h 2664296"/>
                <a:gd name="connsiteX9" fmla="*/ 2545630 w 3816424"/>
                <a:gd name="connsiteY9" fmla="*/ 0 h 2664296"/>
                <a:gd name="connsiteX10" fmla="*/ 1944216 w 3816424"/>
                <a:gd name="connsiteY10" fmla="*/ 2664296 h 2664296"/>
                <a:gd name="connsiteX11" fmla="*/ 1395093 w 3816424"/>
                <a:gd name="connsiteY11" fmla="*/ 25120 h 2664296"/>
                <a:gd name="connsiteX0" fmla="*/ 1395093 w 3816424"/>
                <a:gd name="connsiteY0" fmla="*/ 25120 h 2664296"/>
                <a:gd name="connsiteX1" fmla="*/ 1274513 w 3816424"/>
                <a:gd name="connsiteY1" fmla="*/ 165797 h 2664296"/>
                <a:gd name="connsiteX2" fmla="*/ 410355 w 3816424"/>
                <a:gd name="connsiteY2" fmla="*/ 562707 h 2664296"/>
                <a:gd name="connsiteX3" fmla="*/ 72008 w 3816424"/>
                <a:gd name="connsiteY3" fmla="*/ 1512168 h 2664296"/>
                <a:gd name="connsiteX4" fmla="*/ 648072 w 3816424"/>
                <a:gd name="connsiteY4" fmla="*/ 1728192 h 2664296"/>
                <a:gd name="connsiteX5" fmla="*/ 1688916 w 3816424"/>
                <a:gd name="connsiteY5" fmla="*/ 1976264 h 2664296"/>
                <a:gd name="connsiteX6" fmla="*/ 3240360 w 3816424"/>
                <a:gd name="connsiteY6" fmla="*/ 1728192 h 2664296"/>
                <a:gd name="connsiteX7" fmla="*/ 3816424 w 3816424"/>
                <a:gd name="connsiteY7" fmla="*/ 1512168 h 2664296"/>
                <a:gd name="connsiteX8" fmla="*/ 3550465 w 3816424"/>
                <a:gd name="connsiteY8" fmla="*/ 582804 h 2664296"/>
                <a:gd name="connsiteX9" fmla="*/ 2661186 w 3816424"/>
                <a:gd name="connsiteY9" fmla="*/ 155749 h 2664296"/>
                <a:gd name="connsiteX10" fmla="*/ 2545630 w 3816424"/>
                <a:gd name="connsiteY10" fmla="*/ 0 h 2664296"/>
                <a:gd name="connsiteX11" fmla="*/ 1944216 w 3816424"/>
                <a:gd name="connsiteY11" fmla="*/ 2664296 h 2664296"/>
                <a:gd name="connsiteX12" fmla="*/ 1395093 w 3816424"/>
                <a:gd name="connsiteY12" fmla="*/ 25120 h 2664296"/>
                <a:gd name="connsiteX0" fmla="*/ 1395093 w 3816424"/>
                <a:gd name="connsiteY0" fmla="*/ 25120 h 2984407"/>
                <a:gd name="connsiteX1" fmla="*/ 1274513 w 3816424"/>
                <a:gd name="connsiteY1" fmla="*/ 165797 h 2984407"/>
                <a:gd name="connsiteX2" fmla="*/ 410355 w 3816424"/>
                <a:gd name="connsiteY2" fmla="*/ 562707 h 2984407"/>
                <a:gd name="connsiteX3" fmla="*/ 72008 w 3816424"/>
                <a:gd name="connsiteY3" fmla="*/ 1512168 h 2984407"/>
                <a:gd name="connsiteX4" fmla="*/ 648072 w 3816424"/>
                <a:gd name="connsiteY4" fmla="*/ 1728192 h 2984407"/>
                <a:gd name="connsiteX5" fmla="*/ 1688916 w 3816424"/>
                <a:gd name="connsiteY5" fmla="*/ 1976264 h 2984407"/>
                <a:gd name="connsiteX6" fmla="*/ 3240360 w 3816424"/>
                <a:gd name="connsiteY6" fmla="*/ 1728192 h 2984407"/>
                <a:gd name="connsiteX7" fmla="*/ 3816424 w 3816424"/>
                <a:gd name="connsiteY7" fmla="*/ 1512168 h 2984407"/>
                <a:gd name="connsiteX8" fmla="*/ 3550465 w 3816424"/>
                <a:gd name="connsiteY8" fmla="*/ 582804 h 2984407"/>
                <a:gd name="connsiteX9" fmla="*/ 2661186 w 3816424"/>
                <a:gd name="connsiteY9" fmla="*/ 155749 h 2984407"/>
                <a:gd name="connsiteX10" fmla="*/ 2545630 w 3816424"/>
                <a:gd name="connsiteY10" fmla="*/ 0 h 2984407"/>
                <a:gd name="connsiteX11" fmla="*/ 2191836 w 3816424"/>
                <a:gd name="connsiteY11" fmla="*/ 1945784 h 2984407"/>
                <a:gd name="connsiteX12" fmla="*/ 1944216 w 3816424"/>
                <a:gd name="connsiteY12" fmla="*/ 2664296 h 2984407"/>
                <a:gd name="connsiteX13" fmla="*/ 1395093 w 3816424"/>
                <a:gd name="connsiteY13" fmla="*/ 25120 h 2984407"/>
                <a:gd name="connsiteX0" fmla="*/ 1395093 w 3816424"/>
                <a:gd name="connsiteY0" fmla="*/ 25120 h 1976264"/>
                <a:gd name="connsiteX1" fmla="*/ 1274513 w 3816424"/>
                <a:gd name="connsiteY1" fmla="*/ 165797 h 1976264"/>
                <a:gd name="connsiteX2" fmla="*/ 410355 w 3816424"/>
                <a:gd name="connsiteY2" fmla="*/ 562707 h 1976264"/>
                <a:gd name="connsiteX3" fmla="*/ 72008 w 3816424"/>
                <a:gd name="connsiteY3" fmla="*/ 1512168 h 1976264"/>
                <a:gd name="connsiteX4" fmla="*/ 648072 w 3816424"/>
                <a:gd name="connsiteY4" fmla="*/ 1728192 h 1976264"/>
                <a:gd name="connsiteX5" fmla="*/ 1688916 w 3816424"/>
                <a:gd name="connsiteY5" fmla="*/ 1976264 h 1976264"/>
                <a:gd name="connsiteX6" fmla="*/ 3240360 w 3816424"/>
                <a:gd name="connsiteY6" fmla="*/ 1728192 h 1976264"/>
                <a:gd name="connsiteX7" fmla="*/ 3816424 w 3816424"/>
                <a:gd name="connsiteY7" fmla="*/ 1512168 h 1976264"/>
                <a:gd name="connsiteX8" fmla="*/ 3550465 w 3816424"/>
                <a:gd name="connsiteY8" fmla="*/ 582804 h 1976264"/>
                <a:gd name="connsiteX9" fmla="*/ 2661186 w 3816424"/>
                <a:gd name="connsiteY9" fmla="*/ 155749 h 1976264"/>
                <a:gd name="connsiteX10" fmla="*/ 2545630 w 3816424"/>
                <a:gd name="connsiteY10" fmla="*/ 0 h 1976264"/>
                <a:gd name="connsiteX11" fmla="*/ 2191836 w 3816424"/>
                <a:gd name="connsiteY11" fmla="*/ 1945784 h 1976264"/>
                <a:gd name="connsiteX12" fmla="*/ 1395093 w 3816424"/>
                <a:gd name="connsiteY12" fmla="*/ 25120 h 1976264"/>
                <a:gd name="connsiteX0" fmla="*/ 1395093 w 3816424"/>
                <a:gd name="connsiteY0" fmla="*/ 25120 h 2225631"/>
                <a:gd name="connsiteX1" fmla="*/ 1274513 w 3816424"/>
                <a:gd name="connsiteY1" fmla="*/ 165797 h 2225631"/>
                <a:gd name="connsiteX2" fmla="*/ 410355 w 3816424"/>
                <a:gd name="connsiteY2" fmla="*/ 562707 h 2225631"/>
                <a:gd name="connsiteX3" fmla="*/ 72008 w 3816424"/>
                <a:gd name="connsiteY3" fmla="*/ 1512168 h 2225631"/>
                <a:gd name="connsiteX4" fmla="*/ 648072 w 3816424"/>
                <a:gd name="connsiteY4" fmla="*/ 1728192 h 2225631"/>
                <a:gd name="connsiteX5" fmla="*/ 1688916 w 3816424"/>
                <a:gd name="connsiteY5" fmla="*/ 1976264 h 2225631"/>
                <a:gd name="connsiteX6" fmla="*/ 3240360 w 3816424"/>
                <a:gd name="connsiteY6" fmla="*/ 1728192 h 2225631"/>
                <a:gd name="connsiteX7" fmla="*/ 3816424 w 3816424"/>
                <a:gd name="connsiteY7" fmla="*/ 1512168 h 2225631"/>
                <a:gd name="connsiteX8" fmla="*/ 3550465 w 3816424"/>
                <a:gd name="connsiteY8" fmla="*/ 582804 h 2225631"/>
                <a:gd name="connsiteX9" fmla="*/ 2661186 w 3816424"/>
                <a:gd name="connsiteY9" fmla="*/ 155749 h 2225631"/>
                <a:gd name="connsiteX10" fmla="*/ 2545630 w 3816424"/>
                <a:gd name="connsiteY10" fmla="*/ 0 h 2225631"/>
                <a:gd name="connsiteX11" fmla="*/ 2191836 w 3816424"/>
                <a:gd name="connsiteY11" fmla="*/ 1945784 h 2225631"/>
                <a:gd name="connsiteX12" fmla="*/ 1993716 w 3816424"/>
                <a:gd name="connsiteY12" fmla="*/ 1679084 h 2225631"/>
                <a:gd name="connsiteX13" fmla="*/ 1395093 w 3816424"/>
                <a:gd name="connsiteY13" fmla="*/ 25120 h 2225631"/>
                <a:gd name="connsiteX0" fmla="*/ 1395093 w 3816424"/>
                <a:gd name="connsiteY0" fmla="*/ 25120 h 2336335"/>
                <a:gd name="connsiteX1" fmla="*/ 1274513 w 3816424"/>
                <a:gd name="connsiteY1" fmla="*/ 165797 h 2336335"/>
                <a:gd name="connsiteX2" fmla="*/ 410355 w 3816424"/>
                <a:gd name="connsiteY2" fmla="*/ 562707 h 2336335"/>
                <a:gd name="connsiteX3" fmla="*/ 72008 w 3816424"/>
                <a:gd name="connsiteY3" fmla="*/ 1512168 h 2336335"/>
                <a:gd name="connsiteX4" fmla="*/ 648072 w 3816424"/>
                <a:gd name="connsiteY4" fmla="*/ 1728192 h 2336335"/>
                <a:gd name="connsiteX5" fmla="*/ 1688916 w 3816424"/>
                <a:gd name="connsiteY5" fmla="*/ 1976264 h 2336335"/>
                <a:gd name="connsiteX6" fmla="*/ 3240360 w 3816424"/>
                <a:gd name="connsiteY6" fmla="*/ 1728192 h 2336335"/>
                <a:gd name="connsiteX7" fmla="*/ 3816424 w 3816424"/>
                <a:gd name="connsiteY7" fmla="*/ 1512168 h 2336335"/>
                <a:gd name="connsiteX8" fmla="*/ 3550465 w 3816424"/>
                <a:gd name="connsiteY8" fmla="*/ 582804 h 2336335"/>
                <a:gd name="connsiteX9" fmla="*/ 2661186 w 3816424"/>
                <a:gd name="connsiteY9" fmla="*/ 155749 h 2336335"/>
                <a:gd name="connsiteX10" fmla="*/ 2545630 w 3816424"/>
                <a:gd name="connsiteY10" fmla="*/ 0 h 2336335"/>
                <a:gd name="connsiteX11" fmla="*/ 2191836 w 3816424"/>
                <a:gd name="connsiteY11" fmla="*/ 1945784 h 2336335"/>
                <a:gd name="connsiteX12" fmla="*/ 1656184 w 3816424"/>
                <a:gd name="connsiteY12" fmla="*/ 2016224 h 2336335"/>
                <a:gd name="connsiteX13" fmla="*/ 1395093 w 3816424"/>
                <a:gd name="connsiteY13" fmla="*/ 25120 h 2336335"/>
                <a:gd name="connsiteX0" fmla="*/ 1395093 w 3816424"/>
                <a:gd name="connsiteY0" fmla="*/ 25120 h 2336335"/>
                <a:gd name="connsiteX1" fmla="*/ 1274513 w 3816424"/>
                <a:gd name="connsiteY1" fmla="*/ 165797 h 2336335"/>
                <a:gd name="connsiteX2" fmla="*/ 410355 w 3816424"/>
                <a:gd name="connsiteY2" fmla="*/ 562707 h 2336335"/>
                <a:gd name="connsiteX3" fmla="*/ 72008 w 3816424"/>
                <a:gd name="connsiteY3" fmla="*/ 1512168 h 2336335"/>
                <a:gd name="connsiteX4" fmla="*/ 648072 w 3816424"/>
                <a:gd name="connsiteY4" fmla="*/ 1728192 h 2336335"/>
                <a:gd name="connsiteX5" fmla="*/ 1688916 w 3816424"/>
                <a:gd name="connsiteY5" fmla="*/ 1976264 h 2336335"/>
                <a:gd name="connsiteX6" fmla="*/ 3240360 w 3816424"/>
                <a:gd name="connsiteY6" fmla="*/ 1728192 h 2336335"/>
                <a:gd name="connsiteX7" fmla="*/ 3816424 w 3816424"/>
                <a:gd name="connsiteY7" fmla="*/ 1512168 h 2336335"/>
                <a:gd name="connsiteX8" fmla="*/ 3550465 w 3816424"/>
                <a:gd name="connsiteY8" fmla="*/ 582804 h 2336335"/>
                <a:gd name="connsiteX9" fmla="*/ 2661186 w 3816424"/>
                <a:gd name="connsiteY9" fmla="*/ 155749 h 2336335"/>
                <a:gd name="connsiteX10" fmla="*/ 2545630 w 3816424"/>
                <a:gd name="connsiteY10" fmla="*/ 0 h 2336335"/>
                <a:gd name="connsiteX11" fmla="*/ 2191836 w 3816424"/>
                <a:gd name="connsiteY11" fmla="*/ 1945784 h 2336335"/>
                <a:gd name="connsiteX12" fmla="*/ 1656184 w 3816424"/>
                <a:gd name="connsiteY12" fmla="*/ 2016224 h 2336335"/>
                <a:gd name="connsiteX13" fmla="*/ 1395093 w 3816424"/>
                <a:gd name="connsiteY13" fmla="*/ 25120 h 2336335"/>
                <a:gd name="connsiteX0" fmla="*/ 1395093 w 3816424"/>
                <a:gd name="connsiteY0" fmla="*/ 25120 h 2336335"/>
                <a:gd name="connsiteX1" fmla="*/ 1274513 w 3816424"/>
                <a:gd name="connsiteY1" fmla="*/ 165797 h 2336335"/>
                <a:gd name="connsiteX2" fmla="*/ 410355 w 3816424"/>
                <a:gd name="connsiteY2" fmla="*/ 562707 h 2336335"/>
                <a:gd name="connsiteX3" fmla="*/ 72008 w 3816424"/>
                <a:gd name="connsiteY3" fmla="*/ 1512168 h 2336335"/>
                <a:gd name="connsiteX4" fmla="*/ 648072 w 3816424"/>
                <a:gd name="connsiteY4" fmla="*/ 1728192 h 2336335"/>
                <a:gd name="connsiteX5" fmla="*/ 1688916 w 3816424"/>
                <a:gd name="connsiteY5" fmla="*/ 1976264 h 2336335"/>
                <a:gd name="connsiteX6" fmla="*/ 3240360 w 3816424"/>
                <a:gd name="connsiteY6" fmla="*/ 1728192 h 2336335"/>
                <a:gd name="connsiteX7" fmla="*/ 3816424 w 3816424"/>
                <a:gd name="connsiteY7" fmla="*/ 1512168 h 2336335"/>
                <a:gd name="connsiteX8" fmla="*/ 3550465 w 3816424"/>
                <a:gd name="connsiteY8" fmla="*/ 582804 h 2336335"/>
                <a:gd name="connsiteX9" fmla="*/ 2661186 w 3816424"/>
                <a:gd name="connsiteY9" fmla="*/ 155749 h 2336335"/>
                <a:gd name="connsiteX10" fmla="*/ 2545630 w 3816424"/>
                <a:gd name="connsiteY10" fmla="*/ 0 h 2336335"/>
                <a:gd name="connsiteX11" fmla="*/ 2191836 w 3816424"/>
                <a:gd name="connsiteY11" fmla="*/ 1945784 h 2336335"/>
                <a:gd name="connsiteX12" fmla="*/ 1656184 w 3816424"/>
                <a:gd name="connsiteY12" fmla="*/ 2016224 h 2336335"/>
                <a:gd name="connsiteX13" fmla="*/ 1395093 w 3816424"/>
                <a:gd name="connsiteY13" fmla="*/ 25120 h 2336335"/>
                <a:gd name="connsiteX0" fmla="*/ 1395093 w 3816424"/>
                <a:gd name="connsiteY0" fmla="*/ 25120 h 2016224"/>
                <a:gd name="connsiteX1" fmla="*/ 1274513 w 3816424"/>
                <a:gd name="connsiteY1" fmla="*/ 165797 h 2016224"/>
                <a:gd name="connsiteX2" fmla="*/ 410355 w 3816424"/>
                <a:gd name="connsiteY2" fmla="*/ 562707 h 2016224"/>
                <a:gd name="connsiteX3" fmla="*/ 72008 w 3816424"/>
                <a:gd name="connsiteY3" fmla="*/ 1512168 h 2016224"/>
                <a:gd name="connsiteX4" fmla="*/ 648072 w 3816424"/>
                <a:gd name="connsiteY4" fmla="*/ 1728192 h 2016224"/>
                <a:gd name="connsiteX5" fmla="*/ 1688916 w 3816424"/>
                <a:gd name="connsiteY5" fmla="*/ 1976264 h 2016224"/>
                <a:gd name="connsiteX6" fmla="*/ 3240360 w 3816424"/>
                <a:gd name="connsiteY6" fmla="*/ 1728192 h 2016224"/>
                <a:gd name="connsiteX7" fmla="*/ 3816424 w 3816424"/>
                <a:gd name="connsiteY7" fmla="*/ 1512168 h 2016224"/>
                <a:gd name="connsiteX8" fmla="*/ 3550465 w 3816424"/>
                <a:gd name="connsiteY8" fmla="*/ 582804 h 2016224"/>
                <a:gd name="connsiteX9" fmla="*/ 2661186 w 3816424"/>
                <a:gd name="connsiteY9" fmla="*/ 155749 h 2016224"/>
                <a:gd name="connsiteX10" fmla="*/ 2545630 w 3816424"/>
                <a:gd name="connsiteY10" fmla="*/ 0 h 2016224"/>
                <a:gd name="connsiteX11" fmla="*/ 2191836 w 3816424"/>
                <a:gd name="connsiteY11" fmla="*/ 1945784 h 2016224"/>
                <a:gd name="connsiteX12" fmla="*/ 1656184 w 3816424"/>
                <a:gd name="connsiteY12" fmla="*/ 2016224 h 2016224"/>
                <a:gd name="connsiteX13" fmla="*/ 1395093 w 3816424"/>
                <a:gd name="connsiteY13" fmla="*/ 25120 h 2016224"/>
                <a:gd name="connsiteX0" fmla="*/ 1395093 w 3816424"/>
                <a:gd name="connsiteY0" fmla="*/ 25120 h 2019705"/>
                <a:gd name="connsiteX1" fmla="*/ 1274513 w 3816424"/>
                <a:gd name="connsiteY1" fmla="*/ 165797 h 2019705"/>
                <a:gd name="connsiteX2" fmla="*/ 410355 w 3816424"/>
                <a:gd name="connsiteY2" fmla="*/ 562707 h 2019705"/>
                <a:gd name="connsiteX3" fmla="*/ 72008 w 3816424"/>
                <a:gd name="connsiteY3" fmla="*/ 1512168 h 2019705"/>
                <a:gd name="connsiteX4" fmla="*/ 648072 w 3816424"/>
                <a:gd name="connsiteY4" fmla="*/ 1728192 h 2019705"/>
                <a:gd name="connsiteX5" fmla="*/ 1688916 w 3816424"/>
                <a:gd name="connsiteY5" fmla="*/ 1976264 h 2019705"/>
                <a:gd name="connsiteX6" fmla="*/ 3240360 w 3816424"/>
                <a:gd name="connsiteY6" fmla="*/ 1728192 h 2019705"/>
                <a:gd name="connsiteX7" fmla="*/ 3816424 w 3816424"/>
                <a:gd name="connsiteY7" fmla="*/ 1512168 h 2019705"/>
                <a:gd name="connsiteX8" fmla="*/ 3550465 w 3816424"/>
                <a:gd name="connsiteY8" fmla="*/ 582804 h 2019705"/>
                <a:gd name="connsiteX9" fmla="*/ 2661186 w 3816424"/>
                <a:gd name="connsiteY9" fmla="*/ 155749 h 2019705"/>
                <a:gd name="connsiteX10" fmla="*/ 2545630 w 3816424"/>
                <a:gd name="connsiteY10" fmla="*/ 0 h 2019705"/>
                <a:gd name="connsiteX11" fmla="*/ 2191836 w 3816424"/>
                <a:gd name="connsiteY11" fmla="*/ 1945784 h 2019705"/>
                <a:gd name="connsiteX12" fmla="*/ 1656184 w 3816424"/>
                <a:gd name="connsiteY12" fmla="*/ 2016224 h 2019705"/>
                <a:gd name="connsiteX13" fmla="*/ 1395093 w 3816424"/>
                <a:gd name="connsiteY13" fmla="*/ 25120 h 2019705"/>
                <a:gd name="connsiteX0" fmla="*/ 1395093 w 3816424"/>
                <a:gd name="connsiteY0" fmla="*/ 25120 h 2019705"/>
                <a:gd name="connsiteX1" fmla="*/ 1274513 w 3816424"/>
                <a:gd name="connsiteY1" fmla="*/ 165797 h 2019705"/>
                <a:gd name="connsiteX2" fmla="*/ 410355 w 3816424"/>
                <a:gd name="connsiteY2" fmla="*/ 562707 h 2019705"/>
                <a:gd name="connsiteX3" fmla="*/ 72008 w 3816424"/>
                <a:gd name="connsiteY3" fmla="*/ 1512168 h 2019705"/>
                <a:gd name="connsiteX4" fmla="*/ 648072 w 3816424"/>
                <a:gd name="connsiteY4" fmla="*/ 1728192 h 2019705"/>
                <a:gd name="connsiteX5" fmla="*/ 1688916 w 3816424"/>
                <a:gd name="connsiteY5" fmla="*/ 1976264 h 2019705"/>
                <a:gd name="connsiteX6" fmla="*/ 3240360 w 3816424"/>
                <a:gd name="connsiteY6" fmla="*/ 1728192 h 2019705"/>
                <a:gd name="connsiteX7" fmla="*/ 3816424 w 3816424"/>
                <a:gd name="connsiteY7" fmla="*/ 1512168 h 2019705"/>
                <a:gd name="connsiteX8" fmla="*/ 3550465 w 3816424"/>
                <a:gd name="connsiteY8" fmla="*/ 582804 h 2019705"/>
                <a:gd name="connsiteX9" fmla="*/ 2661186 w 3816424"/>
                <a:gd name="connsiteY9" fmla="*/ 155749 h 2019705"/>
                <a:gd name="connsiteX10" fmla="*/ 2545630 w 3816424"/>
                <a:gd name="connsiteY10" fmla="*/ 0 h 2019705"/>
                <a:gd name="connsiteX11" fmla="*/ 2191836 w 3816424"/>
                <a:gd name="connsiteY11" fmla="*/ 1945784 h 2019705"/>
                <a:gd name="connsiteX12" fmla="*/ 1656184 w 3816424"/>
                <a:gd name="connsiteY12" fmla="*/ 2016224 h 2019705"/>
                <a:gd name="connsiteX13" fmla="*/ 1395093 w 3816424"/>
                <a:gd name="connsiteY13" fmla="*/ 25120 h 2019705"/>
                <a:gd name="connsiteX0" fmla="*/ 1395093 w 3816424"/>
                <a:gd name="connsiteY0" fmla="*/ 25120 h 2019705"/>
                <a:gd name="connsiteX1" fmla="*/ 1274513 w 3816424"/>
                <a:gd name="connsiteY1" fmla="*/ 165797 h 2019705"/>
                <a:gd name="connsiteX2" fmla="*/ 410355 w 3816424"/>
                <a:gd name="connsiteY2" fmla="*/ 562707 h 2019705"/>
                <a:gd name="connsiteX3" fmla="*/ 72008 w 3816424"/>
                <a:gd name="connsiteY3" fmla="*/ 1512168 h 2019705"/>
                <a:gd name="connsiteX4" fmla="*/ 648072 w 3816424"/>
                <a:gd name="connsiteY4" fmla="*/ 1728192 h 2019705"/>
                <a:gd name="connsiteX5" fmla="*/ 1688916 w 3816424"/>
                <a:gd name="connsiteY5" fmla="*/ 1976264 h 2019705"/>
                <a:gd name="connsiteX6" fmla="*/ 3240360 w 3816424"/>
                <a:gd name="connsiteY6" fmla="*/ 1728192 h 2019705"/>
                <a:gd name="connsiteX7" fmla="*/ 3816424 w 3816424"/>
                <a:gd name="connsiteY7" fmla="*/ 1512168 h 2019705"/>
                <a:gd name="connsiteX8" fmla="*/ 3550465 w 3816424"/>
                <a:gd name="connsiteY8" fmla="*/ 582804 h 2019705"/>
                <a:gd name="connsiteX9" fmla="*/ 2661186 w 3816424"/>
                <a:gd name="connsiteY9" fmla="*/ 155749 h 2019705"/>
                <a:gd name="connsiteX10" fmla="*/ 2545630 w 3816424"/>
                <a:gd name="connsiteY10" fmla="*/ 0 h 2019705"/>
                <a:gd name="connsiteX11" fmla="*/ 2088232 w 3816424"/>
                <a:gd name="connsiteY11" fmla="*/ 1944216 h 2019705"/>
                <a:gd name="connsiteX12" fmla="*/ 1656184 w 3816424"/>
                <a:gd name="connsiteY12" fmla="*/ 2016224 h 2019705"/>
                <a:gd name="connsiteX13" fmla="*/ 1395093 w 3816424"/>
                <a:gd name="connsiteY13" fmla="*/ 25120 h 2019705"/>
                <a:gd name="connsiteX0" fmla="*/ 1395093 w 3816424"/>
                <a:gd name="connsiteY0" fmla="*/ 25120 h 2064816"/>
                <a:gd name="connsiteX1" fmla="*/ 1274513 w 3816424"/>
                <a:gd name="connsiteY1" fmla="*/ 165797 h 2064816"/>
                <a:gd name="connsiteX2" fmla="*/ 410355 w 3816424"/>
                <a:gd name="connsiteY2" fmla="*/ 562707 h 2064816"/>
                <a:gd name="connsiteX3" fmla="*/ 72008 w 3816424"/>
                <a:gd name="connsiteY3" fmla="*/ 1512168 h 2064816"/>
                <a:gd name="connsiteX4" fmla="*/ 648072 w 3816424"/>
                <a:gd name="connsiteY4" fmla="*/ 1728192 h 2064816"/>
                <a:gd name="connsiteX5" fmla="*/ 1800200 w 3816424"/>
                <a:gd name="connsiteY5" fmla="*/ 2064816 h 2064816"/>
                <a:gd name="connsiteX6" fmla="*/ 3240360 w 3816424"/>
                <a:gd name="connsiteY6" fmla="*/ 1728192 h 2064816"/>
                <a:gd name="connsiteX7" fmla="*/ 3816424 w 3816424"/>
                <a:gd name="connsiteY7" fmla="*/ 1512168 h 2064816"/>
                <a:gd name="connsiteX8" fmla="*/ 3550465 w 3816424"/>
                <a:gd name="connsiteY8" fmla="*/ 582804 h 2064816"/>
                <a:gd name="connsiteX9" fmla="*/ 2661186 w 3816424"/>
                <a:gd name="connsiteY9" fmla="*/ 155749 h 2064816"/>
                <a:gd name="connsiteX10" fmla="*/ 2545630 w 3816424"/>
                <a:gd name="connsiteY10" fmla="*/ 0 h 2064816"/>
                <a:gd name="connsiteX11" fmla="*/ 2088232 w 3816424"/>
                <a:gd name="connsiteY11" fmla="*/ 1944216 h 2064816"/>
                <a:gd name="connsiteX12" fmla="*/ 1656184 w 3816424"/>
                <a:gd name="connsiteY12" fmla="*/ 2016224 h 2064816"/>
                <a:gd name="connsiteX13" fmla="*/ 1395093 w 3816424"/>
                <a:gd name="connsiteY13" fmla="*/ 25120 h 2064816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88232 w 3816424"/>
                <a:gd name="connsiteY11" fmla="*/ 1944216 h 2064815"/>
                <a:gd name="connsiteX12" fmla="*/ 1656184 w 3816424"/>
                <a:gd name="connsiteY12" fmla="*/ 2016224 h 2064815"/>
                <a:gd name="connsiteX13" fmla="*/ 1395093 w 3816424"/>
                <a:gd name="connsiteY13" fmla="*/ 25120 h 2064815"/>
                <a:gd name="connsiteX0" fmla="*/ 1395093 w 3646994"/>
                <a:gd name="connsiteY0" fmla="*/ 25120 h 2064815"/>
                <a:gd name="connsiteX1" fmla="*/ 1274513 w 3646994"/>
                <a:gd name="connsiteY1" fmla="*/ 165797 h 2064815"/>
                <a:gd name="connsiteX2" fmla="*/ 410355 w 3646994"/>
                <a:gd name="connsiteY2" fmla="*/ 562707 h 2064815"/>
                <a:gd name="connsiteX3" fmla="*/ 72008 w 3646994"/>
                <a:gd name="connsiteY3" fmla="*/ 1512168 h 2064815"/>
                <a:gd name="connsiteX4" fmla="*/ 648072 w 3646994"/>
                <a:gd name="connsiteY4" fmla="*/ 1728192 h 2064815"/>
                <a:gd name="connsiteX5" fmla="*/ 1872208 w 3646994"/>
                <a:gd name="connsiteY5" fmla="*/ 2064815 h 2064815"/>
                <a:gd name="connsiteX6" fmla="*/ 3240360 w 3646994"/>
                <a:gd name="connsiteY6" fmla="*/ 1728192 h 2064815"/>
                <a:gd name="connsiteX7" fmla="*/ 3550465 w 3646994"/>
                <a:gd name="connsiteY7" fmla="*/ 582804 h 2064815"/>
                <a:gd name="connsiteX8" fmla="*/ 2661186 w 3646994"/>
                <a:gd name="connsiteY8" fmla="*/ 155749 h 2064815"/>
                <a:gd name="connsiteX9" fmla="*/ 2545630 w 3646994"/>
                <a:gd name="connsiteY9" fmla="*/ 0 h 2064815"/>
                <a:gd name="connsiteX10" fmla="*/ 2088232 w 3646994"/>
                <a:gd name="connsiteY10" fmla="*/ 1944216 h 2064815"/>
                <a:gd name="connsiteX11" fmla="*/ 1656184 w 3646994"/>
                <a:gd name="connsiteY11" fmla="*/ 2016224 h 2064815"/>
                <a:gd name="connsiteX12" fmla="*/ 1395093 w 3646994"/>
                <a:gd name="connsiteY12" fmla="*/ 25120 h 2064815"/>
                <a:gd name="connsiteX0" fmla="*/ 1395093 w 3550466"/>
                <a:gd name="connsiteY0" fmla="*/ 25120 h 2255713"/>
                <a:gd name="connsiteX1" fmla="*/ 1274513 w 3550466"/>
                <a:gd name="connsiteY1" fmla="*/ 165797 h 2255713"/>
                <a:gd name="connsiteX2" fmla="*/ 410355 w 3550466"/>
                <a:gd name="connsiteY2" fmla="*/ 562707 h 2255713"/>
                <a:gd name="connsiteX3" fmla="*/ 72008 w 3550466"/>
                <a:gd name="connsiteY3" fmla="*/ 1512168 h 2255713"/>
                <a:gd name="connsiteX4" fmla="*/ 648072 w 3550466"/>
                <a:gd name="connsiteY4" fmla="*/ 1728192 h 2255713"/>
                <a:gd name="connsiteX5" fmla="*/ 1872208 w 3550466"/>
                <a:gd name="connsiteY5" fmla="*/ 2064815 h 2255713"/>
                <a:gd name="connsiteX6" fmla="*/ 3550465 w 3550466"/>
                <a:gd name="connsiteY6" fmla="*/ 582804 h 2255713"/>
                <a:gd name="connsiteX7" fmla="*/ 2661186 w 3550466"/>
                <a:gd name="connsiteY7" fmla="*/ 155749 h 2255713"/>
                <a:gd name="connsiteX8" fmla="*/ 2545630 w 3550466"/>
                <a:gd name="connsiteY8" fmla="*/ 0 h 2255713"/>
                <a:gd name="connsiteX9" fmla="*/ 2088232 w 3550466"/>
                <a:gd name="connsiteY9" fmla="*/ 1944216 h 2255713"/>
                <a:gd name="connsiteX10" fmla="*/ 1656184 w 3550466"/>
                <a:gd name="connsiteY10" fmla="*/ 2016224 h 2255713"/>
                <a:gd name="connsiteX11" fmla="*/ 1395093 w 3550466"/>
                <a:gd name="connsiteY11" fmla="*/ 25120 h 2255713"/>
                <a:gd name="connsiteX0" fmla="*/ 1395093 w 3550464"/>
                <a:gd name="connsiteY0" fmla="*/ 0 h 2230593"/>
                <a:gd name="connsiteX1" fmla="*/ 1274513 w 3550464"/>
                <a:gd name="connsiteY1" fmla="*/ 140677 h 2230593"/>
                <a:gd name="connsiteX2" fmla="*/ 410355 w 3550464"/>
                <a:gd name="connsiteY2" fmla="*/ 537587 h 2230593"/>
                <a:gd name="connsiteX3" fmla="*/ 72008 w 3550464"/>
                <a:gd name="connsiteY3" fmla="*/ 1487048 h 2230593"/>
                <a:gd name="connsiteX4" fmla="*/ 648072 w 3550464"/>
                <a:gd name="connsiteY4" fmla="*/ 1703072 h 2230593"/>
                <a:gd name="connsiteX5" fmla="*/ 1872208 w 3550464"/>
                <a:gd name="connsiteY5" fmla="*/ 2039695 h 2230593"/>
                <a:gd name="connsiteX6" fmla="*/ 3550465 w 3550464"/>
                <a:gd name="connsiteY6" fmla="*/ 557684 h 2230593"/>
                <a:gd name="connsiteX7" fmla="*/ 2661186 w 3550464"/>
                <a:gd name="connsiteY7" fmla="*/ 130629 h 2230593"/>
                <a:gd name="connsiteX8" fmla="*/ 2088232 w 3550464"/>
                <a:gd name="connsiteY8" fmla="*/ 1919096 h 2230593"/>
                <a:gd name="connsiteX9" fmla="*/ 1656184 w 3550464"/>
                <a:gd name="connsiteY9" fmla="*/ 1991104 h 2230593"/>
                <a:gd name="connsiteX10" fmla="*/ 1395093 w 3550464"/>
                <a:gd name="connsiteY10" fmla="*/ 0 h 2230593"/>
                <a:gd name="connsiteX0" fmla="*/ 1395093 w 3550466"/>
                <a:gd name="connsiteY0" fmla="*/ 0 h 2230593"/>
                <a:gd name="connsiteX1" fmla="*/ 1274513 w 3550466"/>
                <a:gd name="connsiteY1" fmla="*/ 140677 h 2230593"/>
                <a:gd name="connsiteX2" fmla="*/ 410355 w 3550466"/>
                <a:gd name="connsiteY2" fmla="*/ 537587 h 2230593"/>
                <a:gd name="connsiteX3" fmla="*/ 72008 w 3550466"/>
                <a:gd name="connsiteY3" fmla="*/ 1487048 h 2230593"/>
                <a:gd name="connsiteX4" fmla="*/ 648072 w 3550466"/>
                <a:gd name="connsiteY4" fmla="*/ 1703072 h 2230593"/>
                <a:gd name="connsiteX5" fmla="*/ 1872208 w 3550466"/>
                <a:gd name="connsiteY5" fmla="*/ 2039695 h 2230593"/>
                <a:gd name="connsiteX6" fmla="*/ 3550465 w 3550466"/>
                <a:gd name="connsiteY6" fmla="*/ 557684 h 2230593"/>
                <a:gd name="connsiteX7" fmla="*/ 2634787 w 3550466"/>
                <a:gd name="connsiteY7" fmla="*/ 59967 h 2230593"/>
                <a:gd name="connsiteX8" fmla="*/ 2088232 w 3550466"/>
                <a:gd name="connsiteY8" fmla="*/ 1919096 h 2230593"/>
                <a:gd name="connsiteX9" fmla="*/ 1656184 w 3550466"/>
                <a:gd name="connsiteY9" fmla="*/ 1991104 h 2230593"/>
                <a:gd name="connsiteX10" fmla="*/ 1395093 w 3550466"/>
                <a:gd name="connsiteY10" fmla="*/ 0 h 2230593"/>
                <a:gd name="connsiteX0" fmla="*/ 1395093 w 3550464"/>
                <a:gd name="connsiteY0" fmla="*/ 0 h 2230593"/>
                <a:gd name="connsiteX1" fmla="*/ 1274513 w 3550464"/>
                <a:gd name="connsiteY1" fmla="*/ 140677 h 2230593"/>
                <a:gd name="connsiteX2" fmla="*/ 410355 w 3550464"/>
                <a:gd name="connsiteY2" fmla="*/ 537587 h 2230593"/>
                <a:gd name="connsiteX3" fmla="*/ 72008 w 3550464"/>
                <a:gd name="connsiteY3" fmla="*/ 1487048 h 2230593"/>
                <a:gd name="connsiteX4" fmla="*/ 648072 w 3550464"/>
                <a:gd name="connsiteY4" fmla="*/ 1703072 h 2230593"/>
                <a:gd name="connsiteX5" fmla="*/ 1872208 w 3550464"/>
                <a:gd name="connsiteY5" fmla="*/ 2039695 h 2230593"/>
                <a:gd name="connsiteX6" fmla="*/ 3550465 w 3550464"/>
                <a:gd name="connsiteY6" fmla="*/ 557684 h 2230593"/>
                <a:gd name="connsiteX7" fmla="*/ 2634785 w 3550464"/>
                <a:gd name="connsiteY7" fmla="*/ 59967 h 2230593"/>
                <a:gd name="connsiteX8" fmla="*/ 2088232 w 3550464"/>
                <a:gd name="connsiteY8" fmla="*/ 1919096 h 2230593"/>
                <a:gd name="connsiteX9" fmla="*/ 1656184 w 3550464"/>
                <a:gd name="connsiteY9" fmla="*/ 1991104 h 2230593"/>
                <a:gd name="connsiteX10" fmla="*/ 1395093 w 3550464"/>
                <a:gd name="connsiteY10" fmla="*/ 0 h 2230593"/>
                <a:gd name="connsiteX0" fmla="*/ 1395093 w 3586470"/>
                <a:gd name="connsiteY0" fmla="*/ 0 h 2230593"/>
                <a:gd name="connsiteX1" fmla="*/ 1274513 w 3586470"/>
                <a:gd name="connsiteY1" fmla="*/ 140677 h 2230593"/>
                <a:gd name="connsiteX2" fmla="*/ 410355 w 3586470"/>
                <a:gd name="connsiteY2" fmla="*/ 537587 h 2230593"/>
                <a:gd name="connsiteX3" fmla="*/ 72008 w 3586470"/>
                <a:gd name="connsiteY3" fmla="*/ 1487048 h 2230593"/>
                <a:gd name="connsiteX4" fmla="*/ 648072 w 3586470"/>
                <a:gd name="connsiteY4" fmla="*/ 1703072 h 2230593"/>
                <a:gd name="connsiteX5" fmla="*/ 1872208 w 3586470"/>
                <a:gd name="connsiteY5" fmla="*/ 2039695 h 2230593"/>
                <a:gd name="connsiteX6" fmla="*/ 3550465 w 3586470"/>
                <a:gd name="connsiteY6" fmla="*/ 557684 h 2230593"/>
                <a:gd name="connsiteX7" fmla="*/ 2088232 w 3586470"/>
                <a:gd name="connsiteY7" fmla="*/ 1919096 h 2230593"/>
                <a:gd name="connsiteX8" fmla="*/ 1656184 w 3586470"/>
                <a:gd name="connsiteY8" fmla="*/ 1991104 h 2230593"/>
                <a:gd name="connsiteX9" fmla="*/ 1395093 w 3586470"/>
                <a:gd name="connsiteY9" fmla="*/ 0 h 2230593"/>
                <a:gd name="connsiteX0" fmla="*/ 1395093 w 3488596"/>
                <a:gd name="connsiteY0" fmla="*/ 0 h 2246681"/>
                <a:gd name="connsiteX1" fmla="*/ 1274513 w 3488596"/>
                <a:gd name="connsiteY1" fmla="*/ 140677 h 2246681"/>
                <a:gd name="connsiteX2" fmla="*/ 410355 w 3488596"/>
                <a:gd name="connsiteY2" fmla="*/ 537587 h 2246681"/>
                <a:gd name="connsiteX3" fmla="*/ 72008 w 3488596"/>
                <a:gd name="connsiteY3" fmla="*/ 1487048 h 2246681"/>
                <a:gd name="connsiteX4" fmla="*/ 648072 w 3488596"/>
                <a:gd name="connsiteY4" fmla="*/ 1703072 h 2246681"/>
                <a:gd name="connsiteX5" fmla="*/ 1872208 w 3488596"/>
                <a:gd name="connsiteY5" fmla="*/ 2039695 h 2246681"/>
                <a:gd name="connsiteX6" fmla="*/ 3452592 w 3488596"/>
                <a:gd name="connsiteY6" fmla="*/ 461155 h 2246681"/>
                <a:gd name="connsiteX7" fmla="*/ 2088232 w 3488596"/>
                <a:gd name="connsiteY7" fmla="*/ 1919096 h 2246681"/>
                <a:gd name="connsiteX8" fmla="*/ 1656184 w 3488596"/>
                <a:gd name="connsiteY8" fmla="*/ 1991104 h 2246681"/>
                <a:gd name="connsiteX9" fmla="*/ 1395093 w 3488596"/>
                <a:gd name="connsiteY9" fmla="*/ 0 h 2246681"/>
                <a:gd name="connsiteX0" fmla="*/ 1395093 w 2124236"/>
                <a:gd name="connsiteY0" fmla="*/ 0 h 2075699"/>
                <a:gd name="connsiteX1" fmla="*/ 1274513 w 2124236"/>
                <a:gd name="connsiteY1" fmla="*/ 140677 h 2075699"/>
                <a:gd name="connsiteX2" fmla="*/ 410355 w 2124236"/>
                <a:gd name="connsiteY2" fmla="*/ 537587 h 2075699"/>
                <a:gd name="connsiteX3" fmla="*/ 72008 w 2124236"/>
                <a:gd name="connsiteY3" fmla="*/ 1487048 h 2075699"/>
                <a:gd name="connsiteX4" fmla="*/ 648072 w 2124236"/>
                <a:gd name="connsiteY4" fmla="*/ 1703072 h 2075699"/>
                <a:gd name="connsiteX5" fmla="*/ 1872208 w 2124236"/>
                <a:gd name="connsiteY5" fmla="*/ 2039695 h 2075699"/>
                <a:gd name="connsiteX6" fmla="*/ 2088232 w 2124236"/>
                <a:gd name="connsiteY6" fmla="*/ 1919096 h 2075699"/>
                <a:gd name="connsiteX7" fmla="*/ 1656184 w 2124236"/>
                <a:gd name="connsiteY7" fmla="*/ 1991104 h 2075699"/>
                <a:gd name="connsiteX8" fmla="*/ 1395093 w 2124236"/>
                <a:gd name="connsiteY8" fmla="*/ 0 h 2075699"/>
                <a:gd name="connsiteX0" fmla="*/ 1395093 w 2125587"/>
                <a:gd name="connsiteY0" fmla="*/ 0 h 2077879"/>
                <a:gd name="connsiteX1" fmla="*/ 1274513 w 2125587"/>
                <a:gd name="connsiteY1" fmla="*/ 140677 h 2077879"/>
                <a:gd name="connsiteX2" fmla="*/ 410355 w 2125587"/>
                <a:gd name="connsiteY2" fmla="*/ 537587 h 2077879"/>
                <a:gd name="connsiteX3" fmla="*/ 72008 w 2125587"/>
                <a:gd name="connsiteY3" fmla="*/ 1487048 h 2077879"/>
                <a:gd name="connsiteX4" fmla="*/ 648072 w 2125587"/>
                <a:gd name="connsiteY4" fmla="*/ 1703072 h 2077879"/>
                <a:gd name="connsiteX5" fmla="*/ 1872208 w 2125587"/>
                <a:gd name="connsiteY5" fmla="*/ 2039695 h 2077879"/>
                <a:gd name="connsiteX6" fmla="*/ 2089583 w 2125587"/>
                <a:gd name="connsiteY6" fmla="*/ 1932175 h 2077879"/>
                <a:gd name="connsiteX7" fmla="*/ 1656184 w 2125587"/>
                <a:gd name="connsiteY7" fmla="*/ 1991104 h 2077879"/>
                <a:gd name="connsiteX8" fmla="*/ 1395093 w 2125587"/>
                <a:gd name="connsiteY8" fmla="*/ 0 h 2077879"/>
                <a:gd name="connsiteX0" fmla="*/ 1395093 w 2040227"/>
                <a:gd name="connsiteY0" fmla="*/ 0 h 2331052"/>
                <a:gd name="connsiteX1" fmla="*/ 1274513 w 2040227"/>
                <a:gd name="connsiteY1" fmla="*/ 140677 h 2331052"/>
                <a:gd name="connsiteX2" fmla="*/ 410355 w 2040227"/>
                <a:gd name="connsiteY2" fmla="*/ 537587 h 2331052"/>
                <a:gd name="connsiteX3" fmla="*/ 72008 w 2040227"/>
                <a:gd name="connsiteY3" fmla="*/ 1487048 h 2331052"/>
                <a:gd name="connsiteX4" fmla="*/ 648072 w 2040227"/>
                <a:gd name="connsiteY4" fmla="*/ 1703072 h 2331052"/>
                <a:gd name="connsiteX5" fmla="*/ 1872208 w 2040227"/>
                <a:gd name="connsiteY5" fmla="*/ 2039695 h 2331052"/>
                <a:gd name="connsiteX6" fmla="*/ 1656184 w 2040227"/>
                <a:gd name="connsiteY6" fmla="*/ 1991104 h 2331052"/>
                <a:gd name="connsiteX7" fmla="*/ 1395093 w 2040227"/>
                <a:gd name="connsiteY7" fmla="*/ 0 h 2331052"/>
                <a:gd name="connsiteX0" fmla="*/ 1395093 w 1656183"/>
                <a:gd name="connsiteY0" fmla="*/ 0 h 2274950"/>
                <a:gd name="connsiteX1" fmla="*/ 1274513 w 1656183"/>
                <a:gd name="connsiteY1" fmla="*/ 140677 h 2274950"/>
                <a:gd name="connsiteX2" fmla="*/ 410355 w 1656183"/>
                <a:gd name="connsiteY2" fmla="*/ 537587 h 2274950"/>
                <a:gd name="connsiteX3" fmla="*/ 72008 w 1656183"/>
                <a:gd name="connsiteY3" fmla="*/ 1487048 h 2274950"/>
                <a:gd name="connsiteX4" fmla="*/ 648072 w 1656183"/>
                <a:gd name="connsiteY4" fmla="*/ 1703072 h 2274950"/>
                <a:gd name="connsiteX5" fmla="*/ 1656184 w 1656183"/>
                <a:gd name="connsiteY5" fmla="*/ 1991104 h 2274950"/>
                <a:gd name="connsiteX6" fmla="*/ 1395093 w 1656183"/>
                <a:gd name="connsiteY6" fmla="*/ 0 h 2274950"/>
                <a:gd name="connsiteX0" fmla="*/ 1395093 w 1544381"/>
                <a:gd name="connsiteY0" fmla="*/ 0 h 2349750"/>
                <a:gd name="connsiteX1" fmla="*/ 1274513 w 1544381"/>
                <a:gd name="connsiteY1" fmla="*/ 140677 h 2349750"/>
                <a:gd name="connsiteX2" fmla="*/ 410355 w 1544381"/>
                <a:gd name="connsiteY2" fmla="*/ 537587 h 2349750"/>
                <a:gd name="connsiteX3" fmla="*/ 72008 w 1544381"/>
                <a:gd name="connsiteY3" fmla="*/ 1487048 h 2349750"/>
                <a:gd name="connsiteX4" fmla="*/ 648072 w 1544381"/>
                <a:gd name="connsiteY4" fmla="*/ 1703072 h 2349750"/>
                <a:gd name="connsiteX5" fmla="*/ 1544381 w 1544381"/>
                <a:gd name="connsiteY5" fmla="*/ 2065906 h 2349750"/>
                <a:gd name="connsiteX6" fmla="*/ 1395093 w 1544381"/>
                <a:gd name="connsiteY6" fmla="*/ 0 h 2349750"/>
                <a:gd name="connsiteX0" fmla="*/ 1395093 w 1544381"/>
                <a:gd name="connsiteY0" fmla="*/ 0 h 2349748"/>
                <a:gd name="connsiteX1" fmla="*/ 1274513 w 1544381"/>
                <a:gd name="connsiteY1" fmla="*/ 140677 h 2349748"/>
                <a:gd name="connsiteX2" fmla="*/ 410355 w 1544381"/>
                <a:gd name="connsiteY2" fmla="*/ 537587 h 2349748"/>
                <a:gd name="connsiteX3" fmla="*/ 72008 w 1544381"/>
                <a:gd name="connsiteY3" fmla="*/ 1487048 h 2349748"/>
                <a:gd name="connsiteX4" fmla="*/ 648072 w 1544381"/>
                <a:gd name="connsiteY4" fmla="*/ 1703072 h 2349748"/>
                <a:gd name="connsiteX5" fmla="*/ 1544381 w 1544381"/>
                <a:gd name="connsiteY5" fmla="*/ 2065904 h 2349748"/>
                <a:gd name="connsiteX6" fmla="*/ 1395093 w 1544381"/>
                <a:gd name="connsiteY6" fmla="*/ 0 h 2349748"/>
                <a:gd name="connsiteX0" fmla="*/ 1395093 w 1544381"/>
                <a:gd name="connsiteY0" fmla="*/ 0 h 2065904"/>
                <a:gd name="connsiteX1" fmla="*/ 1274513 w 1544381"/>
                <a:gd name="connsiteY1" fmla="*/ 140677 h 2065904"/>
                <a:gd name="connsiteX2" fmla="*/ 410355 w 1544381"/>
                <a:gd name="connsiteY2" fmla="*/ 537587 h 2065904"/>
                <a:gd name="connsiteX3" fmla="*/ 72008 w 1544381"/>
                <a:gd name="connsiteY3" fmla="*/ 1487048 h 2065904"/>
                <a:gd name="connsiteX4" fmla="*/ 648072 w 1544381"/>
                <a:gd name="connsiteY4" fmla="*/ 1703072 h 2065904"/>
                <a:gd name="connsiteX5" fmla="*/ 1544381 w 1544381"/>
                <a:gd name="connsiteY5" fmla="*/ 2065904 h 2065904"/>
                <a:gd name="connsiteX6" fmla="*/ 1395093 w 1544381"/>
                <a:gd name="connsiteY6" fmla="*/ 0 h 2065904"/>
                <a:gd name="connsiteX0" fmla="*/ 1395093 w 1571424"/>
                <a:gd name="connsiteY0" fmla="*/ 0 h 2030525"/>
                <a:gd name="connsiteX1" fmla="*/ 1274513 w 1571424"/>
                <a:gd name="connsiteY1" fmla="*/ 140677 h 2030525"/>
                <a:gd name="connsiteX2" fmla="*/ 410355 w 1571424"/>
                <a:gd name="connsiteY2" fmla="*/ 537587 h 2030525"/>
                <a:gd name="connsiteX3" fmla="*/ 72008 w 1571424"/>
                <a:gd name="connsiteY3" fmla="*/ 1487048 h 2030525"/>
                <a:gd name="connsiteX4" fmla="*/ 648072 w 1571424"/>
                <a:gd name="connsiteY4" fmla="*/ 1703072 h 2030525"/>
                <a:gd name="connsiteX5" fmla="*/ 1571424 w 1571424"/>
                <a:gd name="connsiteY5" fmla="*/ 2030525 h 2030525"/>
                <a:gd name="connsiteX6" fmla="*/ 1395093 w 1571424"/>
                <a:gd name="connsiteY6" fmla="*/ 0 h 2030525"/>
                <a:gd name="connsiteX0" fmla="*/ 1395093 w 1571424"/>
                <a:gd name="connsiteY0" fmla="*/ 0 h 2030525"/>
                <a:gd name="connsiteX1" fmla="*/ 1274513 w 1571424"/>
                <a:gd name="connsiteY1" fmla="*/ 140677 h 2030525"/>
                <a:gd name="connsiteX2" fmla="*/ 410355 w 1571424"/>
                <a:gd name="connsiteY2" fmla="*/ 537587 h 2030525"/>
                <a:gd name="connsiteX3" fmla="*/ 72008 w 1571424"/>
                <a:gd name="connsiteY3" fmla="*/ 1487048 h 2030525"/>
                <a:gd name="connsiteX4" fmla="*/ 648072 w 1571424"/>
                <a:gd name="connsiteY4" fmla="*/ 1703072 h 2030525"/>
                <a:gd name="connsiteX5" fmla="*/ 1571424 w 1571424"/>
                <a:gd name="connsiteY5" fmla="*/ 2030525 h 2030525"/>
                <a:gd name="connsiteX6" fmla="*/ 1395093 w 1571424"/>
                <a:gd name="connsiteY6" fmla="*/ 0 h 2030525"/>
                <a:gd name="connsiteX0" fmla="*/ 1395093 w 1571424"/>
                <a:gd name="connsiteY0" fmla="*/ 0 h 2030525"/>
                <a:gd name="connsiteX1" fmla="*/ 1274513 w 1571424"/>
                <a:gd name="connsiteY1" fmla="*/ 140677 h 2030525"/>
                <a:gd name="connsiteX2" fmla="*/ 410355 w 1571424"/>
                <a:gd name="connsiteY2" fmla="*/ 537587 h 2030525"/>
                <a:gd name="connsiteX3" fmla="*/ 72008 w 1571424"/>
                <a:gd name="connsiteY3" fmla="*/ 1487048 h 2030525"/>
                <a:gd name="connsiteX4" fmla="*/ 648072 w 1571424"/>
                <a:gd name="connsiteY4" fmla="*/ 1703072 h 2030525"/>
                <a:gd name="connsiteX5" fmla="*/ 1571424 w 1571424"/>
                <a:gd name="connsiteY5" fmla="*/ 2030525 h 2030525"/>
                <a:gd name="connsiteX6" fmla="*/ 1395093 w 1571424"/>
                <a:gd name="connsiteY6" fmla="*/ 0 h 2030525"/>
                <a:gd name="connsiteX0" fmla="*/ 1395093 w 1571424"/>
                <a:gd name="connsiteY0" fmla="*/ 0 h 2030525"/>
                <a:gd name="connsiteX1" fmla="*/ 1274513 w 1571424"/>
                <a:gd name="connsiteY1" fmla="*/ 140677 h 2030525"/>
                <a:gd name="connsiteX2" fmla="*/ 410355 w 1571424"/>
                <a:gd name="connsiteY2" fmla="*/ 537587 h 2030525"/>
                <a:gd name="connsiteX3" fmla="*/ 72008 w 1571424"/>
                <a:gd name="connsiteY3" fmla="*/ 1487048 h 2030525"/>
                <a:gd name="connsiteX4" fmla="*/ 648072 w 1571424"/>
                <a:gd name="connsiteY4" fmla="*/ 1703072 h 2030525"/>
                <a:gd name="connsiteX5" fmla="*/ 1571424 w 1571424"/>
                <a:gd name="connsiteY5" fmla="*/ 2030525 h 2030525"/>
                <a:gd name="connsiteX6" fmla="*/ 1395093 w 1571424"/>
                <a:gd name="connsiteY6" fmla="*/ 0 h 2030525"/>
                <a:gd name="connsiteX0" fmla="*/ 1395093 w 1571424"/>
                <a:gd name="connsiteY0" fmla="*/ 0 h 2030525"/>
                <a:gd name="connsiteX1" fmla="*/ 1274513 w 1571424"/>
                <a:gd name="connsiteY1" fmla="*/ 140677 h 2030525"/>
                <a:gd name="connsiteX2" fmla="*/ 410355 w 1571424"/>
                <a:gd name="connsiteY2" fmla="*/ 537587 h 2030525"/>
                <a:gd name="connsiteX3" fmla="*/ 72008 w 1571424"/>
                <a:gd name="connsiteY3" fmla="*/ 1487048 h 2030525"/>
                <a:gd name="connsiteX4" fmla="*/ 648072 w 1571424"/>
                <a:gd name="connsiteY4" fmla="*/ 1703072 h 2030525"/>
                <a:gd name="connsiteX5" fmla="*/ 1571424 w 1571424"/>
                <a:gd name="connsiteY5" fmla="*/ 2030525 h 2030525"/>
                <a:gd name="connsiteX6" fmla="*/ 1395093 w 1571424"/>
                <a:gd name="connsiteY6" fmla="*/ 0 h 2030525"/>
                <a:gd name="connsiteX0" fmla="*/ 1395093 w 1571424"/>
                <a:gd name="connsiteY0" fmla="*/ 0 h 2030525"/>
                <a:gd name="connsiteX1" fmla="*/ 1274513 w 1571424"/>
                <a:gd name="connsiteY1" fmla="*/ 140677 h 2030525"/>
                <a:gd name="connsiteX2" fmla="*/ 410355 w 1571424"/>
                <a:gd name="connsiteY2" fmla="*/ 537587 h 2030525"/>
                <a:gd name="connsiteX3" fmla="*/ 72008 w 1571424"/>
                <a:gd name="connsiteY3" fmla="*/ 1487048 h 2030525"/>
                <a:gd name="connsiteX4" fmla="*/ 648072 w 1571424"/>
                <a:gd name="connsiteY4" fmla="*/ 1703072 h 2030525"/>
                <a:gd name="connsiteX5" fmla="*/ 1571424 w 1571424"/>
                <a:gd name="connsiteY5" fmla="*/ 2030525 h 2030525"/>
                <a:gd name="connsiteX6" fmla="*/ 1395093 w 1571424"/>
                <a:gd name="connsiteY6" fmla="*/ 0 h 2030525"/>
                <a:gd name="connsiteX0" fmla="*/ 1395093 w 1571424"/>
                <a:gd name="connsiteY0" fmla="*/ 0 h 2030525"/>
                <a:gd name="connsiteX1" fmla="*/ 1274513 w 1571424"/>
                <a:gd name="connsiteY1" fmla="*/ 140677 h 2030525"/>
                <a:gd name="connsiteX2" fmla="*/ 410355 w 1571424"/>
                <a:gd name="connsiteY2" fmla="*/ 537587 h 2030525"/>
                <a:gd name="connsiteX3" fmla="*/ 72008 w 1571424"/>
                <a:gd name="connsiteY3" fmla="*/ 1487048 h 2030525"/>
                <a:gd name="connsiteX4" fmla="*/ 648072 w 1571424"/>
                <a:gd name="connsiteY4" fmla="*/ 1703072 h 2030525"/>
                <a:gd name="connsiteX5" fmla="*/ 1571424 w 1571424"/>
                <a:gd name="connsiteY5" fmla="*/ 2030525 h 2030525"/>
                <a:gd name="connsiteX6" fmla="*/ 1395093 w 1571424"/>
                <a:gd name="connsiteY6" fmla="*/ 0 h 2030525"/>
                <a:gd name="connsiteX0" fmla="*/ 1395093 w 1571424"/>
                <a:gd name="connsiteY0" fmla="*/ 0 h 2030525"/>
                <a:gd name="connsiteX1" fmla="*/ 1274513 w 1571424"/>
                <a:gd name="connsiteY1" fmla="*/ 140677 h 2030525"/>
                <a:gd name="connsiteX2" fmla="*/ 410355 w 1571424"/>
                <a:gd name="connsiteY2" fmla="*/ 537587 h 2030525"/>
                <a:gd name="connsiteX3" fmla="*/ 72008 w 1571424"/>
                <a:gd name="connsiteY3" fmla="*/ 1487048 h 2030525"/>
                <a:gd name="connsiteX4" fmla="*/ 648072 w 1571424"/>
                <a:gd name="connsiteY4" fmla="*/ 1703072 h 2030525"/>
                <a:gd name="connsiteX5" fmla="*/ 1571424 w 1571424"/>
                <a:gd name="connsiteY5" fmla="*/ 2030525 h 2030525"/>
                <a:gd name="connsiteX6" fmla="*/ 1395093 w 1571424"/>
                <a:gd name="connsiteY6" fmla="*/ 0 h 2030525"/>
                <a:gd name="connsiteX0" fmla="*/ 1395093 w 1571424"/>
                <a:gd name="connsiteY0" fmla="*/ 0 h 2030525"/>
                <a:gd name="connsiteX1" fmla="*/ 1274513 w 1571424"/>
                <a:gd name="connsiteY1" fmla="*/ 140677 h 2030525"/>
                <a:gd name="connsiteX2" fmla="*/ 410355 w 1571424"/>
                <a:gd name="connsiteY2" fmla="*/ 537587 h 2030525"/>
                <a:gd name="connsiteX3" fmla="*/ 72008 w 1571424"/>
                <a:gd name="connsiteY3" fmla="*/ 1487048 h 2030525"/>
                <a:gd name="connsiteX4" fmla="*/ 648072 w 1571424"/>
                <a:gd name="connsiteY4" fmla="*/ 1703072 h 2030525"/>
                <a:gd name="connsiteX5" fmla="*/ 1571424 w 1571424"/>
                <a:gd name="connsiteY5" fmla="*/ 2030525 h 2030525"/>
                <a:gd name="connsiteX6" fmla="*/ 1395093 w 1571424"/>
                <a:gd name="connsiteY6" fmla="*/ 0 h 2030525"/>
                <a:gd name="connsiteX0" fmla="*/ 1395093 w 1571424"/>
                <a:gd name="connsiteY0" fmla="*/ 0 h 2030525"/>
                <a:gd name="connsiteX1" fmla="*/ 1274513 w 1571424"/>
                <a:gd name="connsiteY1" fmla="*/ 140677 h 2030525"/>
                <a:gd name="connsiteX2" fmla="*/ 410355 w 1571424"/>
                <a:gd name="connsiteY2" fmla="*/ 537587 h 2030525"/>
                <a:gd name="connsiteX3" fmla="*/ 72008 w 1571424"/>
                <a:gd name="connsiteY3" fmla="*/ 1487048 h 2030525"/>
                <a:gd name="connsiteX4" fmla="*/ 648072 w 1571424"/>
                <a:gd name="connsiteY4" fmla="*/ 1703072 h 2030525"/>
                <a:gd name="connsiteX5" fmla="*/ 1571424 w 1571424"/>
                <a:gd name="connsiteY5" fmla="*/ 2030525 h 2030525"/>
                <a:gd name="connsiteX6" fmla="*/ 1395093 w 1571424"/>
                <a:gd name="connsiteY6" fmla="*/ 0 h 2030525"/>
                <a:gd name="connsiteX0" fmla="*/ 1395093 w 1514960"/>
                <a:gd name="connsiteY0" fmla="*/ 0 h 1932176"/>
                <a:gd name="connsiteX1" fmla="*/ 1274513 w 1514960"/>
                <a:gd name="connsiteY1" fmla="*/ 140677 h 1932176"/>
                <a:gd name="connsiteX2" fmla="*/ 410355 w 1514960"/>
                <a:gd name="connsiteY2" fmla="*/ 537587 h 1932176"/>
                <a:gd name="connsiteX3" fmla="*/ 72008 w 1514960"/>
                <a:gd name="connsiteY3" fmla="*/ 1487048 h 1932176"/>
                <a:gd name="connsiteX4" fmla="*/ 648072 w 1514960"/>
                <a:gd name="connsiteY4" fmla="*/ 1703072 h 1932176"/>
                <a:gd name="connsiteX5" fmla="*/ 1271779 w 1514960"/>
                <a:gd name="connsiteY5" fmla="*/ 1932176 h 1932176"/>
                <a:gd name="connsiteX6" fmla="*/ 1395093 w 1514960"/>
                <a:gd name="connsiteY6" fmla="*/ 0 h 1932176"/>
                <a:gd name="connsiteX0" fmla="*/ 1395093 w 1514960"/>
                <a:gd name="connsiteY0" fmla="*/ 0 h 1932176"/>
                <a:gd name="connsiteX1" fmla="*/ 1274513 w 1514960"/>
                <a:gd name="connsiteY1" fmla="*/ 140677 h 1932176"/>
                <a:gd name="connsiteX2" fmla="*/ 410355 w 1514960"/>
                <a:gd name="connsiteY2" fmla="*/ 537587 h 1932176"/>
                <a:gd name="connsiteX3" fmla="*/ 72008 w 1514960"/>
                <a:gd name="connsiteY3" fmla="*/ 1487048 h 1932176"/>
                <a:gd name="connsiteX4" fmla="*/ 648072 w 1514960"/>
                <a:gd name="connsiteY4" fmla="*/ 1703072 h 1932176"/>
                <a:gd name="connsiteX5" fmla="*/ 1271779 w 1514960"/>
                <a:gd name="connsiteY5" fmla="*/ 1932176 h 1932176"/>
                <a:gd name="connsiteX6" fmla="*/ 1395093 w 1514960"/>
                <a:gd name="connsiteY6" fmla="*/ 0 h 1932176"/>
                <a:gd name="connsiteX0" fmla="*/ 1395093 w 1514960"/>
                <a:gd name="connsiteY0" fmla="*/ 0 h 1932178"/>
                <a:gd name="connsiteX1" fmla="*/ 1274513 w 1514960"/>
                <a:gd name="connsiteY1" fmla="*/ 140677 h 1932178"/>
                <a:gd name="connsiteX2" fmla="*/ 410355 w 1514960"/>
                <a:gd name="connsiteY2" fmla="*/ 537587 h 1932178"/>
                <a:gd name="connsiteX3" fmla="*/ 72008 w 1514960"/>
                <a:gd name="connsiteY3" fmla="*/ 1487048 h 1932178"/>
                <a:gd name="connsiteX4" fmla="*/ 648072 w 1514960"/>
                <a:gd name="connsiteY4" fmla="*/ 1703072 h 1932178"/>
                <a:gd name="connsiteX5" fmla="*/ 1271779 w 1514960"/>
                <a:gd name="connsiteY5" fmla="*/ 1932178 h 1932178"/>
                <a:gd name="connsiteX6" fmla="*/ 1395093 w 1514960"/>
                <a:gd name="connsiteY6" fmla="*/ 0 h 1932178"/>
                <a:gd name="connsiteX0" fmla="*/ 1395093 w 1514960"/>
                <a:gd name="connsiteY0" fmla="*/ 0 h 1932176"/>
                <a:gd name="connsiteX1" fmla="*/ 1274513 w 1514960"/>
                <a:gd name="connsiteY1" fmla="*/ 140677 h 1932176"/>
                <a:gd name="connsiteX2" fmla="*/ 410355 w 1514960"/>
                <a:gd name="connsiteY2" fmla="*/ 537587 h 1932176"/>
                <a:gd name="connsiteX3" fmla="*/ 72008 w 1514960"/>
                <a:gd name="connsiteY3" fmla="*/ 1487048 h 1932176"/>
                <a:gd name="connsiteX4" fmla="*/ 648072 w 1514960"/>
                <a:gd name="connsiteY4" fmla="*/ 1703072 h 1932176"/>
                <a:gd name="connsiteX5" fmla="*/ 1271779 w 1514960"/>
                <a:gd name="connsiteY5" fmla="*/ 1932176 h 1932176"/>
                <a:gd name="connsiteX6" fmla="*/ 1395093 w 1514960"/>
                <a:gd name="connsiteY6" fmla="*/ 0 h 1932176"/>
                <a:gd name="connsiteX0" fmla="*/ 1395093 w 1514960"/>
                <a:gd name="connsiteY0" fmla="*/ 0 h 1949865"/>
                <a:gd name="connsiteX1" fmla="*/ 1274513 w 1514960"/>
                <a:gd name="connsiteY1" fmla="*/ 140677 h 1949865"/>
                <a:gd name="connsiteX2" fmla="*/ 410355 w 1514960"/>
                <a:gd name="connsiteY2" fmla="*/ 537587 h 1949865"/>
                <a:gd name="connsiteX3" fmla="*/ 72008 w 1514960"/>
                <a:gd name="connsiteY3" fmla="*/ 1487048 h 1949865"/>
                <a:gd name="connsiteX4" fmla="*/ 648072 w 1514960"/>
                <a:gd name="connsiteY4" fmla="*/ 1703072 h 1949865"/>
                <a:gd name="connsiteX5" fmla="*/ 1262765 w 1514960"/>
                <a:gd name="connsiteY5" fmla="*/ 1949865 h 1949865"/>
                <a:gd name="connsiteX6" fmla="*/ 1395093 w 1514960"/>
                <a:gd name="connsiteY6" fmla="*/ 0 h 1949865"/>
                <a:gd name="connsiteX0" fmla="*/ 1395093 w 1514960"/>
                <a:gd name="connsiteY0" fmla="*/ 0 h 1949865"/>
                <a:gd name="connsiteX1" fmla="*/ 1274513 w 1514960"/>
                <a:gd name="connsiteY1" fmla="*/ 140677 h 1949865"/>
                <a:gd name="connsiteX2" fmla="*/ 410355 w 1514960"/>
                <a:gd name="connsiteY2" fmla="*/ 537587 h 1949865"/>
                <a:gd name="connsiteX3" fmla="*/ 72008 w 1514960"/>
                <a:gd name="connsiteY3" fmla="*/ 1487048 h 1949865"/>
                <a:gd name="connsiteX4" fmla="*/ 648072 w 1514960"/>
                <a:gd name="connsiteY4" fmla="*/ 1703072 h 1949865"/>
                <a:gd name="connsiteX5" fmla="*/ 1262765 w 1514960"/>
                <a:gd name="connsiteY5" fmla="*/ 1949865 h 1949865"/>
                <a:gd name="connsiteX6" fmla="*/ 1395093 w 1514960"/>
                <a:gd name="connsiteY6" fmla="*/ 0 h 1949865"/>
                <a:gd name="connsiteX0" fmla="*/ 1395093 w 1514960"/>
                <a:gd name="connsiteY0" fmla="*/ 0 h 1932176"/>
                <a:gd name="connsiteX1" fmla="*/ 1274513 w 1514960"/>
                <a:gd name="connsiteY1" fmla="*/ 140677 h 1932176"/>
                <a:gd name="connsiteX2" fmla="*/ 410355 w 1514960"/>
                <a:gd name="connsiteY2" fmla="*/ 537587 h 1932176"/>
                <a:gd name="connsiteX3" fmla="*/ 72008 w 1514960"/>
                <a:gd name="connsiteY3" fmla="*/ 1487048 h 1932176"/>
                <a:gd name="connsiteX4" fmla="*/ 648072 w 1514960"/>
                <a:gd name="connsiteY4" fmla="*/ 1703072 h 1932176"/>
                <a:gd name="connsiteX5" fmla="*/ 1271779 w 1514960"/>
                <a:gd name="connsiteY5" fmla="*/ 1932176 h 1932176"/>
                <a:gd name="connsiteX6" fmla="*/ 1395093 w 1514960"/>
                <a:gd name="connsiteY6" fmla="*/ 0 h 1932176"/>
                <a:gd name="connsiteX0" fmla="*/ 1395093 w 1514960"/>
                <a:gd name="connsiteY0" fmla="*/ 0 h 1932178"/>
                <a:gd name="connsiteX1" fmla="*/ 1274513 w 1514960"/>
                <a:gd name="connsiteY1" fmla="*/ 140677 h 1932178"/>
                <a:gd name="connsiteX2" fmla="*/ 410355 w 1514960"/>
                <a:gd name="connsiteY2" fmla="*/ 537587 h 1932178"/>
                <a:gd name="connsiteX3" fmla="*/ 72008 w 1514960"/>
                <a:gd name="connsiteY3" fmla="*/ 1487048 h 1932178"/>
                <a:gd name="connsiteX4" fmla="*/ 648072 w 1514960"/>
                <a:gd name="connsiteY4" fmla="*/ 1703072 h 1932178"/>
                <a:gd name="connsiteX5" fmla="*/ 1135478 w 1514960"/>
                <a:gd name="connsiteY5" fmla="*/ 1932178 h 1932178"/>
                <a:gd name="connsiteX6" fmla="*/ 1395093 w 1514960"/>
                <a:gd name="connsiteY6" fmla="*/ 0 h 1932178"/>
                <a:gd name="connsiteX0" fmla="*/ 1395093 w 1514960"/>
                <a:gd name="connsiteY0" fmla="*/ 0 h 2002935"/>
                <a:gd name="connsiteX1" fmla="*/ 1274513 w 1514960"/>
                <a:gd name="connsiteY1" fmla="*/ 140677 h 2002935"/>
                <a:gd name="connsiteX2" fmla="*/ 410355 w 1514960"/>
                <a:gd name="connsiteY2" fmla="*/ 537587 h 2002935"/>
                <a:gd name="connsiteX3" fmla="*/ 72008 w 1514960"/>
                <a:gd name="connsiteY3" fmla="*/ 1487048 h 2002935"/>
                <a:gd name="connsiteX4" fmla="*/ 648072 w 1514960"/>
                <a:gd name="connsiteY4" fmla="*/ 1703072 h 2002935"/>
                <a:gd name="connsiteX5" fmla="*/ 1306759 w 1514960"/>
                <a:gd name="connsiteY5" fmla="*/ 2002935 h 2002935"/>
                <a:gd name="connsiteX6" fmla="*/ 1395093 w 1514960"/>
                <a:gd name="connsiteY6" fmla="*/ 0 h 2002935"/>
                <a:gd name="connsiteX0" fmla="*/ 1395093 w 1514960"/>
                <a:gd name="connsiteY0" fmla="*/ 0 h 2002935"/>
                <a:gd name="connsiteX1" fmla="*/ 1274513 w 1514960"/>
                <a:gd name="connsiteY1" fmla="*/ 140677 h 2002935"/>
                <a:gd name="connsiteX2" fmla="*/ 410355 w 1514960"/>
                <a:gd name="connsiteY2" fmla="*/ 537587 h 2002935"/>
                <a:gd name="connsiteX3" fmla="*/ 72008 w 1514960"/>
                <a:gd name="connsiteY3" fmla="*/ 1487048 h 2002935"/>
                <a:gd name="connsiteX4" fmla="*/ 648072 w 1514960"/>
                <a:gd name="connsiteY4" fmla="*/ 1703072 h 2002935"/>
                <a:gd name="connsiteX5" fmla="*/ 1306759 w 1514960"/>
                <a:gd name="connsiteY5" fmla="*/ 2002935 h 2002935"/>
                <a:gd name="connsiteX6" fmla="*/ 1395093 w 1514960"/>
                <a:gd name="connsiteY6" fmla="*/ 0 h 2002935"/>
                <a:gd name="connsiteX0" fmla="*/ 1395093 w 1514960"/>
                <a:gd name="connsiteY0" fmla="*/ 0 h 2002935"/>
                <a:gd name="connsiteX1" fmla="*/ 1274513 w 1514960"/>
                <a:gd name="connsiteY1" fmla="*/ 140677 h 2002935"/>
                <a:gd name="connsiteX2" fmla="*/ 410355 w 1514960"/>
                <a:gd name="connsiteY2" fmla="*/ 537587 h 2002935"/>
                <a:gd name="connsiteX3" fmla="*/ 72008 w 1514960"/>
                <a:gd name="connsiteY3" fmla="*/ 1487048 h 2002935"/>
                <a:gd name="connsiteX4" fmla="*/ 648072 w 1514960"/>
                <a:gd name="connsiteY4" fmla="*/ 1703072 h 2002935"/>
                <a:gd name="connsiteX5" fmla="*/ 1306759 w 1514960"/>
                <a:gd name="connsiteY5" fmla="*/ 2002935 h 2002935"/>
                <a:gd name="connsiteX6" fmla="*/ 1395093 w 1514960"/>
                <a:gd name="connsiteY6" fmla="*/ 0 h 2002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14960" h="2002935">
                  <a:moveTo>
                    <a:pt x="1395093" y="0"/>
                  </a:moveTo>
                  <a:lnTo>
                    <a:pt x="1274513" y="140677"/>
                  </a:lnTo>
                  <a:cubicBezTo>
                    <a:pt x="773822" y="310692"/>
                    <a:pt x="678342" y="339174"/>
                    <a:pt x="410355" y="537587"/>
                  </a:cubicBezTo>
                  <a:cubicBezTo>
                    <a:pt x="0" y="1048742"/>
                    <a:pt x="122245" y="890138"/>
                    <a:pt x="72008" y="1487048"/>
                  </a:cubicBezTo>
                  <a:cubicBezTo>
                    <a:pt x="281334" y="1719185"/>
                    <a:pt x="498203" y="1646203"/>
                    <a:pt x="648072" y="1703072"/>
                  </a:cubicBezTo>
                  <a:cubicBezTo>
                    <a:pt x="912101" y="1787081"/>
                    <a:pt x="747625" y="1914752"/>
                    <a:pt x="1306759" y="2002935"/>
                  </a:cubicBezTo>
                  <a:cubicBezTo>
                    <a:pt x="1268675" y="1495707"/>
                    <a:pt x="1514960" y="252215"/>
                    <a:pt x="1395093" y="0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57" name="Forma livre 56"/>
            <p:cNvSpPr/>
            <p:nvPr/>
          </p:nvSpPr>
          <p:spPr>
            <a:xfrm>
              <a:off x="7248895" y="3952384"/>
              <a:ext cx="274642" cy="371336"/>
            </a:xfrm>
            <a:custGeom>
              <a:avLst/>
              <a:gdLst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420182 w 3917198"/>
                <a:gd name="connsiteY0" fmla="*/ 25120 h 2406580"/>
                <a:gd name="connsiteX1" fmla="*/ 1299602 w 3917198"/>
                <a:gd name="connsiteY1" fmla="*/ 165797 h 2406580"/>
                <a:gd name="connsiteX2" fmla="*/ 435444 w 3917198"/>
                <a:gd name="connsiteY2" fmla="*/ 562707 h 2406580"/>
                <a:gd name="connsiteX3" fmla="*/ 63655 w 3917198"/>
                <a:gd name="connsiteY3" fmla="*/ 2145323 h 2406580"/>
                <a:gd name="connsiteX4" fmla="*/ 3505215 w 3917198"/>
                <a:gd name="connsiteY4" fmla="*/ 2371411 h 2406580"/>
                <a:gd name="connsiteX5" fmla="*/ 3917198 w 3917198"/>
                <a:gd name="connsiteY5" fmla="*/ 2125226 h 2406580"/>
                <a:gd name="connsiteX6" fmla="*/ 3575554 w 3917198"/>
                <a:gd name="connsiteY6" fmla="*/ 582804 h 2406580"/>
                <a:gd name="connsiteX7" fmla="*/ 2686275 w 3917198"/>
                <a:gd name="connsiteY7" fmla="*/ 155749 h 2406580"/>
                <a:gd name="connsiteX8" fmla="*/ 2570719 w 3917198"/>
                <a:gd name="connsiteY8" fmla="*/ 0 h 2406580"/>
                <a:gd name="connsiteX9" fmla="*/ 2008011 w 3917198"/>
                <a:gd name="connsiteY9" fmla="*/ 2406580 h 2406580"/>
                <a:gd name="connsiteX10" fmla="*/ 1420182 w 3917198"/>
                <a:gd name="connsiteY10" fmla="*/ 25120 h 2406580"/>
                <a:gd name="connsiteX0" fmla="*/ 1420182 w 3917198"/>
                <a:gd name="connsiteY0" fmla="*/ 25120 h 2406580"/>
                <a:gd name="connsiteX1" fmla="*/ 1299602 w 3917198"/>
                <a:gd name="connsiteY1" fmla="*/ 165797 h 2406580"/>
                <a:gd name="connsiteX2" fmla="*/ 435444 w 3917198"/>
                <a:gd name="connsiteY2" fmla="*/ 562707 h 2406580"/>
                <a:gd name="connsiteX3" fmla="*/ 63655 w 3917198"/>
                <a:gd name="connsiteY3" fmla="*/ 2145323 h 2406580"/>
                <a:gd name="connsiteX4" fmla="*/ 3505215 w 3917198"/>
                <a:gd name="connsiteY4" fmla="*/ 2371411 h 2406580"/>
                <a:gd name="connsiteX5" fmla="*/ 3917198 w 3917198"/>
                <a:gd name="connsiteY5" fmla="*/ 2125226 h 2406580"/>
                <a:gd name="connsiteX6" fmla="*/ 3575554 w 3917198"/>
                <a:gd name="connsiteY6" fmla="*/ 582804 h 2406580"/>
                <a:gd name="connsiteX7" fmla="*/ 2686275 w 3917198"/>
                <a:gd name="connsiteY7" fmla="*/ 155749 h 2406580"/>
                <a:gd name="connsiteX8" fmla="*/ 2570719 w 3917198"/>
                <a:gd name="connsiteY8" fmla="*/ 0 h 2406580"/>
                <a:gd name="connsiteX9" fmla="*/ 2008011 w 3917198"/>
                <a:gd name="connsiteY9" fmla="*/ 2406580 h 2406580"/>
                <a:gd name="connsiteX10" fmla="*/ 1420182 w 3917198"/>
                <a:gd name="connsiteY10" fmla="*/ 25120 h 2406580"/>
                <a:gd name="connsiteX0" fmla="*/ 1356527 w 3853543"/>
                <a:gd name="connsiteY0" fmla="*/ 25120 h 2406580"/>
                <a:gd name="connsiteX1" fmla="*/ 1235947 w 3853543"/>
                <a:gd name="connsiteY1" fmla="*/ 165797 h 2406580"/>
                <a:gd name="connsiteX2" fmla="*/ 371789 w 3853543"/>
                <a:gd name="connsiteY2" fmla="*/ 562707 h 2406580"/>
                <a:gd name="connsiteX3" fmla="*/ 0 w 3853543"/>
                <a:gd name="connsiteY3" fmla="*/ 2145323 h 2406580"/>
                <a:gd name="connsiteX4" fmla="*/ 3441560 w 3853543"/>
                <a:gd name="connsiteY4" fmla="*/ 2371411 h 2406580"/>
                <a:gd name="connsiteX5" fmla="*/ 3853543 w 3853543"/>
                <a:gd name="connsiteY5" fmla="*/ 2125226 h 2406580"/>
                <a:gd name="connsiteX6" fmla="*/ 3511899 w 3853543"/>
                <a:gd name="connsiteY6" fmla="*/ 582804 h 2406580"/>
                <a:gd name="connsiteX7" fmla="*/ 2622620 w 3853543"/>
                <a:gd name="connsiteY7" fmla="*/ 155749 h 2406580"/>
                <a:gd name="connsiteX8" fmla="*/ 2507064 w 3853543"/>
                <a:gd name="connsiteY8" fmla="*/ 0 h 2406580"/>
                <a:gd name="connsiteX9" fmla="*/ 1944356 w 3853543"/>
                <a:gd name="connsiteY9" fmla="*/ 2406580 h 2406580"/>
                <a:gd name="connsiteX10" fmla="*/ 1356527 w 3853543"/>
                <a:gd name="connsiteY10" fmla="*/ 25120 h 2406580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560 w 3853543"/>
                <a:gd name="connsiteY4" fmla="*/ 2371411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560 w 3853543"/>
                <a:gd name="connsiteY4" fmla="*/ 2371411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327 w 3853543"/>
                <a:gd name="connsiteY4" fmla="*/ 2362018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327 w 3853543"/>
                <a:gd name="connsiteY4" fmla="*/ 2362018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356527 w 3853543"/>
                <a:gd name="connsiteY0" fmla="*/ 25120 h 2896609"/>
                <a:gd name="connsiteX1" fmla="*/ 1235947 w 3853543"/>
                <a:gd name="connsiteY1" fmla="*/ 165797 h 2896609"/>
                <a:gd name="connsiteX2" fmla="*/ 371789 w 3853543"/>
                <a:gd name="connsiteY2" fmla="*/ 562707 h 2896609"/>
                <a:gd name="connsiteX3" fmla="*/ 0 w 3853543"/>
                <a:gd name="connsiteY3" fmla="*/ 2145323 h 2896609"/>
                <a:gd name="connsiteX4" fmla="*/ 3441327 w 3853543"/>
                <a:gd name="connsiteY4" fmla="*/ 2362018 h 2896609"/>
                <a:gd name="connsiteX5" fmla="*/ 3853543 w 3853543"/>
                <a:gd name="connsiteY5" fmla="*/ 2125226 h 2896609"/>
                <a:gd name="connsiteX6" fmla="*/ 3511899 w 3853543"/>
                <a:gd name="connsiteY6" fmla="*/ 582804 h 2896609"/>
                <a:gd name="connsiteX7" fmla="*/ 2622620 w 3853543"/>
                <a:gd name="connsiteY7" fmla="*/ 155749 h 2896609"/>
                <a:gd name="connsiteX8" fmla="*/ 2507064 w 3853543"/>
                <a:gd name="connsiteY8" fmla="*/ 0 h 2896609"/>
                <a:gd name="connsiteX9" fmla="*/ 1944356 w 3853543"/>
                <a:gd name="connsiteY9" fmla="*/ 2406580 h 2896609"/>
                <a:gd name="connsiteX10" fmla="*/ 1356527 w 3853543"/>
                <a:gd name="connsiteY10" fmla="*/ 25120 h 2896609"/>
                <a:gd name="connsiteX0" fmla="*/ 1585098 w 4082114"/>
                <a:gd name="connsiteY0" fmla="*/ 25120 h 2440075"/>
                <a:gd name="connsiteX1" fmla="*/ 1464518 w 4082114"/>
                <a:gd name="connsiteY1" fmla="*/ 165797 h 2440075"/>
                <a:gd name="connsiteX2" fmla="*/ 600360 w 4082114"/>
                <a:gd name="connsiteY2" fmla="*/ 562707 h 2440075"/>
                <a:gd name="connsiteX3" fmla="*/ 228571 w 4082114"/>
                <a:gd name="connsiteY3" fmla="*/ 2145323 h 2440075"/>
                <a:gd name="connsiteX4" fmla="*/ 573554 w 4082114"/>
                <a:gd name="connsiteY4" fmla="*/ 2290010 h 2440075"/>
                <a:gd name="connsiteX5" fmla="*/ 3669898 w 4082114"/>
                <a:gd name="connsiteY5" fmla="*/ 2362018 h 2440075"/>
                <a:gd name="connsiteX6" fmla="*/ 4082114 w 4082114"/>
                <a:gd name="connsiteY6" fmla="*/ 2125226 h 2440075"/>
                <a:gd name="connsiteX7" fmla="*/ 3740470 w 4082114"/>
                <a:gd name="connsiteY7" fmla="*/ 582804 h 2440075"/>
                <a:gd name="connsiteX8" fmla="*/ 2851191 w 4082114"/>
                <a:gd name="connsiteY8" fmla="*/ 155749 h 2440075"/>
                <a:gd name="connsiteX9" fmla="*/ 2735635 w 4082114"/>
                <a:gd name="connsiteY9" fmla="*/ 0 h 2440075"/>
                <a:gd name="connsiteX10" fmla="*/ 2172927 w 4082114"/>
                <a:gd name="connsiteY10" fmla="*/ 2406580 h 2440075"/>
                <a:gd name="connsiteX11" fmla="*/ 1585098 w 4082114"/>
                <a:gd name="connsiteY11" fmla="*/ 25120 h 2440075"/>
                <a:gd name="connsiteX0" fmla="*/ 1441082 w 3938098"/>
                <a:gd name="connsiteY0" fmla="*/ 25120 h 2440075"/>
                <a:gd name="connsiteX1" fmla="*/ 1320502 w 3938098"/>
                <a:gd name="connsiteY1" fmla="*/ 165797 h 2440075"/>
                <a:gd name="connsiteX2" fmla="*/ 456344 w 3938098"/>
                <a:gd name="connsiteY2" fmla="*/ 562707 h 2440075"/>
                <a:gd name="connsiteX3" fmla="*/ 84555 w 3938098"/>
                <a:gd name="connsiteY3" fmla="*/ 2145323 h 2440075"/>
                <a:gd name="connsiteX4" fmla="*/ 573554 w 3938098"/>
                <a:gd name="connsiteY4" fmla="*/ 2362018 h 2440075"/>
                <a:gd name="connsiteX5" fmla="*/ 3525882 w 3938098"/>
                <a:gd name="connsiteY5" fmla="*/ 2362018 h 2440075"/>
                <a:gd name="connsiteX6" fmla="*/ 3938098 w 3938098"/>
                <a:gd name="connsiteY6" fmla="*/ 2125226 h 2440075"/>
                <a:gd name="connsiteX7" fmla="*/ 3596454 w 3938098"/>
                <a:gd name="connsiteY7" fmla="*/ 582804 h 2440075"/>
                <a:gd name="connsiteX8" fmla="*/ 2707175 w 3938098"/>
                <a:gd name="connsiteY8" fmla="*/ 155749 h 2440075"/>
                <a:gd name="connsiteX9" fmla="*/ 2591619 w 3938098"/>
                <a:gd name="connsiteY9" fmla="*/ 0 h 2440075"/>
                <a:gd name="connsiteX10" fmla="*/ 2028911 w 3938098"/>
                <a:gd name="connsiteY10" fmla="*/ 2406580 h 2440075"/>
                <a:gd name="connsiteX11" fmla="*/ 1441082 w 3938098"/>
                <a:gd name="connsiteY11" fmla="*/ 25120 h 2440075"/>
                <a:gd name="connsiteX0" fmla="*/ 1356527 w 3853543"/>
                <a:gd name="connsiteY0" fmla="*/ 25120 h 2440075"/>
                <a:gd name="connsiteX1" fmla="*/ 1235947 w 3853543"/>
                <a:gd name="connsiteY1" fmla="*/ 165797 h 2440075"/>
                <a:gd name="connsiteX2" fmla="*/ 371789 w 3853543"/>
                <a:gd name="connsiteY2" fmla="*/ 562707 h 2440075"/>
                <a:gd name="connsiteX3" fmla="*/ 0 w 3853543"/>
                <a:gd name="connsiteY3" fmla="*/ 2145323 h 2440075"/>
                <a:gd name="connsiteX4" fmla="*/ 488999 w 3853543"/>
                <a:gd name="connsiteY4" fmla="*/ 2362018 h 2440075"/>
                <a:gd name="connsiteX5" fmla="*/ 3441327 w 3853543"/>
                <a:gd name="connsiteY5" fmla="*/ 2362018 h 2440075"/>
                <a:gd name="connsiteX6" fmla="*/ 3853543 w 3853543"/>
                <a:gd name="connsiteY6" fmla="*/ 2125226 h 2440075"/>
                <a:gd name="connsiteX7" fmla="*/ 3511899 w 3853543"/>
                <a:gd name="connsiteY7" fmla="*/ 582804 h 2440075"/>
                <a:gd name="connsiteX8" fmla="*/ 2622620 w 3853543"/>
                <a:gd name="connsiteY8" fmla="*/ 155749 h 2440075"/>
                <a:gd name="connsiteX9" fmla="*/ 2507064 w 3853543"/>
                <a:gd name="connsiteY9" fmla="*/ 0 h 2440075"/>
                <a:gd name="connsiteX10" fmla="*/ 1944356 w 3853543"/>
                <a:gd name="connsiteY10" fmla="*/ 2406580 h 2440075"/>
                <a:gd name="connsiteX11" fmla="*/ 1356527 w 3853543"/>
                <a:gd name="connsiteY11" fmla="*/ 25120 h 2440075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56527 w 3853543"/>
                <a:gd name="connsiteY0" fmla="*/ 25120 h 2769923"/>
                <a:gd name="connsiteX1" fmla="*/ 1235947 w 3853543"/>
                <a:gd name="connsiteY1" fmla="*/ 165797 h 2769923"/>
                <a:gd name="connsiteX2" fmla="*/ 371789 w 3853543"/>
                <a:gd name="connsiteY2" fmla="*/ 562707 h 2769923"/>
                <a:gd name="connsiteX3" fmla="*/ 0 w 3853543"/>
                <a:gd name="connsiteY3" fmla="*/ 2145323 h 2769923"/>
                <a:gd name="connsiteX4" fmla="*/ 488999 w 3853543"/>
                <a:gd name="connsiteY4" fmla="*/ 2362018 h 2769923"/>
                <a:gd name="connsiteX5" fmla="*/ 3441327 w 3853543"/>
                <a:gd name="connsiteY5" fmla="*/ 2362018 h 2769923"/>
                <a:gd name="connsiteX6" fmla="*/ 3853543 w 3853543"/>
                <a:gd name="connsiteY6" fmla="*/ 2125226 h 2769923"/>
                <a:gd name="connsiteX7" fmla="*/ 3511899 w 3853543"/>
                <a:gd name="connsiteY7" fmla="*/ 582804 h 2769923"/>
                <a:gd name="connsiteX8" fmla="*/ 2622620 w 3853543"/>
                <a:gd name="connsiteY8" fmla="*/ 155749 h 2769923"/>
                <a:gd name="connsiteX9" fmla="*/ 2507064 w 3853543"/>
                <a:gd name="connsiteY9" fmla="*/ 0 h 2769923"/>
                <a:gd name="connsiteX10" fmla="*/ 1944356 w 3853543"/>
                <a:gd name="connsiteY10" fmla="*/ 2406580 h 2769923"/>
                <a:gd name="connsiteX11" fmla="*/ 1356527 w 3853543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82922 w 3892109"/>
                <a:gd name="connsiteY10" fmla="*/ 2406580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38566 w 3892109"/>
                <a:gd name="connsiteY3" fmla="*/ 2145323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769923"/>
                <a:gd name="connsiteX1" fmla="*/ 1274513 w 3892109"/>
                <a:gd name="connsiteY1" fmla="*/ 165797 h 2769923"/>
                <a:gd name="connsiteX2" fmla="*/ 410355 w 3892109"/>
                <a:gd name="connsiteY2" fmla="*/ 562707 h 2769923"/>
                <a:gd name="connsiteX3" fmla="*/ 72008 w 3892109"/>
                <a:gd name="connsiteY3" fmla="*/ 1512168 h 2769923"/>
                <a:gd name="connsiteX4" fmla="*/ 527565 w 3892109"/>
                <a:gd name="connsiteY4" fmla="*/ 2362018 h 2769923"/>
                <a:gd name="connsiteX5" fmla="*/ 3479893 w 3892109"/>
                <a:gd name="connsiteY5" fmla="*/ 2362018 h 2769923"/>
                <a:gd name="connsiteX6" fmla="*/ 3892109 w 3892109"/>
                <a:gd name="connsiteY6" fmla="*/ 2125226 h 2769923"/>
                <a:gd name="connsiteX7" fmla="*/ 3550465 w 3892109"/>
                <a:gd name="connsiteY7" fmla="*/ 582804 h 2769923"/>
                <a:gd name="connsiteX8" fmla="*/ 2661186 w 3892109"/>
                <a:gd name="connsiteY8" fmla="*/ 155749 h 2769923"/>
                <a:gd name="connsiteX9" fmla="*/ 2545630 w 3892109"/>
                <a:gd name="connsiteY9" fmla="*/ 0 h 2769923"/>
                <a:gd name="connsiteX10" fmla="*/ 1967725 w 3892109"/>
                <a:gd name="connsiteY10" fmla="*/ 2578042 h 2769923"/>
                <a:gd name="connsiteX11" fmla="*/ 1395093 w 3892109"/>
                <a:gd name="connsiteY11" fmla="*/ 25120 h 2769923"/>
                <a:gd name="connsiteX0" fmla="*/ 1395093 w 3892109"/>
                <a:gd name="connsiteY0" fmla="*/ 25120 h 2601685"/>
                <a:gd name="connsiteX1" fmla="*/ 1274513 w 3892109"/>
                <a:gd name="connsiteY1" fmla="*/ 165797 h 2601685"/>
                <a:gd name="connsiteX2" fmla="*/ 410355 w 3892109"/>
                <a:gd name="connsiteY2" fmla="*/ 562707 h 2601685"/>
                <a:gd name="connsiteX3" fmla="*/ 72008 w 3892109"/>
                <a:gd name="connsiteY3" fmla="*/ 1512168 h 2601685"/>
                <a:gd name="connsiteX4" fmla="*/ 648072 w 3892109"/>
                <a:gd name="connsiteY4" fmla="*/ 1728192 h 2601685"/>
                <a:gd name="connsiteX5" fmla="*/ 3479893 w 3892109"/>
                <a:gd name="connsiteY5" fmla="*/ 2362018 h 2601685"/>
                <a:gd name="connsiteX6" fmla="*/ 3892109 w 3892109"/>
                <a:gd name="connsiteY6" fmla="*/ 2125226 h 2601685"/>
                <a:gd name="connsiteX7" fmla="*/ 3550465 w 3892109"/>
                <a:gd name="connsiteY7" fmla="*/ 582804 h 2601685"/>
                <a:gd name="connsiteX8" fmla="*/ 2661186 w 3892109"/>
                <a:gd name="connsiteY8" fmla="*/ 155749 h 2601685"/>
                <a:gd name="connsiteX9" fmla="*/ 2545630 w 3892109"/>
                <a:gd name="connsiteY9" fmla="*/ 0 h 2601685"/>
                <a:gd name="connsiteX10" fmla="*/ 1967725 w 3892109"/>
                <a:gd name="connsiteY10" fmla="*/ 2578042 h 2601685"/>
                <a:gd name="connsiteX11" fmla="*/ 1395093 w 3892109"/>
                <a:gd name="connsiteY11" fmla="*/ 25120 h 2601685"/>
                <a:gd name="connsiteX0" fmla="*/ 1395093 w 3892109"/>
                <a:gd name="connsiteY0" fmla="*/ 25120 h 2578042"/>
                <a:gd name="connsiteX1" fmla="*/ 1274513 w 3892109"/>
                <a:gd name="connsiteY1" fmla="*/ 165797 h 2578042"/>
                <a:gd name="connsiteX2" fmla="*/ 410355 w 3892109"/>
                <a:gd name="connsiteY2" fmla="*/ 562707 h 2578042"/>
                <a:gd name="connsiteX3" fmla="*/ 72008 w 3892109"/>
                <a:gd name="connsiteY3" fmla="*/ 1512168 h 2578042"/>
                <a:gd name="connsiteX4" fmla="*/ 648072 w 3892109"/>
                <a:gd name="connsiteY4" fmla="*/ 1728192 h 2578042"/>
                <a:gd name="connsiteX5" fmla="*/ 3240360 w 3892109"/>
                <a:gd name="connsiteY5" fmla="*/ 1728192 h 2578042"/>
                <a:gd name="connsiteX6" fmla="*/ 3892109 w 3892109"/>
                <a:gd name="connsiteY6" fmla="*/ 2125226 h 2578042"/>
                <a:gd name="connsiteX7" fmla="*/ 3550465 w 3892109"/>
                <a:gd name="connsiteY7" fmla="*/ 582804 h 2578042"/>
                <a:gd name="connsiteX8" fmla="*/ 2661186 w 3892109"/>
                <a:gd name="connsiteY8" fmla="*/ 155749 h 2578042"/>
                <a:gd name="connsiteX9" fmla="*/ 2545630 w 3892109"/>
                <a:gd name="connsiteY9" fmla="*/ 0 h 2578042"/>
                <a:gd name="connsiteX10" fmla="*/ 1967725 w 3892109"/>
                <a:gd name="connsiteY10" fmla="*/ 2578042 h 2578042"/>
                <a:gd name="connsiteX11" fmla="*/ 1395093 w 3892109"/>
                <a:gd name="connsiteY11" fmla="*/ 25120 h 2578042"/>
                <a:gd name="connsiteX0" fmla="*/ 1395093 w 3816424"/>
                <a:gd name="connsiteY0" fmla="*/ 25120 h 2578042"/>
                <a:gd name="connsiteX1" fmla="*/ 1274513 w 3816424"/>
                <a:gd name="connsiteY1" fmla="*/ 165797 h 2578042"/>
                <a:gd name="connsiteX2" fmla="*/ 410355 w 3816424"/>
                <a:gd name="connsiteY2" fmla="*/ 562707 h 2578042"/>
                <a:gd name="connsiteX3" fmla="*/ 72008 w 3816424"/>
                <a:gd name="connsiteY3" fmla="*/ 1512168 h 2578042"/>
                <a:gd name="connsiteX4" fmla="*/ 648072 w 3816424"/>
                <a:gd name="connsiteY4" fmla="*/ 1728192 h 2578042"/>
                <a:gd name="connsiteX5" fmla="*/ 3240360 w 3816424"/>
                <a:gd name="connsiteY5" fmla="*/ 1728192 h 2578042"/>
                <a:gd name="connsiteX6" fmla="*/ 3816424 w 3816424"/>
                <a:gd name="connsiteY6" fmla="*/ 1512168 h 2578042"/>
                <a:gd name="connsiteX7" fmla="*/ 3550465 w 3816424"/>
                <a:gd name="connsiteY7" fmla="*/ 582804 h 2578042"/>
                <a:gd name="connsiteX8" fmla="*/ 2661186 w 3816424"/>
                <a:gd name="connsiteY8" fmla="*/ 155749 h 2578042"/>
                <a:gd name="connsiteX9" fmla="*/ 2545630 w 3816424"/>
                <a:gd name="connsiteY9" fmla="*/ 0 h 2578042"/>
                <a:gd name="connsiteX10" fmla="*/ 1967725 w 3816424"/>
                <a:gd name="connsiteY10" fmla="*/ 2578042 h 2578042"/>
                <a:gd name="connsiteX11" fmla="*/ 1395093 w 3816424"/>
                <a:gd name="connsiteY11" fmla="*/ 25120 h 2578042"/>
                <a:gd name="connsiteX0" fmla="*/ 1395093 w 3816424"/>
                <a:gd name="connsiteY0" fmla="*/ 25120 h 2664296"/>
                <a:gd name="connsiteX1" fmla="*/ 1274513 w 3816424"/>
                <a:gd name="connsiteY1" fmla="*/ 165797 h 2664296"/>
                <a:gd name="connsiteX2" fmla="*/ 410355 w 3816424"/>
                <a:gd name="connsiteY2" fmla="*/ 562707 h 2664296"/>
                <a:gd name="connsiteX3" fmla="*/ 72008 w 3816424"/>
                <a:gd name="connsiteY3" fmla="*/ 1512168 h 2664296"/>
                <a:gd name="connsiteX4" fmla="*/ 648072 w 3816424"/>
                <a:gd name="connsiteY4" fmla="*/ 1728192 h 2664296"/>
                <a:gd name="connsiteX5" fmla="*/ 3240360 w 3816424"/>
                <a:gd name="connsiteY5" fmla="*/ 1728192 h 2664296"/>
                <a:gd name="connsiteX6" fmla="*/ 3816424 w 3816424"/>
                <a:gd name="connsiteY6" fmla="*/ 1512168 h 2664296"/>
                <a:gd name="connsiteX7" fmla="*/ 3550465 w 3816424"/>
                <a:gd name="connsiteY7" fmla="*/ 582804 h 2664296"/>
                <a:gd name="connsiteX8" fmla="*/ 2661186 w 3816424"/>
                <a:gd name="connsiteY8" fmla="*/ 155749 h 2664296"/>
                <a:gd name="connsiteX9" fmla="*/ 2545630 w 3816424"/>
                <a:gd name="connsiteY9" fmla="*/ 0 h 2664296"/>
                <a:gd name="connsiteX10" fmla="*/ 1944216 w 3816424"/>
                <a:gd name="connsiteY10" fmla="*/ 2664296 h 2664296"/>
                <a:gd name="connsiteX11" fmla="*/ 1395093 w 3816424"/>
                <a:gd name="connsiteY11" fmla="*/ 25120 h 2664296"/>
                <a:gd name="connsiteX0" fmla="*/ 1395093 w 3816424"/>
                <a:gd name="connsiteY0" fmla="*/ 25120 h 2664296"/>
                <a:gd name="connsiteX1" fmla="*/ 1274513 w 3816424"/>
                <a:gd name="connsiteY1" fmla="*/ 165797 h 2664296"/>
                <a:gd name="connsiteX2" fmla="*/ 410355 w 3816424"/>
                <a:gd name="connsiteY2" fmla="*/ 562707 h 2664296"/>
                <a:gd name="connsiteX3" fmla="*/ 72008 w 3816424"/>
                <a:gd name="connsiteY3" fmla="*/ 1512168 h 2664296"/>
                <a:gd name="connsiteX4" fmla="*/ 648072 w 3816424"/>
                <a:gd name="connsiteY4" fmla="*/ 1728192 h 2664296"/>
                <a:gd name="connsiteX5" fmla="*/ 3240360 w 3816424"/>
                <a:gd name="connsiteY5" fmla="*/ 1728192 h 2664296"/>
                <a:gd name="connsiteX6" fmla="*/ 3816424 w 3816424"/>
                <a:gd name="connsiteY6" fmla="*/ 1512168 h 2664296"/>
                <a:gd name="connsiteX7" fmla="*/ 3550465 w 3816424"/>
                <a:gd name="connsiteY7" fmla="*/ 582804 h 2664296"/>
                <a:gd name="connsiteX8" fmla="*/ 2661186 w 3816424"/>
                <a:gd name="connsiteY8" fmla="*/ 155749 h 2664296"/>
                <a:gd name="connsiteX9" fmla="*/ 2545630 w 3816424"/>
                <a:gd name="connsiteY9" fmla="*/ 0 h 2664296"/>
                <a:gd name="connsiteX10" fmla="*/ 1944216 w 3816424"/>
                <a:gd name="connsiteY10" fmla="*/ 2664296 h 2664296"/>
                <a:gd name="connsiteX11" fmla="*/ 1395093 w 3816424"/>
                <a:gd name="connsiteY11" fmla="*/ 25120 h 2664296"/>
                <a:gd name="connsiteX0" fmla="*/ 1395093 w 3816424"/>
                <a:gd name="connsiteY0" fmla="*/ 25120 h 2664296"/>
                <a:gd name="connsiteX1" fmla="*/ 1274513 w 3816424"/>
                <a:gd name="connsiteY1" fmla="*/ 165797 h 2664296"/>
                <a:gd name="connsiteX2" fmla="*/ 410355 w 3816424"/>
                <a:gd name="connsiteY2" fmla="*/ 562707 h 2664296"/>
                <a:gd name="connsiteX3" fmla="*/ 72008 w 3816424"/>
                <a:gd name="connsiteY3" fmla="*/ 1512168 h 2664296"/>
                <a:gd name="connsiteX4" fmla="*/ 648072 w 3816424"/>
                <a:gd name="connsiteY4" fmla="*/ 1728192 h 2664296"/>
                <a:gd name="connsiteX5" fmla="*/ 1688916 w 3816424"/>
                <a:gd name="connsiteY5" fmla="*/ 1976264 h 2664296"/>
                <a:gd name="connsiteX6" fmla="*/ 3240360 w 3816424"/>
                <a:gd name="connsiteY6" fmla="*/ 1728192 h 2664296"/>
                <a:gd name="connsiteX7" fmla="*/ 3816424 w 3816424"/>
                <a:gd name="connsiteY7" fmla="*/ 1512168 h 2664296"/>
                <a:gd name="connsiteX8" fmla="*/ 3550465 w 3816424"/>
                <a:gd name="connsiteY8" fmla="*/ 582804 h 2664296"/>
                <a:gd name="connsiteX9" fmla="*/ 2661186 w 3816424"/>
                <a:gd name="connsiteY9" fmla="*/ 155749 h 2664296"/>
                <a:gd name="connsiteX10" fmla="*/ 2545630 w 3816424"/>
                <a:gd name="connsiteY10" fmla="*/ 0 h 2664296"/>
                <a:gd name="connsiteX11" fmla="*/ 1944216 w 3816424"/>
                <a:gd name="connsiteY11" fmla="*/ 2664296 h 2664296"/>
                <a:gd name="connsiteX12" fmla="*/ 1395093 w 3816424"/>
                <a:gd name="connsiteY12" fmla="*/ 25120 h 2664296"/>
                <a:gd name="connsiteX0" fmla="*/ 1395093 w 3816424"/>
                <a:gd name="connsiteY0" fmla="*/ 25120 h 2984407"/>
                <a:gd name="connsiteX1" fmla="*/ 1274513 w 3816424"/>
                <a:gd name="connsiteY1" fmla="*/ 165797 h 2984407"/>
                <a:gd name="connsiteX2" fmla="*/ 410355 w 3816424"/>
                <a:gd name="connsiteY2" fmla="*/ 562707 h 2984407"/>
                <a:gd name="connsiteX3" fmla="*/ 72008 w 3816424"/>
                <a:gd name="connsiteY3" fmla="*/ 1512168 h 2984407"/>
                <a:gd name="connsiteX4" fmla="*/ 648072 w 3816424"/>
                <a:gd name="connsiteY4" fmla="*/ 1728192 h 2984407"/>
                <a:gd name="connsiteX5" fmla="*/ 1688916 w 3816424"/>
                <a:gd name="connsiteY5" fmla="*/ 1976264 h 2984407"/>
                <a:gd name="connsiteX6" fmla="*/ 3240360 w 3816424"/>
                <a:gd name="connsiteY6" fmla="*/ 1728192 h 2984407"/>
                <a:gd name="connsiteX7" fmla="*/ 3816424 w 3816424"/>
                <a:gd name="connsiteY7" fmla="*/ 1512168 h 2984407"/>
                <a:gd name="connsiteX8" fmla="*/ 3550465 w 3816424"/>
                <a:gd name="connsiteY8" fmla="*/ 582804 h 2984407"/>
                <a:gd name="connsiteX9" fmla="*/ 2661186 w 3816424"/>
                <a:gd name="connsiteY9" fmla="*/ 155749 h 2984407"/>
                <a:gd name="connsiteX10" fmla="*/ 2545630 w 3816424"/>
                <a:gd name="connsiteY10" fmla="*/ 0 h 2984407"/>
                <a:gd name="connsiteX11" fmla="*/ 2191836 w 3816424"/>
                <a:gd name="connsiteY11" fmla="*/ 1945784 h 2984407"/>
                <a:gd name="connsiteX12" fmla="*/ 1944216 w 3816424"/>
                <a:gd name="connsiteY12" fmla="*/ 2664296 h 2984407"/>
                <a:gd name="connsiteX13" fmla="*/ 1395093 w 3816424"/>
                <a:gd name="connsiteY13" fmla="*/ 25120 h 2984407"/>
                <a:gd name="connsiteX0" fmla="*/ 1395093 w 3816424"/>
                <a:gd name="connsiteY0" fmla="*/ 25120 h 1976264"/>
                <a:gd name="connsiteX1" fmla="*/ 1274513 w 3816424"/>
                <a:gd name="connsiteY1" fmla="*/ 165797 h 1976264"/>
                <a:gd name="connsiteX2" fmla="*/ 410355 w 3816424"/>
                <a:gd name="connsiteY2" fmla="*/ 562707 h 1976264"/>
                <a:gd name="connsiteX3" fmla="*/ 72008 w 3816424"/>
                <a:gd name="connsiteY3" fmla="*/ 1512168 h 1976264"/>
                <a:gd name="connsiteX4" fmla="*/ 648072 w 3816424"/>
                <a:gd name="connsiteY4" fmla="*/ 1728192 h 1976264"/>
                <a:gd name="connsiteX5" fmla="*/ 1688916 w 3816424"/>
                <a:gd name="connsiteY5" fmla="*/ 1976264 h 1976264"/>
                <a:gd name="connsiteX6" fmla="*/ 3240360 w 3816424"/>
                <a:gd name="connsiteY6" fmla="*/ 1728192 h 1976264"/>
                <a:gd name="connsiteX7" fmla="*/ 3816424 w 3816424"/>
                <a:gd name="connsiteY7" fmla="*/ 1512168 h 1976264"/>
                <a:gd name="connsiteX8" fmla="*/ 3550465 w 3816424"/>
                <a:gd name="connsiteY8" fmla="*/ 582804 h 1976264"/>
                <a:gd name="connsiteX9" fmla="*/ 2661186 w 3816424"/>
                <a:gd name="connsiteY9" fmla="*/ 155749 h 1976264"/>
                <a:gd name="connsiteX10" fmla="*/ 2545630 w 3816424"/>
                <a:gd name="connsiteY10" fmla="*/ 0 h 1976264"/>
                <a:gd name="connsiteX11" fmla="*/ 2191836 w 3816424"/>
                <a:gd name="connsiteY11" fmla="*/ 1945784 h 1976264"/>
                <a:gd name="connsiteX12" fmla="*/ 1395093 w 3816424"/>
                <a:gd name="connsiteY12" fmla="*/ 25120 h 1976264"/>
                <a:gd name="connsiteX0" fmla="*/ 1395093 w 3816424"/>
                <a:gd name="connsiteY0" fmla="*/ 25120 h 2225631"/>
                <a:gd name="connsiteX1" fmla="*/ 1274513 w 3816424"/>
                <a:gd name="connsiteY1" fmla="*/ 165797 h 2225631"/>
                <a:gd name="connsiteX2" fmla="*/ 410355 w 3816424"/>
                <a:gd name="connsiteY2" fmla="*/ 562707 h 2225631"/>
                <a:gd name="connsiteX3" fmla="*/ 72008 w 3816424"/>
                <a:gd name="connsiteY3" fmla="*/ 1512168 h 2225631"/>
                <a:gd name="connsiteX4" fmla="*/ 648072 w 3816424"/>
                <a:gd name="connsiteY4" fmla="*/ 1728192 h 2225631"/>
                <a:gd name="connsiteX5" fmla="*/ 1688916 w 3816424"/>
                <a:gd name="connsiteY5" fmla="*/ 1976264 h 2225631"/>
                <a:gd name="connsiteX6" fmla="*/ 3240360 w 3816424"/>
                <a:gd name="connsiteY6" fmla="*/ 1728192 h 2225631"/>
                <a:gd name="connsiteX7" fmla="*/ 3816424 w 3816424"/>
                <a:gd name="connsiteY7" fmla="*/ 1512168 h 2225631"/>
                <a:gd name="connsiteX8" fmla="*/ 3550465 w 3816424"/>
                <a:gd name="connsiteY8" fmla="*/ 582804 h 2225631"/>
                <a:gd name="connsiteX9" fmla="*/ 2661186 w 3816424"/>
                <a:gd name="connsiteY9" fmla="*/ 155749 h 2225631"/>
                <a:gd name="connsiteX10" fmla="*/ 2545630 w 3816424"/>
                <a:gd name="connsiteY10" fmla="*/ 0 h 2225631"/>
                <a:gd name="connsiteX11" fmla="*/ 2191836 w 3816424"/>
                <a:gd name="connsiteY11" fmla="*/ 1945784 h 2225631"/>
                <a:gd name="connsiteX12" fmla="*/ 1993716 w 3816424"/>
                <a:gd name="connsiteY12" fmla="*/ 1679084 h 2225631"/>
                <a:gd name="connsiteX13" fmla="*/ 1395093 w 3816424"/>
                <a:gd name="connsiteY13" fmla="*/ 25120 h 2225631"/>
                <a:gd name="connsiteX0" fmla="*/ 1395093 w 3816424"/>
                <a:gd name="connsiteY0" fmla="*/ 25120 h 2336335"/>
                <a:gd name="connsiteX1" fmla="*/ 1274513 w 3816424"/>
                <a:gd name="connsiteY1" fmla="*/ 165797 h 2336335"/>
                <a:gd name="connsiteX2" fmla="*/ 410355 w 3816424"/>
                <a:gd name="connsiteY2" fmla="*/ 562707 h 2336335"/>
                <a:gd name="connsiteX3" fmla="*/ 72008 w 3816424"/>
                <a:gd name="connsiteY3" fmla="*/ 1512168 h 2336335"/>
                <a:gd name="connsiteX4" fmla="*/ 648072 w 3816424"/>
                <a:gd name="connsiteY4" fmla="*/ 1728192 h 2336335"/>
                <a:gd name="connsiteX5" fmla="*/ 1688916 w 3816424"/>
                <a:gd name="connsiteY5" fmla="*/ 1976264 h 2336335"/>
                <a:gd name="connsiteX6" fmla="*/ 3240360 w 3816424"/>
                <a:gd name="connsiteY6" fmla="*/ 1728192 h 2336335"/>
                <a:gd name="connsiteX7" fmla="*/ 3816424 w 3816424"/>
                <a:gd name="connsiteY7" fmla="*/ 1512168 h 2336335"/>
                <a:gd name="connsiteX8" fmla="*/ 3550465 w 3816424"/>
                <a:gd name="connsiteY8" fmla="*/ 582804 h 2336335"/>
                <a:gd name="connsiteX9" fmla="*/ 2661186 w 3816424"/>
                <a:gd name="connsiteY9" fmla="*/ 155749 h 2336335"/>
                <a:gd name="connsiteX10" fmla="*/ 2545630 w 3816424"/>
                <a:gd name="connsiteY10" fmla="*/ 0 h 2336335"/>
                <a:gd name="connsiteX11" fmla="*/ 2191836 w 3816424"/>
                <a:gd name="connsiteY11" fmla="*/ 1945784 h 2336335"/>
                <a:gd name="connsiteX12" fmla="*/ 1656184 w 3816424"/>
                <a:gd name="connsiteY12" fmla="*/ 2016224 h 2336335"/>
                <a:gd name="connsiteX13" fmla="*/ 1395093 w 3816424"/>
                <a:gd name="connsiteY13" fmla="*/ 25120 h 2336335"/>
                <a:gd name="connsiteX0" fmla="*/ 1395093 w 3816424"/>
                <a:gd name="connsiteY0" fmla="*/ 25120 h 2336335"/>
                <a:gd name="connsiteX1" fmla="*/ 1274513 w 3816424"/>
                <a:gd name="connsiteY1" fmla="*/ 165797 h 2336335"/>
                <a:gd name="connsiteX2" fmla="*/ 410355 w 3816424"/>
                <a:gd name="connsiteY2" fmla="*/ 562707 h 2336335"/>
                <a:gd name="connsiteX3" fmla="*/ 72008 w 3816424"/>
                <a:gd name="connsiteY3" fmla="*/ 1512168 h 2336335"/>
                <a:gd name="connsiteX4" fmla="*/ 648072 w 3816424"/>
                <a:gd name="connsiteY4" fmla="*/ 1728192 h 2336335"/>
                <a:gd name="connsiteX5" fmla="*/ 1688916 w 3816424"/>
                <a:gd name="connsiteY5" fmla="*/ 1976264 h 2336335"/>
                <a:gd name="connsiteX6" fmla="*/ 3240360 w 3816424"/>
                <a:gd name="connsiteY6" fmla="*/ 1728192 h 2336335"/>
                <a:gd name="connsiteX7" fmla="*/ 3816424 w 3816424"/>
                <a:gd name="connsiteY7" fmla="*/ 1512168 h 2336335"/>
                <a:gd name="connsiteX8" fmla="*/ 3550465 w 3816424"/>
                <a:gd name="connsiteY8" fmla="*/ 582804 h 2336335"/>
                <a:gd name="connsiteX9" fmla="*/ 2661186 w 3816424"/>
                <a:gd name="connsiteY9" fmla="*/ 155749 h 2336335"/>
                <a:gd name="connsiteX10" fmla="*/ 2545630 w 3816424"/>
                <a:gd name="connsiteY10" fmla="*/ 0 h 2336335"/>
                <a:gd name="connsiteX11" fmla="*/ 2191836 w 3816424"/>
                <a:gd name="connsiteY11" fmla="*/ 1945784 h 2336335"/>
                <a:gd name="connsiteX12" fmla="*/ 1656184 w 3816424"/>
                <a:gd name="connsiteY12" fmla="*/ 2016224 h 2336335"/>
                <a:gd name="connsiteX13" fmla="*/ 1395093 w 3816424"/>
                <a:gd name="connsiteY13" fmla="*/ 25120 h 2336335"/>
                <a:gd name="connsiteX0" fmla="*/ 1395093 w 3816424"/>
                <a:gd name="connsiteY0" fmla="*/ 25120 h 2336335"/>
                <a:gd name="connsiteX1" fmla="*/ 1274513 w 3816424"/>
                <a:gd name="connsiteY1" fmla="*/ 165797 h 2336335"/>
                <a:gd name="connsiteX2" fmla="*/ 410355 w 3816424"/>
                <a:gd name="connsiteY2" fmla="*/ 562707 h 2336335"/>
                <a:gd name="connsiteX3" fmla="*/ 72008 w 3816424"/>
                <a:gd name="connsiteY3" fmla="*/ 1512168 h 2336335"/>
                <a:gd name="connsiteX4" fmla="*/ 648072 w 3816424"/>
                <a:gd name="connsiteY4" fmla="*/ 1728192 h 2336335"/>
                <a:gd name="connsiteX5" fmla="*/ 1688916 w 3816424"/>
                <a:gd name="connsiteY5" fmla="*/ 1976264 h 2336335"/>
                <a:gd name="connsiteX6" fmla="*/ 3240360 w 3816424"/>
                <a:gd name="connsiteY6" fmla="*/ 1728192 h 2336335"/>
                <a:gd name="connsiteX7" fmla="*/ 3816424 w 3816424"/>
                <a:gd name="connsiteY7" fmla="*/ 1512168 h 2336335"/>
                <a:gd name="connsiteX8" fmla="*/ 3550465 w 3816424"/>
                <a:gd name="connsiteY8" fmla="*/ 582804 h 2336335"/>
                <a:gd name="connsiteX9" fmla="*/ 2661186 w 3816424"/>
                <a:gd name="connsiteY9" fmla="*/ 155749 h 2336335"/>
                <a:gd name="connsiteX10" fmla="*/ 2545630 w 3816424"/>
                <a:gd name="connsiteY10" fmla="*/ 0 h 2336335"/>
                <a:gd name="connsiteX11" fmla="*/ 2191836 w 3816424"/>
                <a:gd name="connsiteY11" fmla="*/ 1945784 h 2336335"/>
                <a:gd name="connsiteX12" fmla="*/ 1656184 w 3816424"/>
                <a:gd name="connsiteY12" fmla="*/ 2016224 h 2336335"/>
                <a:gd name="connsiteX13" fmla="*/ 1395093 w 3816424"/>
                <a:gd name="connsiteY13" fmla="*/ 25120 h 2336335"/>
                <a:gd name="connsiteX0" fmla="*/ 1395093 w 3816424"/>
                <a:gd name="connsiteY0" fmla="*/ 25120 h 2016224"/>
                <a:gd name="connsiteX1" fmla="*/ 1274513 w 3816424"/>
                <a:gd name="connsiteY1" fmla="*/ 165797 h 2016224"/>
                <a:gd name="connsiteX2" fmla="*/ 410355 w 3816424"/>
                <a:gd name="connsiteY2" fmla="*/ 562707 h 2016224"/>
                <a:gd name="connsiteX3" fmla="*/ 72008 w 3816424"/>
                <a:gd name="connsiteY3" fmla="*/ 1512168 h 2016224"/>
                <a:gd name="connsiteX4" fmla="*/ 648072 w 3816424"/>
                <a:gd name="connsiteY4" fmla="*/ 1728192 h 2016224"/>
                <a:gd name="connsiteX5" fmla="*/ 1688916 w 3816424"/>
                <a:gd name="connsiteY5" fmla="*/ 1976264 h 2016224"/>
                <a:gd name="connsiteX6" fmla="*/ 3240360 w 3816424"/>
                <a:gd name="connsiteY6" fmla="*/ 1728192 h 2016224"/>
                <a:gd name="connsiteX7" fmla="*/ 3816424 w 3816424"/>
                <a:gd name="connsiteY7" fmla="*/ 1512168 h 2016224"/>
                <a:gd name="connsiteX8" fmla="*/ 3550465 w 3816424"/>
                <a:gd name="connsiteY8" fmla="*/ 582804 h 2016224"/>
                <a:gd name="connsiteX9" fmla="*/ 2661186 w 3816424"/>
                <a:gd name="connsiteY9" fmla="*/ 155749 h 2016224"/>
                <a:gd name="connsiteX10" fmla="*/ 2545630 w 3816424"/>
                <a:gd name="connsiteY10" fmla="*/ 0 h 2016224"/>
                <a:gd name="connsiteX11" fmla="*/ 2191836 w 3816424"/>
                <a:gd name="connsiteY11" fmla="*/ 1945784 h 2016224"/>
                <a:gd name="connsiteX12" fmla="*/ 1656184 w 3816424"/>
                <a:gd name="connsiteY12" fmla="*/ 2016224 h 2016224"/>
                <a:gd name="connsiteX13" fmla="*/ 1395093 w 3816424"/>
                <a:gd name="connsiteY13" fmla="*/ 25120 h 2016224"/>
                <a:gd name="connsiteX0" fmla="*/ 1395093 w 3816424"/>
                <a:gd name="connsiteY0" fmla="*/ 25120 h 2019705"/>
                <a:gd name="connsiteX1" fmla="*/ 1274513 w 3816424"/>
                <a:gd name="connsiteY1" fmla="*/ 165797 h 2019705"/>
                <a:gd name="connsiteX2" fmla="*/ 410355 w 3816424"/>
                <a:gd name="connsiteY2" fmla="*/ 562707 h 2019705"/>
                <a:gd name="connsiteX3" fmla="*/ 72008 w 3816424"/>
                <a:gd name="connsiteY3" fmla="*/ 1512168 h 2019705"/>
                <a:gd name="connsiteX4" fmla="*/ 648072 w 3816424"/>
                <a:gd name="connsiteY4" fmla="*/ 1728192 h 2019705"/>
                <a:gd name="connsiteX5" fmla="*/ 1688916 w 3816424"/>
                <a:gd name="connsiteY5" fmla="*/ 1976264 h 2019705"/>
                <a:gd name="connsiteX6" fmla="*/ 3240360 w 3816424"/>
                <a:gd name="connsiteY6" fmla="*/ 1728192 h 2019705"/>
                <a:gd name="connsiteX7" fmla="*/ 3816424 w 3816424"/>
                <a:gd name="connsiteY7" fmla="*/ 1512168 h 2019705"/>
                <a:gd name="connsiteX8" fmla="*/ 3550465 w 3816424"/>
                <a:gd name="connsiteY8" fmla="*/ 582804 h 2019705"/>
                <a:gd name="connsiteX9" fmla="*/ 2661186 w 3816424"/>
                <a:gd name="connsiteY9" fmla="*/ 155749 h 2019705"/>
                <a:gd name="connsiteX10" fmla="*/ 2545630 w 3816424"/>
                <a:gd name="connsiteY10" fmla="*/ 0 h 2019705"/>
                <a:gd name="connsiteX11" fmla="*/ 2191836 w 3816424"/>
                <a:gd name="connsiteY11" fmla="*/ 1945784 h 2019705"/>
                <a:gd name="connsiteX12" fmla="*/ 1656184 w 3816424"/>
                <a:gd name="connsiteY12" fmla="*/ 2016224 h 2019705"/>
                <a:gd name="connsiteX13" fmla="*/ 1395093 w 3816424"/>
                <a:gd name="connsiteY13" fmla="*/ 25120 h 2019705"/>
                <a:gd name="connsiteX0" fmla="*/ 1395093 w 3816424"/>
                <a:gd name="connsiteY0" fmla="*/ 25120 h 2019705"/>
                <a:gd name="connsiteX1" fmla="*/ 1274513 w 3816424"/>
                <a:gd name="connsiteY1" fmla="*/ 165797 h 2019705"/>
                <a:gd name="connsiteX2" fmla="*/ 410355 w 3816424"/>
                <a:gd name="connsiteY2" fmla="*/ 562707 h 2019705"/>
                <a:gd name="connsiteX3" fmla="*/ 72008 w 3816424"/>
                <a:gd name="connsiteY3" fmla="*/ 1512168 h 2019705"/>
                <a:gd name="connsiteX4" fmla="*/ 648072 w 3816424"/>
                <a:gd name="connsiteY4" fmla="*/ 1728192 h 2019705"/>
                <a:gd name="connsiteX5" fmla="*/ 1688916 w 3816424"/>
                <a:gd name="connsiteY5" fmla="*/ 1976264 h 2019705"/>
                <a:gd name="connsiteX6" fmla="*/ 3240360 w 3816424"/>
                <a:gd name="connsiteY6" fmla="*/ 1728192 h 2019705"/>
                <a:gd name="connsiteX7" fmla="*/ 3816424 w 3816424"/>
                <a:gd name="connsiteY7" fmla="*/ 1512168 h 2019705"/>
                <a:gd name="connsiteX8" fmla="*/ 3550465 w 3816424"/>
                <a:gd name="connsiteY8" fmla="*/ 582804 h 2019705"/>
                <a:gd name="connsiteX9" fmla="*/ 2661186 w 3816424"/>
                <a:gd name="connsiteY9" fmla="*/ 155749 h 2019705"/>
                <a:gd name="connsiteX10" fmla="*/ 2545630 w 3816424"/>
                <a:gd name="connsiteY10" fmla="*/ 0 h 2019705"/>
                <a:gd name="connsiteX11" fmla="*/ 2191836 w 3816424"/>
                <a:gd name="connsiteY11" fmla="*/ 1945784 h 2019705"/>
                <a:gd name="connsiteX12" fmla="*/ 1656184 w 3816424"/>
                <a:gd name="connsiteY12" fmla="*/ 2016224 h 2019705"/>
                <a:gd name="connsiteX13" fmla="*/ 1395093 w 3816424"/>
                <a:gd name="connsiteY13" fmla="*/ 25120 h 2019705"/>
                <a:gd name="connsiteX0" fmla="*/ 1395093 w 3816424"/>
                <a:gd name="connsiteY0" fmla="*/ 25120 h 2019705"/>
                <a:gd name="connsiteX1" fmla="*/ 1274513 w 3816424"/>
                <a:gd name="connsiteY1" fmla="*/ 165797 h 2019705"/>
                <a:gd name="connsiteX2" fmla="*/ 410355 w 3816424"/>
                <a:gd name="connsiteY2" fmla="*/ 562707 h 2019705"/>
                <a:gd name="connsiteX3" fmla="*/ 72008 w 3816424"/>
                <a:gd name="connsiteY3" fmla="*/ 1512168 h 2019705"/>
                <a:gd name="connsiteX4" fmla="*/ 648072 w 3816424"/>
                <a:gd name="connsiteY4" fmla="*/ 1728192 h 2019705"/>
                <a:gd name="connsiteX5" fmla="*/ 1688916 w 3816424"/>
                <a:gd name="connsiteY5" fmla="*/ 1976264 h 2019705"/>
                <a:gd name="connsiteX6" fmla="*/ 3240360 w 3816424"/>
                <a:gd name="connsiteY6" fmla="*/ 1728192 h 2019705"/>
                <a:gd name="connsiteX7" fmla="*/ 3816424 w 3816424"/>
                <a:gd name="connsiteY7" fmla="*/ 1512168 h 2019705"/>
                <a:gd name="connsiteX8" fmla="*/ 3550465 w 3816424"/>
                <a:gd name="connsiteY8" fmla="*/ 582804 h 2019705"/>
                <a:gd name="connsiteX9" fmla="*/ 2661186 w 3816424"/>
                <a:gd name="connsiteY9" fmla="*/ 155749 h 2019705"/>
                <a:gd name="connsiteX10" fmla="*/ 2545630 w 3816424"/>
                <a:gd name="connsiteY10" fmla="*/ 0 h 2019705"/>
                <a:gd name="connsiteX11" fmla="*/ 2088232 w 3816424"/>
                <a:gd name="connsiteY11" fmla="*/ 1944216 h 2019705"/>
                <a:gd name="connsiteX12" fmla="*/ 1656184 w 3816424"/>
                <a:gd name="connsiteY12" fmla="*/ 2016224 h 2019705"/>
                <a:gd name="connsiteX13" fmla="*/ 1395093 w 3816424"/>
                <a:gd name="connsiteY13" fmla="*/ 25120 h 2019705"/>
                <a:gd name="connsiteX0" fmla="*/ 1395093 w 3816424"/>
                <a:gd name="connsiteY0" fmla="*/ 25120 h 2064816"/>
                <a:gd name="connsiteX1" fmla="*/ 1274513 w 3816424"/>
                <a:gd name="connsiteY1" fmla="*/ 165797 h 2064816"/>
                <a:gd name="connsiteX2" fmla="*/ 410355 w 3816424"/>
                <a:gd name="connsiteY2" fmla="*/ 562707 h 2064816"/>
                <a:gd name="connsiteX3" fmla="*/ 72008 w 3816424"/>
                <a:gd name="connsiteY3" fmla="*/ 1512168 h 2064816"/>
                <a:gd name="connsiteX4" fmla="*/ 648072 w 3816424"/>
                <a:gd name="connsiteY4" fmla="*/ 1728192 h 2064816"/>
                <a:gd name="connsiteX5" fmla="*/ 1800200 w 3816424"/>
                <a:gd name="connsiteY5" fmla="*/ 2064816 h 2064816"/>
                <a:gd name="connsiteX6" fmla="*/ 3240360 w 3816424"/>
                <a:gd name="connsiteY6" fmla="*/ 1728192 h 2064816"/>
                <a:gd name="connsiteX7" fmla="*/ 3816424 w 3816424"/>
                <a:gd name="connsiteY7" fmla="*/ 1512168 h 2064816"/>
                <a:gd name="connsiteX8" fmla="*/ 3550465 w 3816424"/>
                <a:gd name="connsiteY8" fmla="*/ 582804 h 2064816"/>
                <a:gd name="connsiteX9" fmla="*/ 2661186 w 3816424"/>
                <a:gd name="connsiteY9" fmla="*/ 155749 h 2064816"/>
                <a:gd name="connsiteX10" fmla="*/ 2545630 w 3816424"/>
                <a:gd name="connsiteY10" fmla="*/ 0 h 2064816"/>
                <a:gd name="connsiteX11" fmla="*/ 2088232 w 3816424"/>
                <a:gd name="connsiteY11" fmla="*/ 1944216 h 2064816"/>
                <a:gd name="connsiteX12" fmla="*/ 1656184 w 3816424"/>
                <a:gd name="connsiteY12" fmla="*/ 2016224 h 2064816"/>
                <a:gd name="connsiteX13" fmla="*/ 1395093 w 3816424"/>
                <a:gd name="connsiteY13" fmla="*/ 25120 h 2064816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648072 w 3816424"/>
                <a:gd name="connsiteY4" fmla="*/ 1728192 h 2064815"/>
                <a:gd name="connsiteX5" fmla="*/ 1872208 w 3816424"/>
                <a:gd name="connsiteY5" fmla="*/ 2064815 h 2064815"/>
                <a:gd name="connsiteX6" fmla="*/ 3240360 w 3816424"/>
                <a:gd name="connsiteY6" fmla="*/ 1728192 h 2064815"/>
                <a:gd name="connsiteX7" fmla="*/ 3816424 w 3816424"/>
                <a:gd name="connsiteY7" fmla="*/ 1512168 h 2064815"/>
                <a:gd name="connsiteX8" fmla="*/ 3550465 w 3816424"/>
                <a:gd name="connsiteY8" fmla="*/ 582804 h 2064815"/>
                <a:gd name="connsiteX9" fmla="*/ 2661186 w 3816424"/>
                <a:gd name="connsiteY9" fmla="*/ 155749 h 2064815"/>
                <a:gd name="connsiteX10" fmla="*/ 2545630 w 3816424"/>
                <a:gd name="connsiteY10" fmla="*/ 0 h 2064815"/>
                <a:gd name="connsiteX11" fmla="*/ 2088232 w 3816424"/>
                <a:gd name="connsiteY11" fmla="*/ 1944216 h 2064815"/>
                <a:gd name="connsiteX12" fmla="*/ 1656184 w 3816424"/>
                <a:gd name="connsiteY12" fmla="*/ 2016224 h 2064815"/>
                <a:gd name="connsiteX13" fmla="*/ 1395093 w 3816424"/>
                <a:gd name="connsiteY13" fmla="*/ 25120 h 2064815"/>
                <a:gd name="connsiteX0" fmla="*/ 1395093 w 3816424"/>
                <a:gd name="connsiteY0" fmla="*/ 25120 h 2064815"/>
                <a:gd name="connsiteX1" fmla="*/ 1274513 w 3816424"/>
                <a:gd name="connsiteY1" fmla="*/ 165797 h 2064815"/>
                <a:gd name="connsiteX2" fmla="*/ 410355 w 3816424"/>
                <a:gd name="connsiteY2" fmla="*/ 562707 h 2064815"/>
                <a:gd name="connsiteX3" fmla="*/ 72008 w 3816424"/>
                <a:gd name="connsiteY3" fmla="*/ 1512168 h 2064815"/>
                <a:gd name="connsiteX4" fmla="*/ 1872208 w 3816424"/>
                <a:gd name="connsiteY4" fmla="*/ 2064815 h 2064815"/>
                <a:gd name="connsiteX5" fmla="*/ 3240360 w 3816424"/>
                <a:gd name="connsiteY5" fmla="*/ 1728192 h 2064815"/>
                <a:gd name="connsiteX6" fmla="*/ 3816424 w 3816424"/>
                <a:gd name="connsiteY6" fmla="*/ 1512168 h 2064815"/>
                <a:gd name="connsiteX7" fmla="*/ 3550465 w 3816424"/>
                <a:gd name="connsiteY7" fmla="*/ 582804 h 2064815"/>
                <a:gd name="connsiteX8" fmla="*/ 2661186 w 3816424"/>
                <a:gd name="connsiteY8" fmla="*/ 155749 h 2064815"/>
                <a:gd name="connsiteX9" fmla="*/ 2545630 w 3816424"/>
                <a:gd name="connsiteY9" fmla="*/ 0 h 2064815"/>
                <a:gd name="connsiteX10" fmla="*/ 2088232 w 3816424"/>
                <a:gd name="connsiteY10" fmla="*/ 1944216 h 2064815"/>
                <a:gd name="connsiteX11" fmla="*/ 1656184 w 3816424"/>
                <a:gd name="connsiteY11" fmla="*/ 2016224 h 2064815"/>
                <a:gd name="connsiteX12" fmla="*/ 1395093 w 3816424"/>
                <a:gd name="connsiteY12" fmla="*/ 25120 h 2064815"/>
                <a:gd name="connsiteX0" fmla="*/ 984739 w 3406070"/>
                <a:gd name="connsiteY0" fmla="*/ 25120 h 2064815"/>
                <a:gd name="connsiteX1" fmla="*/ 864159 w 3406070"/>
                <a:gd name="connsiteY1" fmla="*/ 165797 h 2064815"/>
                <a:gd name="connsiteX2" fmla="*/ 1 w 3406070"/>
                <a:gd name="connsiteY2" fmla="*/ 562707 h 2064815"/>
                <a:gd name="connsiteX3" fmla="*/ 1461854 w 3406070"/>
                <a:gd name="connsiteY3" fmla="*/ 2064815 h 2064815"/>
                <a:gd name="connsiteX4" fmla="*/ 2830006 w 3406070"/>
                <a:gd name="connsiteY4" fmla="*/ 1728192 h 2064815"/>
                <a:gd name="connsiteX5" fmla="*/ 3406070 w 3406070"/>
                <a:gd name="connsiteY5" fmla="*/ 1512168 h 2064815"/>
                <a:gd name="connsiteX6" fmla="*/ 3140111 w 3406070"/>
                <a:gd name="connsiteY6" fmla="*/ 582804 h 2064815"/>
                <a:gd name="connsiteX7" fmla="*/ 2250832 w 3406070"/>
                <a:gd name="connsiteY7" fmla="*/ 155749 h 2064815"/>
                <a:gd name="connsiteX8" fmla="*/ 2135276 w 3406070"/>
                <a:gd name="connsiteY8" fmla="*/ 0 h 2064815"/>
                <a:gd name="connsiteX9" fmla="*/ 1677878 w 3406070"/>
                <a:gd name="connsiteY9" fmla="*/ 1944216 h 2064815"/>
                <a:gd name="connsiteX10" fmla="*/ 1245830 w 3406070"/>
                <a:gd name="connsiteY10" fmla="*/ 2016224 h 2064815"/>
                <a:gd name="connsiteX11" fmla="*/ 984739 w 3406070"/>
                <a:gd name="connsiteY11" fmla="*/ 25120 h 2064815"/>
                <a:gd name="connsiteX0" fmla="*/ 120580 w 2541911"/>
                <a:gd name="connsiteY0" fmla="*/ 25120 h 2064815"/>
                <a:gd name="connsiteX1" fmla="*/ 0 w 2541911"/>
                <a:gd name="connsiteY1" fmla="*/ 165797 h 2064815"/>
                <a:gd name="connsiteX2" fmla="*/ 597695 w 2541911"/>
                <a:gd name="connsiteY2" fmla="*/ 2064815 h 2064815"/>
                <a:gd name="connsiteX3" fmla="*/ 1965847 w 2541911"/>
                <a:gd name="connsiteY3" fmla="*/ 1728192 h 2064815"/>
                <a:gd name="connsiteX4" fmla="*/ 2541911 w 2541911"/>
                <a:gd name="connsiteY4" fmla="*/ 1512168 h 2064815"/>
                <a:gd name="connsiteX5" fmla="*/ 2275952 w 2541911"/>
                <a:gd name="connsiteY5" fmla="*/ 582804 h 2064815"/>
                <a:gd name="connsiteX6" fmla="*/ 1386673 w 2541911"/>
                <a:gd name="connsiteY6" fmla="*/ 155749 h 2064815"/>
                <a:gd name="connsiteX7" fmla="*/ 1271117 w 2541911"/>
                <a:gd name="connsiteY7" fmla="*/ 0 h 2064815"/>
                <a:gd name="connsiteX8" fmla="*/ 813719 w 2541911"/>
                <a:gd name="connsiteY8" fmla="*/ 1944216 h 2064815"/>
                <a:gd name="connsiteX9" fmla="*/ 381671 w 2541911"/>
                <a:gd name="connsiteY9" fmla="*/ 2016224 h 2064815"/>
                <a:gd name="connsiteX10" fmla="*/ 120580 w 2541911"/>
                <a:gd name="connsiteY10" fmla="*/ 25120 h 2064815"/>
                <a:gd name="connsiteX0" fmla="*/ -1 w 2421330"/>
                <a:gd name="connsiteY0" fmla="*/ 25120 h 2064815"/>
                <a:gd name="connsiteX1" fmla="*/ 477114 w 2421330"/>
                <a:gd name="connsiteY1" fmla="*/ 2064815 h 2064815"/>
                <a:gd name="connsiteX2" fmla="*/ 1845266 w 2421330"/>
                <a:gd name="connsiteY2" fmla="*/ 1728192 h 2064815"/>
                <a:gd name="connsiteX3" fmla="*/ 2421330 w 2421330"/>
                <a:gd name="connsiteY3" fmla="*/ 1512168 h 2064815"/>
                <a:gd name="connsiteX4" fmla="*/ 2155371 w 2421330"/>
                <a:gd name="connsiteY4" fmla="*/ 582804 h 2064815"/>
                <a:gd name="connsiteX5" fmla="*/ 1266092 w 2421330"/>
                <a:gd name="connsiteY5" fmla="*/ 155749 h 2064815"/>
                <a:gd name="connsiteX6" fmla="*/ 1150536 w 2421330"/>
                <a:gd name="connsiteY6" fmla="*/ 0 h 2064815"/>
                <a:gd name="connsiteX7" fmla="*/ 693138 w 2421330"/>
                <a:gd name="connsiteY7" fmla="*/ 1944216 h 2064815"/>
                <a:gd name="connsiteX8" fmla="*/ 261090 w 2421330"/>
                <a:gd name="connsiteY8" fmla="*/ 2016224 h 2064815"/>
                <a:gd name="connsiteX9" fmla="*/ -1 w 2421330"/>
                <a:gd name="connsiteY9" fmla="*/ 25120 h 2064815"/>
                <a:gd name="connsiteX0" fmla="*/ 48005 w 2208245"/>
                <a:gd name="connsiteY0" fmla="*/ 2016224 h 2112820"/>
                <a:gd name="connsiteX1" fmla="*/ 264029 w 2208245"/>
                <a:gd name="connsiteY1" fmla="*/ 2064815 h 2112820"/>
                <a:gd name="connsiteX2" fmla="*/ 1632181 w 2208245"/>
                <a:gd name="connsiteY2" fmla="*/ 1728192 h 2112820"/>
                <a:gd name="connsiteX3" fmla="*/ 2208245 w 2208245"/>
                <a:gd name="connsiteY3" fmla="*/ 1512168 h 2112820"/>
                <a:gd name="connsiteX4" fmla="*/ 1942286 w 2208245"/>
                <a:gd name="connsiteY4" fmla="*/ 582804 h 2112820"/>
                <a:gd name="connsiteX5" fmla="*/ 1053007 w 2208245"/>
                <a:gd name="connsiteY5" fmla="*/ 155749 h 2112820"/>
                <a:gd name="connsiteX6" fmla="*/ 937451 w 2208245"/>
                <a:gd name="connsiteY6" fmla="*/ 0 h 2112820"/>
                <a:gd name="connsiteX7" fmla="*/ 480053 w 2208245"/>
                <a:gd name="connsiteY7" fmla="*/ 1944216 h 2112820"/>
                <a:gd name="connsiteX8" fmla="*/ 48005 w 2208245"/>
                <a:gd name="connsiteY8" fmla="*/ 2016224 h 2112820"/>
                <a:gd name="connsiteX0" fmla="*/ 408045 w 2136237"/>
                <a:gd name="connsiteY0" fmla="*/ 1944216 h 2288352"/>
                <a:gd name="connsiteX1" fmla="*/ 192021 w 2136237"/>
                <a:gd name="connsiteY1" fmla="*/ 2064815 h 2288352"/>
                <a:gd name="connsiteX2" fmla="*/ 1560173 w 2136237"/>
                <a:gd name="connsiteY2" fmla="*/ 1728192 h 2288352"/>
                <a:gd name="connsiteX3" fmla="*/ 2136237 w 2136237"/>
                <a:gd name="connsiteY3" fmla="*/ 1512168 h 2288352"/>
                <a:gd name="connsiteX4" fmla="*/ 1870278 w 2136237"/>
                <a:gd name="connsiteY4" fmla="*/ 582804 h 2288352"/>
                <a:gd name="connsiteX5" fmla="*/ 980999 w 2136237"/>
                <a:gd name="connsiteY5" fmla="*/ 155749 h 2288352"/>
                <a:gd name="connsiteX6" fmla="*/ 865443 w 2136237"/>
                <a:gd name="connsiteY6" fmla="*/ 0 h 2288352"/>
                <a:gd name="connsiteX7" fmla="*/ 408045 w 2136237"/>
                <a:gd name="connsiteY7" fmla="*/ 1944216 h 2288352"/>
                <a:gd name="connsiteX0" fmla="*/ 0 w 1728192"/>
                <a:gd name="connsiteY0" fmla="*/ 1944216 h 2232248"/>
                <a:gd name="connsiteX1" fmla="*/ 1152128 w 1728192"/>
                <a:gd name="connsiteY1" fmla="*/ 1728192 h 2232248"/>
                <a:gd name="connsiteX2" fmla="*/ 1728192 w 1728192"/>
                <a:gd name="connsiteY2" fmla="*/ 1512168 h 2232248"/>
                <a:gd name="connsiteX3" fmla="*/ 1462233 w 1728192"/>
                <a:gd name="connsiteY3" fmla="*/ 582804 h 2232248"/>
                <a:gd name="connsiteX4" fmla="*/ 572954 w 1728192"/>
                <a:gd name="connsiteY4" fmla="*/ 155749 h 2232248"/>
                <a:gd name="connsiteX5" fmla="*/ 457398 w 1728192"/>
                <a:gd name="connsiteY5" fmla="*/ 0 h 2232248"/>
                <a:gd name="connsiteX6" fmla="*/ 0 w 1728192"/>
                <a:gd name="connsiteY6" fmla="*/ 1944216 h 2232248"/>
                <a:gd name="connsiteX0" fmla="*/ 278902 w 1349019"/>
                <a:gd name="connsiteY0" fmla="*/ 1895570 h 2183602"/>
                <a:gd name="connsiteX1" fmla="*/ 772955 w 1349019"/>
                <a:gd name="connsiteY1" fmla="*/ 1728192 h 2183602"/>
                <a:gd name="connsiteX2" fmla="*/ 1349019 w 1349019"/>
                <a:gd name="connsiteY2" fmla="*/ 1512168 h 2183602"/>
                <a:gd name="connsiteX3" fmla="*/ 1083060 w 1349019"/>
                <a:gd name="connsiteY3" fmla="*/ 582804 h 2183602"/>
                <a:gd name="connsiteX4" fmla="*/ 193781 w 1349019"/>
                <a:gd name="connsiteY4" fmla="*/ 155749 h 2183602"/>
                <a:gd name="connsiteX5" fmla="*/ 78225 w 1349019"/>
                <a:gd name="connsiteY5" fmla="*/ 0 h 2183602"/>
                <a:gd name="connsiteX6" fmla="*/ 278902 w 1349019"/>
                <a:gd name="connsiteY6" fmla="*/ 1895570 h 2183602"/>
                <a:gd name="connsiteX0" fmla="*/ 278902 w 1349019"/>
                <a:gd name="connsiteY0" fmla="*/ 1895570 h 2183602"/>
                <a:gd name="connsiteX1" fmla="*/ 772955 w 1349019"/>
                <a:gd name="connsiteY1" fmla="*/ 1728192 h 2183602"/>
                <a:gd name="connsiteX2" fmla="*/ 1349019 w 1349019"/>
                <a:gd name="connsiteY2" fmla="*/ 1512168 h 2183602"/>
                <a:gd name="connsiteX3" fmla="*/ 1083060 w 1349019"/>
                <a:gd name="connsiteY3" fmla="*/ 582804 h 2183602"/>
                <a:gd name="connsiteX4" fmla="*/ 193781 w 1349019"/>
                <a:gd name="connsiteY4" fmla="*/ 155749 h 2183602"/>
                <a:gd name="connsiteX5" fmla="*/ 78225 w 1349019"/>
                <a:gd name="connsiteY5" fmla="*/ 0 h 2183602"/>
                <a:gd name="connsiteX6" fmla="*/ 278902 w 1349019"/>
                <a:gd name="connsiteY6" fmla="*/ 1895570 h 2183602"/>
                <a:gd name="connsiteX0" fmla="*/ 278902 w 1349019"/>
                <a:gd name="connsiteY0" fmla="*/ 1895570 h 1895570"/>
                <a:gd name="connsiteX1" fmla="*/ 772955 w 1349019"/>
                <a:gd name="connsiteY1" fmla="*/ 1728192 h 1895570"/>
                <a:gd name="connsiteX2" fmla="*/ 1349019 w 1349019"/>
                <a:gd name="connsiteY2" fmla="*/ 1512168 h 1895570"/>
                <a:gd name="connsiteX3" fmla="*/ 1083060 w 1349019"/>
                <a:gd name="connsiteY3" fmla="*/ 582804 h 1895570"/>
                <a:gd name="connsiteX4" fmla="*/ 193781 w 1349019"/>
                <a:gd name="connsiteY4" fmla="*/ 155749 h 1895570"/>
                <a:gd name="connsiteX5" fmla="*/ 78225 w 1349019"/>
                <a:gd name="connsiteY5" fmla="*/ 0 h 1895570"/>
                <a:gd name="connsiteX6" fmla="*/ 278902 w 1349019"/>
                <a:gd name="connsiteY6" fmla="*/ 1895570 h 1895570"/>
                <a:gd name="connsiteX0" fmla="*/ 278902 w 1349019"/>
                <a:gd name="connsiteY0" fmla="*/ 1895570 h 1895570"/>
                <a:gd name="connsiteX1" fmla="*/ 772955 w 1349019"/>
                <a:gd name="connsiteY1" fmla="*/ 1728192 h 1895570"/>
                <a:gd name="connsiteX2" fmla="*/ 1349019 w 1349019"/>
                <a:gd name="connsiteY2" fmla="*/ 1512168 h 1895570"/>
                <a:gd name="connsiteX3" fmla="*/ 1083060 w 1349019"/>
                <a:gd name="connsiteY3" fmla="*/ 582804 h 1895570"/>
                <a:gd name="connsiteX4" fmla="*/ 193781 w 1349019"/>
                <a:gd name="connsiteY4" fmla="*/ 155749 h 1895570"/>
                <a:gd name="connsiteX5" fmla="*/ 78225 w 1349019"/>
                <a:gd name="connsiteY5" fmla="*/ 0 h 1895570"/>
                <a:gd name="connsiteX6" fmla="*/ 278902 w 1349019"/>
                <a:gd name="connsiteY6" fmla="*/ 1895570 h 1895570"/>
                <a:gd name="connsiteX0" fmla="*/ 278902 w 1349019"/>
                <a:gd name="connsiteY0" fmla="*/ 1895570 h 1895570"/>
                <a:gd name="connsiteX1" fmla="*/ 772955 w 1349019"/>
                <a:gd name="connsiteY1" fmla="*/ 1728192 h 1895570"/>
                <a:gd name="connsiteX2" fmla="*/ 1349019 w 1349019"/>
                <a:gd name="connsiteY2" fmla="*/ 1512168 h 1895570"/>
                <a:gd name="connsiteX3" fmla="*/ 1083060 w 1349019"/>
                <a:gd name="connsiteY3" fmla="*/ 582804 h 1895570"/>
                <a:gd name="connsiteX4" fmla="*/ 193781 w 1349019"/>
                <a:gd name="connsiteY4" fmla="*/ 155749 h 1895570"/>
                <a:gd name="connsiteX5" fmla="*/ 78225 w 1349019"/>
                <a:gd name="connsiteY5" fmla="*/ 0 h 1895570"/>
                <a:gd name="connsiteX6" fmla="*/ 278902 w 1349019"/>
                <a:gd name="connsiteY6" fmla="*/ 1895570 h 1895570"/>
                <a:gd name="connsiteX0" fmla="*/ 278902 w 1349019"/>
                <a:gd name="connsiteY0" fmla="*/ 1895570 h 1895570"/>
                <a:gd name="connsiteX1" fmla="*/ 772955 w 1349019"/>
                <a:gd name="connsiteY1" fmla="*/ 1728192 h 1895570"/>
                <a:gd name="connsiteX2" fmla="*/ 1349019 w 1349019"/>
                <a:gd name="connsiteY2" fmla="*/ 1512168 h 1895570"/>
                <a:gd name="connsiteX3" fmla="*/ 1083060 w 1349019"/>
                <a:gd name="connsiteY3" fmla="*/ 582804 h 1895570"/>
                <a:gd name="connsiteX4" fmla="*/ 193781 w 1349019"/>
                <a:gd name="connsiteY4" fmla="*/ 155749 h 1895570"/>
                <a:gd name="connsiteX5" fmla="*/ 78225 w 1349019"/>
                <a:gd name="connsiteY5" fmla="*/ 0 h 1895570"/>
                <a:gd name="connsiteX6" fmla="*/ 278902 w 1349019"/>
                <a:gd name="connsiteY6" fmla="*/ 1895570 h 1895570"/>
                <a:gd name="connsiteX0" fmla="*/ 278902 w 1349019"/>
                <a:gd name="connsiteY0" fmla="*/ 1895570 h 1895570"/>
                <a:gd name="connsiteX1" fmla="*/ 772955 w 1349019"/>
                <a:gd name="connsiteY1" fmla="*/ 1728192 h 1895570"/>
                <a:gd name="connsiteX2" fmla="*/ 1349019 w 1349019"/>
                <a:gd name="connsiteY2" fmla="*/ 1512168 h 1895570"/>
                <a:gd name="connsiteX3" fmla="*/ 1083060 w 1349019"/>
                <a:gd name="connsiteY3" fmla="*/ 582804 h 1895570"/>
                <a:gd name="connsiteX4" fmla="*/ 193781 w 1349019"/>
                <a:gd name="connsiteY4" fmla="*/ 155749 h 1895570"/>
                <a:gd name="connsiteX5" fmla="*/ 78225 w 1349019"/>
                <a:gd name="connsiteY5" fmla="*/ 0 h 1895570"/>
                <a:gd name="connsiteX6" fmla="*/ 278902 w 1349019"/>
                <a:gd name="connsiteY6" fmla="*/ 1895570 h 1895570"/>
                <a:gd name="connsiteX0" fmla="*/ 274396 w 1349019"/>
                <a:gd name="connsiteY0" fmla="*/ 1908837 h 1908837"/>
                <a:gd name="connsiteX1" fmla="*/ 772955 w 1349019"/>
                <a:gd name="connsiteY1" fmla="*/ 1728192 h 1908837"/>
                <a:gd name="connsiteX2" fmla="*/ 1349019 w 1349019"/>
                <a:gd name="connsiteY2" fmla="*/ 1512168 h 1908837"/>
                <a:gd name="connsiteX3" fmla="*/ 1083060 w 1349019"/>
                <a:gd name="connsiteY3" fmla="*/ 582804 h 1908837"/>
                <a:gd name="connsiteX4" fmla="*/ 193781 w 1349019"/>
                <a:gd name="connsiteY4" fmla="*/ 155749 h 1908837"/>
                <a:gd name="connsiteX5" fmla="*/ 78225 w 1349019"/>
                <a:gd name="connsiteY5" fmla="*/ 0 h 1908837"/>
                <a:gd name="connsiteX6" fmla="*/ 274396 w 1349019"/>
                <a:gd name="connsiteY6" fmla="*/ 1908837 h 1908837"/>
                <a:gd name="connsiteX0" fmla="*/ 167376 w 1349019"/>
                <a:gd name="connsiteY0" fmla="*/ 1957295 h 1957295"/>
                <a:gd name="connsiteX1" fmla="*/ 772955 w 1349019"/>
                <a:gd name="connsiteY1" fmla="*/ 1728192 h 1957295"/>
                <a:gd name="connsiteX2" fmla="*/ 1349019 w 1349019"/>
                <a:gd name="connsiteY2" fmla="*/ 1512168 h 1957295"/>
                <a:gd name="connsiteX3" fmla="*/ 1083060 w 1349019"/>
                <a:gd name="connsiteY3" fmla="*/ 582804 h 1957295"/>
                <a:gd name="connsiteX4" fmla="*/ 193781 w 1349019"/>
                <a:gd name="connsiteY4" fmla="*/ 155749 h 1957295"/>
                <a:gd name="connsiteX5" fmla="*/ 78225 w 1349019"/>
                <a:gd name="connsiteY5" fmla="*/ 0 h 1957295"/>
                <a:gd name="connsiteX6" fmla="*/ 167376 w 1349019"/>
                <a:gd name="connsiteY6" fmla="*/ 1957295 h 1957295"/>
                <a:gd name="connsiteX0" fmla="*/ 140333 w 1349019"/>
                <a:gd name="connsiteY0" fmla="*/ 1992674 h 1992674"/>
                <a:gd name="connsiteX1" fmla="*/ 772955 w 1349019"/>
                <a:gd name="connsiteY1" fmla="*/ 1728192 h 1992674"/>
                <a:gd name="connsiteX2" fmla="*/ 1349019 w 1349019"/>
                <a:gd name="connsiteY2" fmla="*/ 1512168 h 1992674"/>
                <a:gd name="connsiteX3" fmla="*/ 1083060 w 1349019"/>
                <a:gd name="connsiteY3" fmla="*/ 582804 h 1992674"/>
                <a:gd name="connsiteX4" fmla="*/ 193781 w 1349019"/>
                <a:gd name="connsiteY4" fmla="*/ 155749 h 1992674"/>
                <a:gd name="connsiteX5" fmla="*/ 78225 w 1349019"/>
                <a:gd name="connsiteY5" fmla="*/ 0 h 1992674"/>
                <a:gd name="connsiteX6" fmla="*/ 140333 w 1349019"/>
                <a:gd name="connsiteY6" fmla="*/ 1992674 h 1992674"/>
                <a:gd name="connsiteX0" fmla="*/ 140333 w 1349019"/>
                <a:gd name="connsiteY0" fmla="*/ 1992674 h 1992674"/>
                <a:gd name="connsiteX1" fmla="*/ 772955 w 1349019"/>
                <a:gd name="connsiteY1" fmla="*/ 1728192 h 1992674"/>
                <a:gd name="connsiteX2" fmla="*/ 1349019 w 1349019"/>
                <a:gd name="connsiteY2" fmla="*/ 1512168 h 1992674"/>
                <a:gd name="connsiteX3" fmla="*/ 1083060 w 1349019"/>
                <a:gd name="connsiteY3" fmla="*/ 582804 h 1992674"/>
                <a:gd name="connsiteX4" fmla="*/ 193781 w 1349019"/>
                <a:gd name="connsiteY4" fmla="*/ 155749 h 1992674"/>
                <a:gd name="connsiteX5" fmla="*/ 78225 w 1349019"/>
                <a:gd name="connsiteY5" fmla="*/ 0 h 1992674"/>
                <a:gd name="connsiteX6" fmla="*/ 140333 w 1349019"/>
                <a:gd name="connsiteY6" fmla="*/ 1992674 h 19926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9019" h="1992674">
                  <a:moveTo>
                    <a:pt x="140333" y="1992674"/>
                  </a:moveTo>
                  <a:cubicBezTo>
                    <a:pt x="666950" y="1904946"/>
                    <a:pt x="566761" y="1819825"/>
                    <a:pt x="772955" y="1728192"/>
                  </a:cubicBezTo>
                  <a:cubicBezTo>
                    <a:pt x="1073052" y="1660323"/>
                    <a:pt x="1255411" y="1649048"/>
                    <a:pt x="1349019" y="1512168"/>
                  </a:cubicBezTo>
                  <a:cubicBezTo>
                    <a:pt x="1329177" y="818124"/>
                    <a:pt x="1292649" y="870108"/>
                    <a:pt x="1083060" y="582804"/>
                  </a:cubicBezTo>
                  <a:cubicBezTo>
                    <a:pt x="822021" y="359269"/>
                    <a:pt x="490207" y="298101"/>
                    <a:pt x="193781" y="155749"/>
                  </a:cubicBezTo>
                  <a:cubicBezTo>
                    <a:pt x="155262" y="103833"/>
                    <a:pt x="131988" y="69516"/>
                    <a:pt x="78225" y="0"/>
                  </a:cubicBezTo>
                  <a:cubicBezTo>
                    <a:pt x="0" y="298339"/>
                    <a:pt x="152500" y="1167870"/>
                    <a:pt x="140333" y="1992674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>
                <a:solidFill>
                  <a:schemeClr val="dk1"/>
                </a:solidFill>
              </a:endParaRPr>
            </a:p>
          </p:txBody>
        </p:sp>
        <p:sp>
          <p:nvSpPr>
            <p:cNvPr id="58" name="Forma livre 57"/>
            <p:cNvSpPr/>
            <p:nvPr/>
          </p:nvSpPr>
          <p:spPr>
            <a:xfrm>
              <a:off x="6933612" y="3472808"/>
              <a:ext cx="413141" cy="495869"/>
            </a:xfrm>
            <a:custGeom>
              <a:avLst/>
              <a:gdLst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792480 w 3246120"/>
                <a:gd name="connsiteY3" fmla="*/ 1104900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998220 w 3246120"/>
                <a:gd name="connsiteY4" fmla="*/ 518160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92656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56460 h 3390900"/>
                <a:gd name="connsiteX1" fmla="*/ 464820 w 3246120"/>
                <a:gd name="connsiteY1" fmla="*/ 2087880 h 3390900"/>
                <a:gd name="connsiteX2" fmla="*/ 678180 w 3246120"/>
                <a:gd name="connsiteY2" fmla="*/ 1920240 h 3390900"/>
                <a:gd name="connsiteX3" fmla="*/ 823352 w 3246120"/>
                <a:gd name="connsiteY3" fmla="*/ 1140728 h 3390900"/>
                <a:gd name="connsiteX4" fmla="*/ 1039376 w 3246120"/>
                <a:gd name="connsiteY4" fmla="*/ 420648 h 3390900"/>
                <a:gd name="connsiteX5" fmla="*/ 1623060 w 3246120"/>
                <a:gd name="connsiteY5" fmla="*/ 0 h 3390900"/>
                <a:gd name="connsiteX6" fmla="*/ 2156460 w 3246120"/>
                <a:gd name="connsiteY6" fmla="*/ 22860 h 3390900"/>
                <a:gd name="connsiteX7" fmla="*/ 2621280 w 3246120"/>
                <a:gd name="connsiteY7" fmla="*/ 220980 h 3390900"/>
                <a:gd name="connsiteX8" fmla="*/ 2933700 w 3246120"/>
                <a:gd name="connsiteY8" fmla="*/ 563880 h 3390900"/>
                <a:gd name="connsiteX9" fmla="*/ 3116580 w 3246120"/>
                <a:gd name="connsiteY9" fmla="*/ 975360 h 3390900"/>
                <a:gd name="connsiteX10" fmla="*/ 3208020 w 3246120"/>
                <a:gd name="connsiteY10" fmla="*/ 1417320 h 3390900"/>
                <a:gd name="connsiteX11" fmla="*/ 3246120 w 3246120"/>
                <a:gd name="connsiteY11" fmla="*/ 2316480 h 3390900"/>
                <a:gd name="connsiteX12" fmla="*/ 3040380 w 3246120"/>
                <a:gd name="connsiteY12" fmla="*/ 2971800 h 3390900"/>
                <a:gd name="connsiteX13" fmla="*/ 2705100 w 3246120"/>
                <a:gd name="connsiteY13" fmla="*/ 3223260 h 3390900"/>
                <a:gd name="connsiteX14" fmla="*/ 2529840 w 3246120"/>
                <a:gd name="connsiteY14" fmla="*/ 3299460 h 3390900"/>
                <a:gd name="connsiteX15" fmla="*/ 2095500 w 3246120"/>
                <a:gd name="connsiteY15" fmla="*/ 3390900 h 3390900"/>
                <a:gd name="connsiteX16" fmla="*/ 1485900 w 3246120"/>
                <a:gd name="connsiteY16" fmla="*/ 3299460 h 3390900"/>
                <a:gd name="connsiteX17" fmla="*/ 731520 w 3246120"/>
                <a:gd name="connsiteY17" fmla="*/ 3048000 h 3390900"/>
                <a:gd name="connsiteX18" fmla="*/ 396240 w 3246120"/>
                <a:gd name="connsiteY18" fmla="*/ 2796540 h 3390900"/>
                <a:gd name="connsiteX19" fmla="*/ 563880 w 3246120"/>
                <a:gd name="connsiteY19" fmla="*/ 2796540 h 3390900"/>
                <a:gd name="connsiteX20" fmla="*/ 662940 w 3246120"/>
                <a:gd name="connsiteY20" fmla="*/ 2743200 h 3390900"/>
                <a:gd name="connsiteX21" fmla="*/ 647700 w 3246120"/>
                <a:gd name="connsiteY21" fmla="*/ 2659380 h 3390900"/>
                <a:gd name="connsiteX22" fmla="*/ 388620 w 3246120"/>
                <a:gd name="connsiteY22" fmla="*/ 2644140 h 3390900"/>
                <a:gd name="connsiteX23" fmla="*/ 220980 w 3246120"/>
                <a:gd name="connsiteY23" fmla="*/ 2506980 h 3390900"/>
                <a:gd name="connsiteX24" fmla="*/ 167640 w 3246120"/>
                <a:gd name="connsiteY24" fmla="*/ 2331720 h 3390900"/>
                <a:gd name="connsiteX25" fmla="*/ 480060 w 3246120"/>
                <a:gd name="connsiteY25" fmla="*/ 2339340 h 3390900"/>
                <a:gd name="connsiteX26" fmla="*/ 617220 w 3246120"/>
                <a:gd name="connsiteY26" fmla="*/ 2209800 h 3390900"/>
                <a:gd name="connsiteX27" fmla="*/ 731520 w 3246120"/>
                <a:gd name="connsiteY27" fmla="*/ 2095500 h 3390900"/>
                <a:gd name="connsiteX28" fmla="*/ 571500 w 3246120"/>
                <a:gd name="connsiteY28" fmla="*/ 2263140 h 3390900"/>
                <a:gd name="connsiteX29" fmla="*/ 304800 w 3246120"/>
                <a:gd name="connsiteY29" fmla="*/ 2301240 h 3390900"/>
                <a:gd name="connsiteX30" fmla="*/ 53340 w 3246120"/>
                <a:gd name="connsiteY30" fmla="*/ 2186940 h 3390900"/>
                <a:gd name="connsiteX31" fmla="*/ 53340 w 3246120"/>
                <a:gd name="connsiteY31" fmla="*/ 2179320 h 3390900"/>
                <a:gd name="connsiteX32" fmla="*/ 0 w 3246120"/>
                <a:gd name="connsiteY32" fmla="*/ 2156460 h 3390900"/>
                <a:gd name="connsiteX0" fmla="*/ 0 w 3246120"/>
                <a:gd name="connsiteY0" fmla="*/ 2167860 h 3402300"/>
                <a:gd name="connsiteX1" fmla="*/ 464820 w 3246120"/>
                <a:gd name="connsiteY1" fmla="*/ 2099280 h 3402300"/>
                <a:gd name="connsiteX2" fmla="*/ 678180 w 3246120"/>
                <a:gd name="connsiteY2" fmla="*/ 1931640 h 3402300"/>
                <a:gd name="connsiteX3" fmla="*/ 823352 w 3246120"/>
                <a:gd name="connsiteY3" fmla="*/ 1152128 h 3402300"/>
                <a:gd name="connsiteX4" fmla="*/ 1039376 w 3246120"/>
                <a:gd name="connsiteY4" fmla="*/ 432048 h 3402300"/>
                <a:gd name="connsiteX5" fmla="*/ 1615440 w 3246120"/>
                <a:gd name="connsiteY5" fmla="*/ 0 h 3402300"/>
                <a:gd name="connsiteX6" fmla="*/ 2156460 w 3246120"/>
                <a:gd name="connsiteY6" fmla="*/ 34260 h 3402300"/>
                <a:gd name="connsiteX7" fmla="*/ 2621280 w 3246120"/>
                <a:gd name="connsiteY7" fmla="*/ 232380 h 3402300"/>
                <a:gd name="connsiteX8" fmla="*/ 2933700 w 3246120"/>
                <a:gd name="connsiteY8" fmla="*/ 575280 h 3402300"/>
                <a:gd name="connsiteX9" fmla="*/ 3116580 w 3246120"/>
                <a:gd name="connsiteY9" fmla="*/ 986760 h 3402300"/>
                <a:gd name="connsiteX10" fmla="*/ 3208020 w 3246120"/>
                <a:gd name="connsiteY10" fmla="*/ 1428720 h 3402300"/>
                <a:gd name="connsiteX11" fmla="*/ 3246120 w 3246120"/>
                <a:gd name="connsiteY11" fmla="*/ 2327880 h 3402300"/>
                <a:gd name="connsiteX12" fmla="*/ 3040380 w 3246120"/>
                <a:gd name="connsiteY12" fmla="*/ 2983200 h 3402300"/>
                <a:gd name="connsiteX13" fmla="*/ 2705100 w 3246120"/>
                <a:gd name="connsiteY13" fmla="*/ 3234660 h 3402300"/>
                <a:gd name="connsiteX14" fmla="*/ 2529840 w 3246120"/>
                <a:gd name="connsiteY14" fmla="*/ 3310860 h 3402300"/>
                <a:gd name="connsiteX15" fmla="*/ 2095500 w 3246120"/>
                <a:gd name="connsiteY15" fmla="*/ 3402300 h 3402300"/>
                <a:gd name="connsiteX16" fmla="*/ 1485900 w 3246120"/>
                <a:gd name="connsiteY16" fmla="*/ 3310860 h 3402300"/>
                <a:gd name="connsiteX17" fmla="*/ 731520 w 3246120"/>
                <a:gd name="connsiteY17" fmla="*/ 3059400 h 3402300"/>
                <a:gd name="connsiteX18" fmla="*/ 396240 w 3246120"/>
                <a:gd name="connsiteY18" fmla="*/ 2807940 h 3402300"/>
                <a:gd name="connsiteX19" fmla="*/ 563880 w 3246120"/>
                <a:gd name="connsiteY19" fmla="*/ 2807940 h 3402300"/>
                <a:gd name="connsiteX20" fmla="*/ 662940 w 3246120"/>
                <a:gd name="connsiteY20" fmla="*/ 2754600 h 3402300"/>
                <a:gd name="connsiteX21" fmla="*/ 647700 w 3246120"/>
                <a:gd name="connsiteY21" fmla="*/ 2670780 h 3402300"/>
                <a:gd name="connsiteX22" fmla="*/ 388620 w 3246120"/>
                <a:gd name="connsiteY22" fmla="*/ 2655540 h 3402300"/>
                <a:gd name="connsiteX23" fmla="*/ 220980 w 3246120"/>
                <a:gd name="connsiteY23" fmla="*/ 2518380 h 3402300"/>
                <a:gd name="connsiteX24" fmla="*/ 167640 w 3246120"/>
                <a:gd name="connsiteY24" fmla="*/ 2343120 h 3402300"/>
                <a:gd name="connsiteX25" fmla="*/ 480060 w 3246120"/>
                <a:gd name="connsiteY25" fmla="*/ 2350740 h 3402300"/>
                <a:gd name="connsiteX26" fmla="*/ 617220 w 3246120"/>
                <a:gd name="connsiteY26" fmla="*/ 2221200 h 3402300"/>
                <a:gd name="connsiteX27" fmla="*/ 731520 w 3246120"/>
                <a:gd name="connsiteY27" fmla="*/ 2106900 h 3402300"/>
                <a:gd name="connsiteX28" fmla="*/ 571500 w 3246120"/>
                <a:gd name="connsiteY28" fmla="*/ 2274540 h 3402300"/>
                <a:gd name="connsiteX29" fmla="*/ 304800 w 3246120"/>
                <a:gd name="connsiteY29" fmla="*/ 2312640 h 3402300"/>
                <a:gd name="connsiteX30" fmla="*/ 53340 w 3246120"/>
                <a:gd name="connsiteY30" fmla="*/ 2198340 h 3402300"/>
                <a:gd name="connsiteX31" fmla="*/ 53340 w 3246120"/>
                <a:gd name="connsiteY31" fmla="*/ 2190720 h 3402300"/>
                <a:gd name="connsiteX32" fmla="*/ 0 w 3246120"/>
                <a:gd name="connsiteY32" fmla="*/ 2167860 h 3402300"/>
                <a:gd name="connsiteX0" fmla="*/ 0 w 3246120"/>
                <a:gd name="connsiteY0" fmla="*/ 2250410 h 3484850"/>
                <a:gd name="connsiteX1" fmla="*/ 464820 w 3246120"/>
                <a:gd name="connsiteY1" fmla="*/ 2181830 h 3484850"/>
                <a:gd name="connsiteX2" fmla="*/ 678180 w 3246120"/>
                <a:gd name="connsiteY2" fmla="*/ 2014190 h 3484850"/>
                <a:gd name="connsiteX3" fmla="*/ 823352 w 3246120"/>
                <a:gd name="connsiteY3" fmla="*/ 1234678 h 3484850"/>
                <a:gd name="connsiteX4" fmla="*/ 1039376 w 3246120"/>
                <a:gd name="connsiteY4" fmla="*/ 514598 h 3484850"/>
                <a:gd name="connsiteX5" fmla="*/ 1615440 w 3246120"/>
                <a:gd name="connsiteY5" fmla="*/ 82550 h 3484850"/>
                <a:gd name="connsiteX6" fmla="*/ 2156460 w 3246120"/>
                <a:gd name="connsiteY6" fmla="*/ 116810 h 3484850"/>
                <a:gd name="connsiteX7" fmla="*/ 2621280 w 3246120"/>
                <a:gd name="connsiteY7" fmla="*/ 314930 h 3484850"/>
                <a:gd name="connsiteX8" fmla="*/ 2933700 w 3246120"/>
                <a:gd name="connsiteY8" fmla="*/ 657830 h 3484850"/>
                <a:gd name="connsiteX9" fmla="*/ 3116580 w 3246120"/>
                <a:gd name="connsiteY9" fmla="*/ 1069310 h 3484850"/>
                <a:gd name="connsiteX10" fmla="*/ 3208020 w 3246120"/>
                <a:gd name="connsiteY10" fmla="*/ 1511270 h 3484850"/>
                <a:gd name="connsiteX11" fmla="*/ 3246120 w 3246120"/>
                <a:gd name="connsiteY11" fmla="*/ 2410430 h 3484850"/>
                <a:gd name="connsiteX12" fmla="*/ 3040380 w 3246120"/>
                <a:gd name="connsiteY12" fmla="*/ 3065750 h 3484850"/>
                <a:gd name="connsiteX13" fmla="*/ 2705100 w 3246120"/>
                <a:gd name="connsiteY13" fmla="*/ 3317210 h 3484850"/>
                <a:gd name="connsiteX14" fmla="*/ 2529840 w 3246120"/>
                <a:gd name="connsiteY14" fmla="*/ 3393410 h 3484850"/>
                <a:gd name="connsiteX15" fmla="*/ 2095500 w 3246120"/>
                <a:gd name="connsiteY15" fmla="*/ 3484850 h 3484850"/>
                <a:gd name="connsiteX16" fmla="*/ 1485900 w 3246120"/>
                <a:gd name="connsiteY16" fmla="*/ 3393410 h 3484850"/>
                <a:gd name="connsiteX17" fmla="*/ 731520 w 3246120"/>
                <a:gd name="connsiteY17" fmla="*/ 3141950 h 3484850"/>
                <a:gd name="connsiteX18" fmla="*/ 396240 w 3246120"/>
                <a:gd name="connsiteY18" fmla="*/ 2890490 h 3484850"/>
                <a:gd name="connsiteX19" fmla="*/ 563880 w 3246120"/>
                <a:gd name="connsiteY19" fmla="*/ 2890490 h 3484850"/>
                <a:gd name="connsiteX20" fmla="*/ 662940 w 3246120"/>
                <a:gd name="connsiteY20" fmla="*/ 2837150 h 3484850"/>
                <a:gd name="connsiteX21" fmla="*/ 647700 w 3246120"/>
                <a:gd name="connsiteY21" fmla="*/ 2753330 h 3484850"/>
                <a:gd name="connsiteX22" fmla="*/ 388620 w 3246120"/>
                <a:gd name="connsiteY22" fmla="*/ 2738090 h 3484850"/>
                <a:gd name="connsiteX23" fmla="*/ 220980 w 3246120"/>
                <a:gd name="connsiteY23" fmla="*/ 2600930 h 3484850"/>
                <a:gd name="connsiteX24" fmla="*/ 167640 w 3246120"/>
                <a:gd name="connsiteY24" fmla="*/ 2425670 h 3484850"/>
                <a:gd name="connsiteX25" fmla="*/ 480060 w 3246120"/>
                <a:gd name="connsiteY25" fmla="*/ 2433290 h 3484850"/>
                <a:gd name="connsiteX26" fmla="*/ 617220 w 3246120"/>
                <a:gd name="connsiteY26" fmla="*/ 2303750 h 3484850"/>
                <a:gd name="connsiteX27" fmla="*/ 731520 w 3246120"/>
                <a:gd name="connsiteY27" fmla="*/ 2189450 h 3484850"/>
                <a:gd name="connsiteX28" fmla="*/ 571500 w 3246120"/>
                <a:gd name="connsiteY28" fmla="*/ 2357090 h 3484850"/>
                <a:gd name="connsiteX29" fmla="*/ 304800 w 3246120"/>
                <a:gd name="connsiteY29" fmla="*/ 2395190 h 3484850"/>
                <a:gd name="connsiteX30" fmla="*/ 53340 w 3246120"/>
                <a:gd name="connsiteY30" fmla="*/ 2280890 h 3484850"/>
                <a:gd name="connsiteX31" fmla="*/ 53340 w 3246120"/>
                <a:gd name="connsiteY31" fmla="*/ 2273270 h 3484850"/>
                <a:gd name="connsiteX32" fmla="*/ 0 w 3246120"/>
                <a:gd name="connsiteY32" fmla="*/ 2250410 h 3484850"/>
                <a:gd name="connsiteX0" fmla="*/ 0 w 3246120"/>
                <a:gd name="connsiteY0" fmla="*/ 2199387 h 3433827"/>
                <a:gd name="connsiteX1" fmla="*/ 464820 w 3246120"/>
                <a:gd name="connsiteY1" fmla="*/ 2130807 h 3433827"/>
                <a:gd name="connsiteX2" fmla="*/ 678180 w 3246120"/>
                <a:gd name="connsiteY2" fmla="*/ 1963167 h 3433827"/>
                <a:gd name="connsiteX3" fmla="*/ 823352 w 3246120"/>
                <a:gd name="connsiteY3" fmla="*/ 1183655 h 3433827"/>
                <a:gd name="connsiteX4" fmla="*/ 1039376 w 3246120"/>
                <a:gd name="connsiteY4" fmla="*/ 463575 h 3433827"/>
                <a:gd name="connsiteX5" fmla="*/ 1615440 w 3246120"/>
                <a:gd name="connsiteY5" fmla="*/ 31527 h 3433827"/>
                <a:gd name="connsiteX6" fmla="*/ 2156460 w 3246120"/>
                <a:gd name="connsiteY6" fmla="*/ 65787 h 3433827"/>
                <a:gd name="connsiteX7" fmla="*/ 2621280 w 3246120"/>
                <a:gd name="connsiteY7" fmla="*/ 263907 h 3433827"/>
                <a:gd name="connsiteX8" fmla="*/ 2933700 w 3246120"/>
                <a:gd name="connsiteY8" fmla="*/ 606807 h 3433827"/>
                <a:gd name="connsiteX9" fmla="*/ 3116580 w 3246120"/>
                <a:gd name="connsiteY9" fmla="*/ 1018287 h 3433827"/>
                <a:gd name="connsiteX10" fmla="*/ 3208020 w 3246120"/>
                <a:gd name="connsiteY10" fmla="*/ 1460247 h 3433827"/>
                <a:gd name="connsiteX11" fmla="*/ 3246120 w 3246120"/>
                <a:gd name="connsiteY11" fmla="*/ 2359407 h 3433827"/>
                <a:gd name="connsiteX12" fmla="*/ 3040380 w 3246120"/>
                <a:gd name="connsiteY12" fmla="*/ 3014727 h 3433827"/>
                <a:gd name="connsiteX13" fmla="*/ 2705100 w 3246120"/>
                <a:gd name="connsiteY13" fmla="*/ 3266187 h 3433827"/>
                <a:gd name="connsiteX14" fmla="*/ 2529840 w 3246120"/>
                <a:gd name="connsiteY14" fmla="*/ 3342387 h 3433827"/>
                <a:gd name="connsiteX15" fmla="*/ 2095500 w 3246120"/>
                <a:gd name="connsiteY15" fmla="*/ 3433827 h 3433827"/>
                <a:gd name="connsiteX16" fmla="*/ 1485900 w 3246120"/>
                <a:gd name="connsiteY16" fmla="*/ 3342387 h 3433827"/>
                <a:gd name="connsiteX17" fmla="*/ 731520 w 3246120"/>
                <a:gd name="connsiteY17" fmla="*/ 3090927 h 3433827"/>
                <a:gd name="connsiteX18" fmla="*/ 396240 w 3246120"/>
                <a:gd name="connsiteY18" fmla="*/ 2839467 h 3433827"/>
                <a:gd name="connsiteX19" fmla="*/ 563880 w 3246120"/>
                <a:gd name="connsiteY19" fmla="*/ 2839467 h 3433827"/>
                <a:gd name="connsiteX20" fmla="*/ 662940 w 3246120"/>
                <a:gd name="connsiteY20" fmla="*/ 2786127 h 3433827"/>
                <a:gd name="connsiteX21" fmla="*/ 647700 w 3246120"/>
                <a:gd name="connsiteY21" fmla="*/ 2702307 h 3433827"/>
                <a:gd name="connsiteX22" fmla="*/ 388620 w 3246120"/>
                <a:gd name="connsiteY22" fmla="*/ 2687067 h 3433827"/>
                <a:gd name="connsiteX23" fmla="*/ 220980 w 3246120"/>
                <a:gd name="connsiteY23" fmla="*/ 2549907 h 3433827"/>
                <a:gd name="connsiteX24" fmla="*/ 167640 w 3246120"/>
                <a:gd name="connsiteY24" fmla="*/ 2374647 h 3433827"/>
                <a:gd name="connsiteX25" fmla="*/ 480060 w 3246120"/>
                <a:gd name="connsiteY25" fmla="*/ 2382267 h 3433827"/>
                <a:gd name="connsiteX26" fmla="*/ 617220 w 3246120"/>
                <a:gd name="connsiteY26" fmla="*/ 2252727 h 3433827"/>
                <a:gd name="connsiteX27" fmla="*/ 731520 w 3246120"/>
                <a:gd name="connsiteY27" fmla="*/ 2138427 h 3433827"/>
                <a:gd name="connsiteX28" fmla="*/ 571500 w 3246120"/>
                <a:gd name="connsiteY28" fmla="*/ 2306067 h 3433827"/>
                <a:gd name="connsiteX29" fmla="*/ 304800 w 3246120"/>
                <a:gd name="connsiteY29" fmla="*/ 2344167 h 3433827"/>
                <a:gd name="connsiteX30" fmla="*/ 53340 w 3246120"/>
                <a:gd name="connsiteY30" fmla="*/ 2229867 h 3433827"/>
                <a:gd name="connsiteX31" fmla="*/ 53340 w 3246120"/>
                <a:gd name="connsiteY31" fmla="*/ 2222247 h 3433827"/>
                <a:gd name="connsiteX32" fmla="*/ 0 w 3246120"/>
                <a:gd name="connsiteY32" fmla="*/ 2199387 h 3433827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615440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97142 h 3531582"/>
                <a:gd name="connsiteX1" fmla="*/ 464820 w 3246120"/>
                <a:gd name="connsiteY1" fmla="*/ 2228562 h 3531582"/>
                <a:gd name="connsiteX2" fmla="*/ 678180 w 3246120"/>
                <a:gd name="connsiteY2" fmla="*/ 2060922 h 3531582"/>
                <a:gd name="connsiteX3" fmla="*/ 823352 w 3246120"/>
                <a:gd name="connsiteY3" fmla="*/ 1281410 h 3531582"/>
                <a:gd name="connsiteX4" fmla="*/ 1039376 w 3246120"/>
                <a:gd name="connsiteY4" fmla="*/ 561330 h 3531582"/>
                <a:gd name="connsiteX5" fmla="*/ 1543432 w 3246120"/>
                <a:gd name="connsiteY5" fmla="*/ 57274 h 3531582"/>
                <a:gd name="connsiteX6" fmla="*/ 2156460 w 3246120"/>
                <a:gd name="connsiteY6" fmla="*/ 163542 h 3531582"/>
                <a:gd name="connsiteX7" fmla="*/ 2621280 w 3246120"/>
                <a:gd name="connsiteY7" fmla="*/ 361662 h 3531582"/>
                <a:gd name="connsiteX8" fmla="*/ 2933700 w 3246120"/>
                <a:gd name="connsiteY8" fmla="*/ 704562 h 3531582"/>
                <a:gd name="connsiteX9" fmla="*/ 3116580 w 3246120"/>
                <a:gd name="connsiteY9" fmla="*/ 1116042 h 3531582"/>
                <a:gd name="connsiteX10" fmla="*/ 3208020 w 3246120"/>
                <a:gd name="connsiteY10" fmla="*/ 1558002 h 3531582"/>
                <a:gd name="connsiteX11" fmla="*/ 3246120 w 3246120"/>
                <a:gd name="connsiteY11" fmla="*/ 2457162 h 3531582"/>
                <a:gd name="connsiteX12" fmla="*/ 3040380 w 3246120"/>
                <a:gd name="connsiteY12" fmla="*/ 3112482 h 3531582"/>
                <a:gd name="connsiteX13" fmla="*/ 2705100 w 3246120"/>
                <a:gd name="connsiteY13" fmla="*/ 3363942 h 3531582"/>
                <a:gd name="connsiteX14" fmla="*/ 2529840 w 3246120"/>
                <a:gd name="connsiteY14" fmla="*/ 3440142 h 3531582"/>
                <a:gd name="connsiteX15" fmla="*/ 2095500 w 3246120"/>
                <a:gd name="connsiteY15" fmla="*/ 3531582 h 3531582"/>
                <a:gd name="connsiteX16" fmla="*/ 1485900 w 3246120"/>
                <a:gd name="connsiteY16" fmla="*/ 3440142 h 3531582"/>
                <a:gd name="connsiteX17" fmla="*/ 731520 w 3246120"/>
                <a:gd name="connsiteY17" fmla="*/ 3188682 h 3531582"/>
                <a:gd name="connsiteX18" fmla="*/ 396240 w 3246120"/>
                <a:gd name="connsiteY18" fmla="*/ 2937222 h 3531582"/>
                <a:gd name="connsiteX19" fmla="*/ 563880 w 3246120"/>
                <a:gd name="connsiteY19" fmla="*/ 2937222 h 3531582"/>
                <a:gd name="connsiteX20" fmla="*/ 662940 w 3246120"/>
                <a:gd name="connsiteY20" fmla="*/ 2883882 h 3531582"/>
                <a:gd name="connsiteX21" fmla="*/ 647700 w 3246120"/>
                <a:gd name="connsiteY21" fmla="*/ 2800062 h 3531582"/>
                <a:gd name="connsiteX22" fmla="*/ 388620 w 3246120"/>
                <a:gd name="connsiteY22" fmla="*/ 2784822 h 3531582"/>
                <a:gd name="connsiteX23" fmla="*/ 220980 w 3246120"/>
                <a:gd name="connsiteY23" fmla="*/ 2647662 h 3531582"/>
                <a:gd name="connsiteX24" fmla="*/ 167640 w 3246120"/>
                <a:gd name="connsiteY24" fmla="*/ 2472402 h 3531582"/>
                <a:gd name="connsiteX25" fmla="*/ 480060 w 3246120"/>
                <a:gd name="connsiteY25" fmla="*/ 2480022 h 3531582"/>
                <a:gd name="connsiteX26" fmla="*/ 617220 w 3246120"/>
                <a:gd name="connsiteY26" fmla="*/ 2350482 h 3531582"/>
                <a:gd name="connsiteX27" fmla="*/ 731520 w 3246120"/>
                <a:gd name="connsiteY27" fmla="*/ 2236182 h 3531582"/>
                <a:gd name="connsiteX28" fmla="*/ 571500 w 3246120"/>
                <a:gd name="connsiteY28" fmla="*/ 2403822 h 3531582"/>
                <a:gd name="connsiteX29" fmla="*/ 304800 w 3246120"/>
                <a:gd name="connsiteY29" fmla="*/ 2441922 h 3531582"/>
                <a:gd name="connsiteX30" fmla="*/ 53340 w 3246120"/>
                <a:gd name="connsiteY30" fmla="*/ 2327622 h 3531582"/>
                <a:gd name="connsiteX31" fmla="*/ 53340 w 3246120"/>
                <a:gd name="connsiteY31" fmla="*/ 2320002 h 3531582"/>
                <a:gd name="connsiteX32" fmla="*/ 0 w 3246120"/>
                <a:gd name="connsiteY32" fmla="*/ 2297142 h 3531582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56460 w 3246120"/>
                <a:gd name="connsiteY6" fmla="*/ 9153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621280 w 3246120"/>
                <a:gd name="connsiteY7" fmla="*/ 28965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767568 w 3246120"/>
                <a:gd name="connsiteY7" fmla="*/ 417314 h 3459574"/>
                <a:gd name="connsiteX8" fmla="*/ 2933700 w 3246120"/>
                <a:gd name="connsiteY8" fmla="*/ 632554 h 3459574"/>
                <a:gd name="connsiteX9" fmla="*/ 3116580 w 3246120"/>
                <a:gd name="connsiteY9" fmla="*/ 1044034 h 3459574"/>
                <a:gd name="connsiteX10" fmla="*/ 3208020 w 3246120"/>
                <a:gd name="connsiteY10" fmla="*/ 1485994 h 3459574"/>
                <a:gd name="connsiteX11" fmla="*/ 3246120 w 3246120"/>
                <a:gd name="connsiteY11" fmla="*/ 2385154 h 3459574"/>
                <a:gd name="connsiteX12" fmla="*/ 3040380 w 3246120"/>
                <a:gd name="connsiteY12" fmla="*/ 3040474 h 3459574"/>
                <a:gd name="connsiteX13" fmla="*/ 2705100 w 3246120"/>
                <a:gd name="connsiteY13" fmla="*/ 3291934 h 3459574"/>
                <a:gd name="connsiteX14" fmla="*/ 2529840 w 3246120"/>
                <a:gd name="connsiteY14" fmla="*/ 3368134 h 3459574"/>
                <a:gd name="connsiteX15" fmla="*/ 2095500 w 3246120"/>
                <a:gd name="connsiteY15" fmla="*/ 3459574 h 3459574"/>
                <a:gd name="connsiteX16" fmla="*/ 1485900 w 3246120"/>
                <a:gd name="connsiteY16" fmla="*/ 3368134 h 3459574"/>
                <a:gd name="connsiteX17" fmla="*/ 731520 w 3246120"/>
                <a:gd name="connsiteY17" fmla="*/ 3116674 h 3459574"/>
                <a:gd name="connsiteX18" fmla="*/ 396240 w 3246120"/>
                <a:gd name="connsiteY18" fmla="*/ 2865214 h 3459574"/>
                <a:gd name="connsiteX19" fmla="*/ 563880 w 3246120"/>
                <a:gd name="connsiteY19" fmla="*/ 2865214 h 3459574"/>
                <a:gd name="connsiteX20" fmla="*/ 662940 w 3246120"/>
                <a:gd name="connsiteY20" fmla="*/ 2811874 h 3459574"/>
                <a:gd name="connsiteX21" fmla="*/ 647700 w 3246120"/>
                <a:gd name="connsiteY21" fmla="*/ 2728054 h 3459574"/>
                <a:gd name="connsiteX22" fmla="*/ 388620 w 3246120"/>
                <a:gd name="connsiteY22" fmla="*/ 2712814 h 3459574"/>
                <a:gd name="connsiteX23" fmla="*/ 220980 w 3246120"/>
                <a:gd name="connsiteY23" fmla="*/ 2575654 h 3459574"/>
                <a:gd name="connsiteX24" fmla="*/ 167640 w 3246120"/>
                <a:gd name="connsiteY24" fmla="*/ 2400394 h 3459574"/>
                <a:gd name="connsiteX25" fmla="*/ 480060 w 3246120"/>
                <a:gd name="connsiteY25" fmla="*/ 2408014 h 3459574"/>
                <a:gd name="connsiteX26" fmla="*/ 617220 w 3246120"/>
                <a:gd name="connsiteY26" fmla="*/ 2278474 h 3459574"/>
                <a:gd name="connsiteX27" fmla="*/ 731520 w 3246120"/>
                <a:gd name="connsiteY27" fmla="*/ 2164174 h 3459574"/>
                <a:gd name="connsiteX28" fmla="*/ 571500 w 3246120"/>
                <a:gd name="connsiteY28" fmla="*/ 2331814 h 3459574"/>
                <a:gd name="connsiteX29" fmla="*/ 304800 w 3246120"/>
                <a:gd name="connsiteY29" fmla="*/ 2369914 h 3459574"/>
                <a:gd name="connsiteX30" fmla="*/ 53340 w 3246120"/>
                <a:gd name="connsiteY30" fmla="*/ 2255614 h 3459574"/>
                <a:gd name="connsiteX31" fmla="*/ 53340 w 3246120"/>
                <a:gd name="connsiteY31" fmla="*/ 2247994 h 3459574"/>
                <a:gd name="connsiteX32" fmla="*/ 0 w 3246120"/>
                <a:gd name="connsiteY32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33700 w 3246120"/>
                <a:gd name="connsiteY7" fmla="*/ 632554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83592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116580 w 3246120"/>
                <a:gd name="connsiteY8" fmla="*/ 1044034 h 3459574"/>
                <a:gd name="connsiteX9" fmla="*/ 3208020 w 3246120"/>
                <a:gd name="connsiteY9" fmla="*/ 1485994 h 3459574"/>
                <a:gd name="connsiteX10" fmla="*/ 3246120 w 3246120"/>
                <a:gd name="connsiteY10" fmla="*/ 2385154 h 3459574"/>
                <a:gd name="connsiteX11" fmla="*/ 3040380 w 3246120"/>
                <a:gd name="connsiteY11" fmla="*/ 3040474 h 3459574"/>
                <a:gd name="connsiteX12" fmla="*/ 2705100 w 3246120"/>
                <a:gd name="connsiteY12" fmla="*/ 3291934 h 3459574"/>
                <a:gd name="connsiteX13" fmla="*/ 2529840 w 3246120"/>
                <a:gd name="connsiteY13" fmla="*/ 3368134 h 3459574"/>
                <a:gd name="connsiteX14" fmla="*/ 2095500 w 3246120"/>
                <a:gd name="connsiteY14" fmla="*/ 3459574 h 3459574"/>
                <a:gd name="connsiteX15" fmla="*/ 1485900 w 3246120"/>
                <a:gd name="connsiteY15" fmla="*/ 3368134 h 3459574"/>
                <a:gd name="connsiteX16" fmla="*/ 731520 w 3246120"/>
                <a:gd name="connsiteY16" fmla="*/ 3116674 h 3459574"/>
                <a:gd name="connsiteX17" fmla="*/ 396240 w 3246120"/>
                <a:gd name="connsiteY17" fmla="*/ 2865214 h 3459574"/>
                <a:gd name="connsiteX18" fmla="*/ 563880 w 3246120"/>
                <a:gd name="connsiteY18" fmla="*/ 2865214 h 3459574"/>
                <a:gd name="connsiteX19" fmla="*/ 662940 w 3246120"/>
                <a:gd name="connsiteY19" fmla="*/ 2811874 h 3459574"/>
                <a:gd name="connsiteX20" fmla="*/ 647700 w 3246120"/>
                <a:gd name="connsiteY20" fmla="*/ 2728054 h 3459574"/>
                <a:gd name="connsiteX21" fmla="*/ 388620 w 3246120"/>
                <a:gd name="connsiteY21" fmla="*/ 2712814 h 3459574"/>
                <a:gd name="connsiteX22" fmla="*/ 220980 w 3246120"/>
                <a:gd name="connsiteY22" fmla="*/ 2575654 h 3459574"/>
                <a:gd name="connsiteX23" fmla="*/ 167640 w 3246120"/>
                <a:gd name="connsiteY23" fmla="*/ 2400394 h 3459574"/>
                <a:gd name="connsiteX24" fmla="*/ 480060 w 3246120"/>
                <a:gd name="connsiteY24" fmla="*/ 2408014 h 3459574"/>
                <a:gd name="connsiteX25" fmla="*/ 617220 w 3246120"/>
                <a:gd name="connsiteY25" fmla="*/ 2278474 h 3459574"/>
                <a:gd name="connsiteX26" fmla="*/ 731520 w 3246120"/>
                <a:gd name="connsiteY26" fmla="*/ 2164174 h 3459574"/>
                <a:gd name="connsiteX27" fmla="*/ 571500 w 3246120"/>
                <a:gd name="connsiteY27" fmla="*/ 2331814 h 3459574"/>
                <a:gd name="connsiteX28" fmla="*/ 304800 w 3246120"/>
                <a:gd name="connsiteY28" fmla="*/ 2369914 h 3459574"/>
                <a:gd name="connsiteX29" fmla="*/ 53340 w 3246120"/>
                <a:gd name="connsiteY29" fmla="*/ 2255614 h 3459574"/>
                <a:gd name="connsiteX30" fmla="*/ 53340 w 3246120"/>
                <a:gd name="connsiteY30" fmla="*/ 2247994 h 3459574"/>
                <a:gd name="connsiteX31" fmla="*/ 0 w 3246120"/>
                <a:gd name="connsiteY31" fmla="*/ 2225134 h 3459574"/>
                <a:gd name="connsiteX0" fmla="*/ 0 w 3246120"/>
                <a:gd name="connsiteY0" fmla="*/ 2225134 h 3459574"/>
                <a:gd name="connsiteX1" fmla="*/ 464820 w 3246120"/>
                <a:gd name="connsiteY1" fmla="*/ 2156554 h 3459574"/>
                <a:gd name="connsiteX2" fmla="*/ 678180 w 3246120"/>
                <a:gd name="connsiteY2" fmla="*/ 1988914 h 3459574"/>
                <a:gd name="connsiteX3" fmla="*/ 823352 w 3246120"/>
                <a:gd name="connsiteY3" fmla="*/ 1209402 h 3459574"/>
                <a:gd name="connsiteX4" fmla="*/ 1039376 w 3246120"/>
                <a:gd name="connsiteY4" fmla="*/ 489322 h 3459574"/>
                <a:gd name="connsiteX5" fmla="*/ 1543432 w 3246120"/>
                <a:gd name="connsiteY5" fmla="*/ 57274 h 3459574"/>
                <a:gd name="connsiteX6" fmla="*/ 2191504 w 3246120"/>
                <a:gd name="connsiteY6" fmla="*/ 57274 h 3459574"/>
                <a:gd name="connsiteX7" fmla="*/ 2911584 w 3246120"/>
                <a:gd name="connsiteY7" fmla="*/ 633338 h 3459574"/>
                <a:gd name="connsiteX8" fmla="*/ 3208020 w 3246120"/>
                <a:gd name="connsiteY8" fmla="*/ 1485994 h 3459574"/>
                <a:gd name="connsiteX9" fmla="*/ 3246120 w 3246120"/>
                <a:gd name="connsiteY9" fmla="*/ 2385154 h 3459574"/>
                <a:gd name="connsiteX10" fmla="*/ 3040380 w 3246120"/>
                <a:gd name="connsiteY10" fmla="*/ 3040474 h 3459574"/>
                <a:gd name="connsiteX11" fmla="*/ 2705100 w 3246120"/>
                <a:gd name="connsiteY11" fmla="*/ 3291934 h 3459574"/>
                <a:gd name="connsiteX12" fmla="*/ 2529840 w 3246120"/>
                <a:gd name="connsiteY12" fmla="*/ 3368134 h 3459574"/>
                <a:gd name="connsiteX13" fmla="*/ 2095500 w 3246120"/>
                <a:gd name="connsiteY13" fmla="*/ 3459574 h 3459574"/>
                <a:gd name="connsiteX14" fmla="*/ 1485900 w 3246120"/>
                <a:gd name="connsiteY14" fmla="*/ 3368134 h 3459574"/>
                <a:gd name="connsiteX15" fmla="*/ 731520 w 3246120"/>
                <a:gd name="connsiteY15" fmla="*/ 3116674 h 3459574"/>
                <a:gd name="connsiteX16" fmla="*/ 396240 w 3246120"/>
                <a:gd name="connsiteY16" fmla="*/ 2865214 h 3459574"/>
                <a:gd name="connsiteX17" fmla="*/ 563880 w 3246120"/>
                <a:gd name="connsiteY17" fmla="*/ 2865214 h 3459574"/>
                <a:gd name="connsiteX18" fmla="*/ 662940 w 3246120"/>
                <a:gd name="connsiteY18" fmla="*/ 2811874 h 3459574"/>
                <a:gd name="connsiteX19" fmla="*/ 647700 w 3246120"/>
                <a:gd name="connsiteY19" fmla="*/ 2728054 h 3459574"/>
                <a:gd name="connsiteX20" fmla="*/ 388620 w 3246120"/>
                <a:gd name="connsiteY20" fmla="*/ 2712814 h 3459574"/>
                <a:gd name="connsiteX21" fmla="*/ 220980 w 3246120"/>
                <a:gd name="connsiteY21" fmla="*/ 2575654 h 3459574"/>
                <a:gd name="connsiteX22" fmla="*/ 167640 w 3246120"/>
                <a:gd name="connsiteY22" fmla="*/ 2400394 h 3459574"/>
                <a:gd name="connsiteX23" fmla="*/ 480060 w 3246120"/>
                <a:gd name="connsiteY23" fmla="*/ 2408014 h 3459574"/>
                <a:gd name="connsiteX24" fmla="*/ 617220 w 3246120"/>
                <a:gd name="connsiteY24" fmla="*/ 2278474 h 3459574"/>
                <a:gd name="connsiteX25" fmla="*/ 731520 w 3246120"/>
                <a:gd name="connsiteY25" fmla="*/ 2164174 h 3459574"/>
                <a:gd name="connsiteX26" fmla="*/ 571500 w 3246120"/>
                <a:gd name="connsiteY26" fmla="*/ 2331814 h 3459574"/>
                <a:gd name="connsiteX27" fmla="*/ 304800 w 3246120"/>
                <a:gd name="connsiteY27" fmla="*/ 2369914 h 3459574"/>
                <a:gd name="connsiteX28" fmla="*/ 53340 w 3246120"/>
                <a:gd name="connsiteY28" fmla="*/ 2255614 h 3459574"/>
                <a:gd name="connsiteX29" fmla="*/ 53340 w 3246120"/>
                <a:gd name="connsiteY29" fmla="*/ 2247994 h 3459574"/>
                <a:gd name="connsiteX30" fmla="*/ 0 w 3246120"/>
                <a:gd name="connsiteY30" fmla="*/ 2225134 h 3459574"/>
                <a:gd name="connsiteX0" fmla="*/ 0 w 3274060"/>
                <a:gd name="connsiteY0" fmla="*/ 2225134 h 3459574"/>
                <a:gd name="connsiteX1" fmla="*/ 464820 w 3274060"/>
                <a:gd name="connsiteY1" fmla="*/ 2156554 h 3459574"/>
                <a:gd name="connsiteX2" fmla="*/ 678180 w 3274060"/>
                <a:gd name="connsiteY2" fmla="*/ 1988914 h 3459574"/>
                <a:gd name="connsiteX3" fmla="*/ 823352 w 3274060"/>
                <a:gd name="connsiteY3" fmla="*/ 1209402 h 3459574"/>
                <a:gd name="connsiteX4" fmla="*/ 1039376 w 3274060"/>
                <a:gd name="connsiteY4" fmla="*/ 489322 h 3459574"/>
                <a:gd name="connsiteX5" fmla="*/ 1543432 w 3274060"/>
                <a:gd name="connsiteY5" fmla="*/ 57274 h 3459574"/>
                <a:gd name="connsiteX6" fmla="*/ 2191504 w 3274060"/>
                <a:gd name="connsiteY6" fmla="*/ 57274 h 3459574"/>
                <a:gd name="connsiteX7" fmla="*/ 2911584 w 3274060"/>
                <a:gd name="connsiteY7" fmla="*/ 633338 h 3459574"/>
                <a:gd name="connsiteX8" fmla="*/ 3208020 w 3274060"/>
                <a:gd name="connsiteY8" fmla="*/ 1485994 h 3459574"/>
                <a:gd name="connsiteX9" fmla="*/ 3246120 w 3274060"/>
                <a:gd name="connsiteY9" fmla="*/ 2385154 h 3459574"/>
                <a:gd name="connsiteX10" fmla="*/ 3040380 w 3274060"/>
                <a:gd name="connsiteY10" fmla="*/ 3040474 h 3459574"/>
                <a:gd name="connsiteX11" fmla="*/ 2705100 w 3274060"/>
                <a:gd name="connsiteY11" fmla="*/ 3291934 h 3459574"/>
                <a:gd name="connsiteX12" fmla="*/ 2529840 w 3274060"/>
                <a:gd name="connsiteY12" fmla="*/ 3368134 h 3459574"/>
                <a:gd name="connsiteX13" fmla="*/ 2095500 w 3274060"/>
                <a:gd name="connsiteY13" fmla="*/ 3459574 h 3459574"/>
                <a:gd name="connsiteX14" fmla="*/ 1485900 w 3274060"/>
                <a:gd name="connsiteY14" fmla="*/ 3368134 h 3459574"/>
                <a:gd name="connsiteX15" fmla="*/ 731520 w 3274060"/>
                <a:gd name="connsiteY15" fmla="*/ 3116674 h 3459574"/>
                <a:gd name="connsiteX16" fmla="*/ 396240 w 3274060"/>
                <a:gd name="connsiteY16" fmla="*/ 2865214 h 3459574"/>
                <a:gd name="connsiteX17" fmla="*/ 563880 w 3274060"/>
                <a:gd name="connsiteY17" fmla="*/ 2865214 h 3459574"/>
                <a:gd name="connsiteX18" fmla="*/ 662940 w 3274060"/>
                <a:gd name="connsiteY18" fmla="*/ 2811874 h 3459574"/>
                <a:gd name="connsiteX19" fmla="*/ 647700 w 3274060"/>
                <a:gd name="connsiteY19" fmla="*/ 2728054 h 3459574"/>
                <a:gd name="connsiteX20" fmla="*/ 388620 w 3274060"/>
                <a:gd name="connsiteY20" fmla="*/ 2712814 h 3459574"/>
                <a:gd name="connsiteX21" fmla="*/ 220980 w 3274060"/>
                <a:gd name="connsiteY21" fmla="*/ 2575654 h 3459574"/>
                <a:gd name="connsiteX22" fmla="*/ 167640 w 3274060"/>
                <a:gd name="connsiteY22" fmla="*/ 2400394 h 3459574"/>
                <a:gd name="connsiteX23" fmla="*/ 480060 w 3274060"/>
                <a:gd name="connsiteY23" fmla="*/ 2408014 h 3459574"/>
                <a:gd name="connsiteX24" fmla="*/ 617220 w 3274060"/>
                <a:gd name="connsiteY24" fmla="*/ 2278474 h 3459574"/>
                <a:gd name="connsiteX25" fmla="*/ 731520 w 3274060"/>
                <a:gd name="connsiteY25" fmla="*/ 2164174 h 3459574"/>
                <a:gd name="connsiteX26" fmla="*/ 571500 w 3274060"/>
                <a:gd name="connsiteY26" fmla="*/ 2331814 h 3459574"/>
                <a:gd name="connsiteX27" fmla="*/ 304800 w 3274060"/>
                <a:gd name="connsiteY27" fmla="*/ 2369914 h 3459574"/>
                <a:gd name="connsiteX28" fmla="*/ 53340 w 3274060"/>
                <a:gd name="connsiteY28" fmla="*/ 2255614 h 3459574"/>
                <a:gd name="connsiteX29" fmla="*/ 53340 w 3274060"/>
                <a:gd name="connsiteY29" fmla="*/ 2247994 h 3459574"/>
                <a:gd name="connsiteX30" fmla="*/ 0 w 327406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46120 w 3317330"/>
                <a:gd name="connsiteY9" fmla="*/ 2385154 h 3459574"/>
                <a:gd name="connsiteX10" fmla="*/ 3040380 w 3317330"/>
                <a:gd name="connsiteY10" fmla="*/ 3040474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3040380 w 3371572"/>
                <a:gd name="connsiteY10" fmla="*/ 3040474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71572"/>
                <a:gd name="connsiteY0" fmla="*/ 2225134 h 3459574"/>
                <a:gd name="connsiteX1" fmla="*/ 464820 w 3371572"/>
                <a:gd name="connsiteY1" fmla="*/ 2156554 h 3459574"/>
                <a:gd name="connsiteX2" fmla="*/ 678180 w 3371572"/>
                <a:gd name="connsiteY2" fmla="*/ 1988914 h 3459574"/>
                <a:gd name="connsiteX3" fmla="*/ 823352 w 3371572"/>
                <a:gd name="connsiteY3" fmla="*/ 1209402 h 3459574"/>
                <a:gd name="connsiteX4" fmla="*/ 1039376 w 3371572"/>
                <a:gd name="connsiteY4" fmla="*/ 489322 h 3459574"/>
                <a:gd name="connsiteX5" fmla="*/ 1543432 w 3371572"/>
                <a:gd name="connsiteY5" fmla="*/ 57274 h 3459574"/>
                <a:gd name="connsiteX6" fmla="*/ 2191504 w 3371572"/>
                <a:gd name="connsiteY6" fmla="*/ 57274 h 3459574"/>
                <a:gd name="connsiteX7" fmla="*/ 2911584 w 3371572"/>
                <a:gd name="connsiteY7" fmla="*/ 633338 h 3459574"/>
                <a:gd name="connsiteX8" fmla="*/ 3208020 w 3371572"/>
                <a:gd name="connsiteY8" fmla="*/ 1485994 h 3459574"/>
                <a:gd name="connsiteX9" fmla="*/ 3343632 w 3371572"/>
                <a:gd name="connsiteY9" fmla="*/ 2433538 h 3459574"/>
                <a:gd name="connsiteX10" fmla="*/ 2983592 w 3371572"/>
                <a:gd name="connsiteY10" fmla="*/ 3009602 h 3459574"/>
                <a:gd name="connsiteX11" fmla="*/ 2705100 w 3371572"/>
                <a:gd name="connsiteY11" fmla="*/ 3291934 h 3459574"/>
                <a:gd name="connsiteX12" fmla="*/ 2529840 w 3371572"/>
                <a:gd name="connsiteY12" fmla="*/ 3368134 h 3459574"/>
                <a:gd name="connsiteX13" fmla="*/ 2095500 w 3371572"/>
                <a:gd name="connsiteY13" fmla="*/ 3459574 h 3459574"/>
                <a:gd name="connsiteX14" fmla="*/ 1485900 w 3371572"/>
                <a:gd name="connsiteY14" fmla="*/ 3368134 h 3459574"/>
                <a:gd name="connsiteX15" fmla="*/ 731520 w 3371572"/>
                <a:gd name="connsiteY15" fmla="*/ 3116674 h 3459574"/>
                <a:gd name="connsiteX16" fmla="*/ 396240 w 3371572"/>
                <a:gd name="connsiteY16" fmla="*/ 2865214 h 3459574"/>
                <a:gd name="connsiteX17" fmla="*/ 563880 w 3371572"/>
                <a:gd name="connsiteY17" fmla="*/ 2865214 h 3459574"/>
                <a:gd name="connsiteX18" fmla="*/ 662940 w 3371572"/>
                <a:gd name="connsiteY18" fmla="*/ 2811874 h 3459574"/>
                <a:gd name="connsiteX19" fmla="*/ 647700 w 3371572"/>
                <a:gd name="connsiteY19" fmla="*/ 2728054 h 3459574"/>
                <a:gd name="connsiteX20" fmla="*/ 388620 w 3371572"/>
                <a:gd name="connsiteY20" fmla="*/ 2712814 h 3459574"/>
                <a:gd name="connsiteX21" fmla="*/ 220980 w 3371572"/>
                <a:gd name="connsiteY21" fmla="*/ 2575654 h 3459574"/>
                <a:gd name="connsiteX22" fmla="*/ 167640 w 3371572"/>
                <a:gd name="connsiteY22" fmla="*/ 2400394 h 3459574"/>
                <a:gd name="connsiteX23" fmla="*/ 480060 w 3371572"/>
                <a:gd name="connsiteY23" fmla="*/ 2408014 h 3459574"/>
                <a:gd name="connsiteX24" fmla="*/ 617220 w 3371572"/>
                <a:gd name="connsiteY24" fmla="*/ 2278474 h 3459574"/>
                <a:gd name="connsiteX25" fmla="*/ 731520 w 3371572"/>
                <a:gd name="connsiteY25" fmla="*/ 2164174 h 3459574"/>
                <a:gd name="connsiteX26" fmla="*/ 571500 w 3371572"/>
                <a:gd name="connsiteY26" fmla="*/ 2331814 h 3459574"/>
                <a:gd name="connsiteX27" fmla="*/ 304800 w 3371572"/>
                <a:gd name="connsiteY27" fmla="*/ 2369914 h 3459574"/>
                <a:gd name="connsiteX28" fmla="*/ 53340 w 3371572"/>
                <a:gd name="connsiteY28" fmla="*/ 2255614 h 3459574"/>
                <a:gd name="connsiteX29" fmla="*/ 53340 w 3371572"/>
                <a:gd name="connsiteY29" fmla="*/ 2247994 h 3459574"/>
                <a:gd name="connsiteX30" fmla="*/ 0 w 3371572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317330"/>
                <a:gd name="connsiteY0" fmla="*/ 2225134 h 3459574"/>
                <a:gd name="connsiteX1" fmla="*/ 464820 w 3317330"/>
                <a:gd name="connsiteY1" fmla="*/ 2156554 h 3459574"/>
                <a:gd name="connsiteX2" fmla="*/ 678180 w 3317330"/>
                <a:gd name="connsiteY2" fmla="*/ 1988914 h 3459574"/>
                <a:gd name="connsiteX3" fmla="*/ 823352 w 3317330"/>
                <a:gd name="connsiteY3" fmla="*/ 1209402 h 3459574"/>
                <a:gd name="connsiteX4" fmla="*/ 1039376 w 3317330"/>
                <a:gd name="connsiteY4" fmla="*/ 489322 h 3459574"/>
                <a:gd name="connsiteX5" fmla="*/ 1543432 w 3317330"/>
                <a:gd name="connsiteY5" fmla="*/ 57274 h 3459574"/>
                <a:gd name="connsiteX6" fmla="*/ 2191504 w 3317330"/>
                <a:gd name="connsiteY6" fmla="*/ 57274 h 3459574"/>
                <a:gd name="connsiteX7" fmla="*/ 2911584 w 3317330"/>
                <a:gd name="connsiteY7" fmla="*/ 633338 h 3459574"/>
                <a:gd name="connsiteX8" fmla="*/ 3208020 w 3317330"/>
                <a:gd name="connsiteY8" fmla="*/ 1485994 h 3459574"/>
                <a:gd name="connsiteX9" fmla="*/ 3271624 w 3317330"/>
                <a:gd name="connsiteY9" fmla="*/ 2433538 h 3459574"/>
                <a:gd name="connsiteX10" fmla="*/ 2983592 w 3317330"/>
                <a:gd name="connsiteY10" fmla="*/ 3009602 h 3459574"/>
                <a:gd name="connsiteX11" fmla="*/ 2705100 w 3317330"/>
                <a:gd name="connsiteY11" fmla="*/ 3291934 h 3459574"/>
                <a:gd name="connsiteX12" fmla="*/ 2529840 w 3317330"/>
                <a:gd name="connsiteY12" fmla="*/ 3368134 h 3459574"/>
                <a:gd name="connsiteX13" fmla="*/ 2095500 w 3317330"/>
                <a:gd name="connsiteY13" fmla="*/ 3459574 h 3459574"/>
                <a:gd name="connsiteX14" fmla="*/ 1485900 w 3317330"/>
                <a:gd name="connsiteY14" fmla="*/ 3368134 h 3459574"/>
                <a:gd name="connsiteX15" fmla="*/ 731520 w 3317330"/>
                <a:gd name="connsiteY15" fmla="*/ 3116674 h 3459574"/>
                <a:gd name="connsiteX16" fmla="*/ 396240 w 3317330"/>
                <a:gd name="connsiteY16" fmla="*/ 2865214 h 3459574"/>
                <a:gd name="connsiteX17" fmla="*/ 563880 w 3317330"/>
                <a:gd name="connsiteY17" fmla="*/ 2865214 h 3459574"/>
                <a:gd name="connsiteX18" fmla="*/ 662940 w 3317330"/>
                <a:gd name="connsiteY18" fmla="*/ 2811874 h 3459574"/>
                <a:gd name="connsiteX19" fmla="*/ 647700 w 3317330"/>
                <a:gd name="connsiteY19" fmla="*/ 2728054 h 3459574"/>
                <a:gd name="connsiteX20" fmla="*/ 388620 w 3317330"/>
                <a:gd name="connsiteY20" fmla="*/ 2712814 h 3459574"/>
                <a:gd name="connsiteX21" fmla="*/ 220980 w 3317330"/>
                <a:gd name="connsiteY21" fmla="*/ 2575654 h 3459574"/>
                <a:gd name="connsiteX22" fmla="*/ 167640 w 3317330"/>
                <a:gd name="connsiteY22" fmla="*/ 2400394 h 3459574"/>
                <a:gd name="connsiteX23" fmla="*/ 480060 w 3317330"/>
                <a:gd name="connsiteY23" fmla="*/ 2408014 h 3459574"/>
                <a:gd name="connsiteX24" fmla="*/ 617220 w 3317330"/>
                <a:gd name="connsiteY24" fmla="*/ 2278474 h 3459574"/>
                <a:gd name="connsiteX25" fmla="*/ 731520 w 3317330"/>
                <a:gd name="connsiteY25" fmla="*/ 2164174 h 3459574"/>
                <a:gd name="connsiteX26" fmla="*/ 571500 w 3317330"/>
                <a:gd name="connsiteY26" fmla="*/ 2331814 h 3459574"/>
                <a:gd name="connsiteX27" fmla="*/ 304800 w 3317330"/>
                <a:gd name="connsiteY27" fmla="*/ 2369914 h 3459574"/>
                <a:gd name="connsiteX28" fmla="*/ 53340 w 3317330"/>
                <a:gd name="connsiteY28" fmla="*/ 2255614 h 3459574"/>
                <a:gd name="connsiteX29" fmla="*/ 53340 w 3317330"/>
                <a:gd name="connsiteY29" fmla="*/ 2247994 h 3459574"/>
                <a:gd name="connsiteX30" fmla="*/ 0 w 331733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43580"/>
                <a:gd name="connsiteY0" fmla="*/ 2225134 h 3459574"/>
                <a:gd name="connsiteX1" fmla="*/ 464820 w 3443580"/>
                <a:gd name="connsiteY1" fmla="*/ 2156554 h 3459574"/>
                <a:gd name="connsiteX2" fmla="*/ 678180 w 3443580"/>
                <a:gd name="connsiteY2" fmla="*/ 1988914 h 3459574"/>
                <a:gd name="connsiteX3" fmla="*/ 823352 w 3443580"/>
                <a:gd name="connsiteY3" fmla="*/ 1209402 h 3459574"/>
                <a:gd name="connsiteX4" fmla="*/ 1039376 w 3443580"/>
                <a:gd name="connsiteY4" fmla="*/ 489322 h 3459574"/>
                <a:gd name="connsiteX5" fmla="*/ 1543432 w 3443580"/>
                <a:gd name="connsiteY5" fmla="*/ 57274 h 3459574"/>
                <a:gd name="connsiteX6" fmla="*/ 2191504 w 3443580"/>
                <a:gd name="connsiteY6" fmla="*/ 57274 h 3459574"/>
                <a:gd name="connsiteX7" fmla="*/ 2911584 w 3443580"/>
                <a:gd name="connsiteY7" fmla="*/ 633338 h 3459574"/>
                <a:gd name="connsiteX8" fmla="*/ 3208020 w 3443580"/>
                <a:gd name="connsiteY8" fmla="*/ 1485994 h 3459574"/>
                <a:gd name="connsiteX9" fmla="*/ 3415640 w 3443580"/>
                <a:gd name="connsiteY9" fmla="*/ 2505546 h 3459574"/>
                <a:gd name="connsiteX10" fmla="*/ 2983592 w 3443580"/>
                <a:gd name="connsiteY10" fmla="*/ 3009602 h 3459574"/>
                <a:gd name="connsiteX11" fmla="*/ 2705100 w 3443580"/>
                <a:gd name="connsiteY11" fmla="*/ 3291934 h 3459574"/>
                <a:gd name="connsiteX12" fmla="*/ 2529840 w 3443580"/>
                <a:gd name="connsiteY12" fmla="*/ 3368134 h 3459574"/>
                <a:gd name="connsiteX13" fmla="*/ 2095500 w 3443580"/>
                <a:gd name="connsiteY13" fmla="*/ 3459574 h 3459574"/>
                <a:gd name="connsiteX14" fmla="*/ 1485900 w 3443580"/>
                <a:gd name="connsiteY14" fmla="*/ 3368134 h 3459574"/>
                <a:gd name="connsiteX15" fmla="*/ 731520 w 3443580"/>
                <a:gd name="connsiteY15" fmla="*/ 3116674 h 3459574"/>
                <a:gd name="connsiteX16" fmla="*/ 396240 w 3443580"/>
                <a:gd name="connsiteY16" fmla="*/ 2865214 h 3459574"/>
                <a:gd name="connsiteX17" fmla="*/ 563880 w 3443580"/>
                <a:gd name="connsiteY17" fmla="*/ 2865214 h 3459574"/>
                <a:gd name="connsiteX18" fmla="*/ 662940 w 3443580"/>
                <a:gd name="connsiteY18" fmla="*/ 2811874 h 3459574"/>
                <a:gd name="connsiteX19" fmla="*/ 647700 w 3443580"/>
                <a:gd name="connsiteY19" fmla="*/ 2728054 h 3459574"/>
                <a:gd name="connsiteX20" fmla="*/ 388620 w 3443580"/>
                <a:gd name="connsiteY20" fmla="*/ 2712814 h 3459574"/>
                <a:gd name="connsiteX21" fmla="*/ 220980 w 3443580"/>
                <a:gd name="connsiteY21" fmla="*/ 2575654 h 3459574"/>
                <a:gd name="connsiteX22" fmla="*/ 167640 w 3443580"/>
                <a:gd name="connsiteY22" fmla="*/ 2400394 h 3459574"/>
                <a:gd name="connsiteX23" fmla="*/ 480060 w 3443580"/>
                <a:gd name="connsiteY23" fmla="*/ 2408014 h 3459574"/>
                <a:gd name="connsiteX24" fmla="*/ 617220 w 3443580"/>
                <a:gd name="connsiteY24" fmla="*/ 2278474 h 3459574"/>
                <a:gd name="connsiteX25" fmla="*/ 731520 w 3443580"/>
                <a:gd name="connsiteY25" fmla="*/ 2164174 h 3459574"/>
                <a:gd name="connsiteX26" fmla="*/ 571500 w 3443580"/>
                <a:gd name="connsiteY26" fmla="*/ 2331814 h 3459574"/>
                <a:gd name="connsiteX27" fmla="*/ 304800 w 3443580"/>
                <a:gd name="connsiteY27" fmla="*/ 2369914 h 3459574"/>
                <a:gd name="connsiteX28" fmla="*/ 53340 w 3443580"/>
                <a:gd name="connsiteY28" fmla="*/ 2255614 h 3459574"/>
                <a:gd name="connsiteX29" fmla="*/ 53340 w 3443580"/>
                <a:gd name="connsiteY29" fmla="*/ 2247994 h 3459574"/>
                <a:gd name="connsiteX30" fmla="*/ 0 w 344358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705100 w 3415640"/>
                <a:gd name="connsiteY11" fmla="*/ 3291934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529840 w 3415640"/>
                <a:gd name="connsiteY12" fmla="*/ 3368134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479536 w 3415640"/>
                <a:gd name="connsiteY12" fmla="*/ 3369642 h 3459574"/>
                <a:gd name="connsiteX13" fmla="*/ 2095500 w 3415640"/>
                <a:gd name="connsiteY13" fmla="*/ 3459574 h 3459574"/>
                <a:gd name="connsiteX14" fmla="*/ 1485900 w 3415640"/>
                <a:gd name="connsiteY14" fmla="*/ 3368134 h 3459574"/>
                <a:gd name="connsiteX15" fmla="*/ 731520 w 3415640"/>
                <a:gd name="connsiteY15" fmla="*/ 3116674 h 3459574"/>
                <a:gd name="connsiteX16" fmla="*/ 396240 w 3415640"/>
                <a:gd name="connsiteY16" fmla="*/ 2865214 h 3459574"/>
                <a:gd name="connsiteX17" fmla="*/ 563880 w 3415640"/>
                <a:gd name="connsiteY17" fmla="*/ 2865214 h 3459574"/>
                <a:gd name="connsiteX18" fmla="*/ 662940 w 3415640"/>
                <a:gd name="connsiteY18" fmla="*/ 2811874 h 3459574"/>
                <a:gd name="connsiteX19" fmla="*/ 647700 w 3415640"/>
                <a:gd name="connsiteY19" fmla="*/ 2728054 h 3459574"/>
                <a:gd name="connsiteX20" fmla="*/ 388620 w 3415640"/>
                <a:gd name="connsiteY20" fmla="*/ 2712814 h 3459574"/>
                <a:gd name="connsiteX21" fmla="*/ 220980 w 3415640"/>
                <a:gd name="connsiteY21" fmla="*/ 2575654 h 3459574"/>
                <a:gd name="connsiteX22" fmla="*/ 167640 w 3415640"/>
                <a:gd name="connsiteY22" fmla="*/ 2400394 h 3459574"/>
                <a:gd name="connsiteX23" fmla="*/ 480060 w 3415640"/>
                <a:gd name="connsiteY23" fmla="*/ 2408014 h 3459574"/>
                <a:gd name="connsiteX24" fmla="*/ 617220 w 3415640"/>
                <a:gd name="connsiteY24" fmla="*/ 2278474 h 3459574"/>
                <a:gd name="connsiteX25" fmla="*/ 731520 w 3415640"/>
                <a:gd name="connsiteY25" fmla="*/ 2164174 h 3459574"/>
                <a:gd name="connsiteX26" fmla="*/ 571500 w 3415640"/>
                <a:gd name="connsiteY26" fmla="*/ 2331814 h 3459574"/>
                <a:gd name="connsiteX27" fmla="*/ 304800 w 3415640"/>
                <a:gd name="connsiteY27" fmla="*/ 2369914 h 3459574"/>
                <a:gd name="connsiteX28" fmla="*/ 53340 w 3415640"/>
                <a:gd name="connsiteY28" fmla="*/ 2255614 h 3459574"/>
                <a:gd name="connsiteX29" fmla="*/ 53340 w 3415640"/>
                <a:gd name="connsiteY29" fmla="*/ 2247994 h 3459574"/>
                <a:gd name="connsiteX30" fmla="*/ 0 w 3415640"/>
                <a:gd name="connsiteY30" fmla="*/ 2225134 h 3459574"/>
                <a:gd name="connsiteX0" fmla="*/ 0 w 3415640"/>
                <a:gd name="connsiteY0" fmla="*/ 2225134 h 3459574"/>
                <a:gd name="connsiteX1" fmla="*/ 464820 w 3415640"/>
                <a:gd name="connsiteY1" fmla="*/ 2156554 h 3459574"/>
                <a:gd name="connsiteX2" fmla="*/ 678180 w 3415640"/>
                <a:gd name="connsiteY2" fmla="*/ 1988914 h 3459574"/>
                <a:gd name="connsiteX3" fmla="*/ 823352 w 3415640"/>
                <a:gd name="connsiteY3" fmla="*/ 1209402 h 3459574"/>
                <a:gd name="connsiteX4" fmla="*/ 1039376 w 3415640"/>
                <a:gd name="connsiteY4" fmla="*/ 489322 h 3459574"/>
                <a:gd name="connsiteX5" fmla="*/ 1543432 w 3415640"/>
                <a:gd name="connsiteY5" fmla="*/ 57274 h 3459574"/>
                <a:gd name="connsiteX6" fmla="*/ 2191504 w 3415640"/>
                <a:gd name="connsiteY6" fmla="*/ 57274 h 3459574"/>
                <a:gd name="connsiteX7" fmla="*/ 2911584 w 3415640"/>
                <a:gd name="connsiteY7" fmla="*/ 633338 h 3459574"/>
                <a:gd name="connsiteX8" fmla="*/ 3208020 w 3415640"/>
                <a:gd name="connsiteY8" fmla="*/ 1485994 h 3459574"/>
                <a:gd name="connsiteX9" fmla="*/ 3415640 w 3415640"/>
                <a:gd name="connsiteY9" fmla="*/ 2505546 h 3459574"/>
                <a:gd name="connsiteX10" fmla="*/ 2983592 w 3415640"/>
                <a:gd name="connsiteY10" fmla="*/ 3009602 h 3459574"/>
                <a:gd name="connsiteX11" fmla="*/ 2623552 w 3415640"/>
                <a:gd name="connsiteY11" fmla="*/ 3225626 h 3459574"/>
                <a:gd name="connsiteX12" fmla="*/ 2095500 w 3415640"/>
                <a:gd name="connsiteY12" fmla="*/ 3459574 h 3459574"/>
                <a:gd name="connsiteX13" fmla="*/ 1485900 w 3415640"/>
                <a:gd name="connsiteY13" fmla="*/ 3368134 h 3459574"/>
                <a:gd name="connsiteX14" fmla="*/ 731520 w 3415640"/>
                <a:gd name="connsiteY14" fmla="*/ 3116674 h 3459574"/>
                <a:gd name="connsiteX15" fmla="*/ 396240 w 3415640"/>
                <a:gd name="connsiteY15" fmla="*/ 2865214 h 3459574"/>
                <a:gd name="connsiteX16" fmla="*/ 563880 w 3415640"/>
                <a:gd name="connsiteY16" fmla="*/ 2865214 h 3459574"/>
                <a:gd name="connsiteX17" fmla="*/ 662940 w 3415640"/>
                <a:gd name="connsiteY17" fmla="*/ 2811874 h 3459574"/>
                <a:gd name="connsiteX18" fmla="*/ 647700 w 3415640"/>
                <a:gd name="connsiteY18" fmla="*/ 2728054 h 3459574"/>
                <a:gd name="connsiteX19" fmla="*/ 388620 w 3415640"/>
                <a:gd name="connsiteY19" fmla="*/ 2712814 h 3459574"/>
                <a:gd name="connsiteX20" fmla="*/ 220980 w 3415640"/>
                <a:gd name="connsiteY20" fmla="*/ 2575654 h 3459574"/>
                <a:gd name="connsiteX21" fmla="*/ 167640 w 3415640"/>
                <a:gd name="connsiteY21" fmla="*/ 2400394 h 3459574"/>
                <a:gd name="connsiteX22" fmla="*/ 480060 w 3415640"/>
                <a:gd name="connsiteY22" fmla="*/ 2408014 h 3459574"/>
                <a:gd name="connsiteX23" fmla="*/ 617220 w 3415640"/>
                <a:gd name="connsiteY23" fmla="*/ 2278474 h 3459574"/>
                <a:gd name="connsiteX24" fmla="*/ 731520 w 3415640"/>
                <a:gd name="connsiteY24" fmla="*/ 2164174 h 3459574"/>
                <a:gd name="connsiteX25" fmla="*/ 571500 w 3415640"/>
                <a:gd name="connsiteY25" fmla="*/ 2331814 h 3459574"/>
                <a:gd name="connsiteX26" fmla="*/ 304800 w 3415640"/>
                <a:gd name="connsiteY26" fmla="*/ 2369914 h 3459574"/>
                <a:gd name="connsiteX27" fmla="*/ 53340 w 3415640"/>
                <a:gd name="connsiteY27" fmla="*/ 2255614 h 3459574"/>
                <a:gd name="connsiteX28" fmla="*/ 53340 w 3415640"/>
                <a:gd name="connsiteY28" fmla="*/ 2247994 h 3459574"/>
                <a:gd name="connsiteX29" fmla="*/ 0 w 3415640"/>
                <a:gd name="connsiteY29" fmla="*/ 2225134 h 3459574"/>
                <a:gd name="connsiteX0" fmla="*/ 0 w 3415640"/>
                <a:gd name="connsiteY0" fmla="*/ 2225134 h 3368134"/>
                <a:gd name="connsiteX1" fmla="*/ 464820 w 3415640"/>
                <a:gd name="connsiteY1" fmla="*/ 2156554 h 3368134"/>
                <a:gd name="connsiteX2" fmla="*/ 678180 w 3415640"/>
                <a:gd name="connsiteY2" fmla="*/ 1988914 h 3368134"/>
                <a:gd name="connsiteX3" fmla="*/ 823352 w 3415640"/>
                <a:gd name="connsiteY3" fmla="*/ 1209402 h 3368134"/>
                <a:gd name="connsiteX4" fmla="*/ 1039376 w 3415640"/>
                <a:gd name="connsiteY4" fmla="*/ 489322 h 3368134"/>
                <a:gd name="connsiteX5" fmla="*/ 1543432 w 3415640"/>
                <a:gd name="connsiteY5" fmla="*/ 57274 h 3368134"/>
                <a:gd name="connsiteX6" fmla="*/ 2191504 w 3415640"/>
                <a:gd name="connsiteY6" fmla="*/ 57274 h 3368134"/>
                <a:gd name="connsiteX7" fmla="*/ 2911584 w 3415640"/>
                <a:gd name="connsiteY7" fmla="*/ 633338 h 3368134"/>
                <a:gd name="connsiteX8" fmla="*/ 3208020 w 3415640"/>
                <a:gd name="connsiteY8" fmla="*/ 1485994 h 3368134"/>
                <a:gd name="connsiteX9" fmla="*/ 3415640 w 3415640"/>
                <a:gd name="connsiteY9" fmla="*/ 2505546 h 3368134"/>
                <a:gd name="connsiteX10" fmla="*/ 2983592 w 3415640"/>
                <a:gd name="connsiteY10" fmla="*/ 3009602 h 3368134"/>
                <a:gd name="connsiteX11" fmla="*/ 2623552 w 3415640"/>
                <a:gd name="connsiteY11" fmla="*/ 3225626 h 3368134"/>
                <a:gd name="connsiteX12" fmla="*/ 1485900 w 3415640"/>
                <a:gd name="connsiteY12" fmla="*/ 3368134 h 3368134"/>
                <a:gd name="connsiteX13" fmla="*/ 731520 w 3415640"/>
                <a:gd name="connsiteY13" fmla="*/ 3116674 h 3368134"/>
                <a:gd name="connsiteX14" fmla="*/ 396240 w 3415640"/>
                <a:gd name="connsiteY14" fmla="*/ 2865214 h 3368134"/>
                <a:gd name="connsiteX15" fmla="*/ 563880 w 3415640"/>
                <a:gd name="connsiteY15" fmla="*/ 2865214 h 3368134"/>
                <a:gd name="connsiteX16" fmla="*/ 662940 w 3415640"/>
                <a:gd name="connsiteY16" fmla="*/ 2811874 h 3368134"/>
                <a:gd name="connsiteX17" fmla="*/ 647700 w 3415640"/>
                <a:gd name="connsiteY17" fmla="*/ 2728054 h 3368134"/>
                <a:gd name="connsiteX18" fmla="*/ 388620 w 3415640"/>
                <a:gd name="connsiteY18" fmla="*/ 2712814 h 3368134"/>
                <a:gd name="connsiteX19" fmla="*/ 220980 w 3415640"/>
                <a:gd name="connsiteY19" fmla="*/ 2575654 h 3368134"/>
                <a:gd name="connsiteX20" fmla="*/ 167640 w 3415640"/>
                <a:gd name="connsiteY20" fmla="*/ 2400394 h 3368134"/>
                <a:gd name="connsiteX21" fmla="*/ 480060 w 3415640"/>
                <a:gd name="connsiteY21" fmla="*/ 2408014 h 3368134"/>
                <a:gd name="connsiteX22" fmla="*/ 617220 w 3415640"/>
                <a:gd name="connsiteY22" fmla="*/ 2278474 h 3368134"/>
                <a:gd name="connsiteX23" fmla="*/ 731520 w 3415640"/>
                <a:gd name="connsiteY23" fmla="*/ 2164174 h 3368134"/>
                <a:gd name="connsiteX24" fmla="*/ 571500 w 3415640"/>
                <a:gd name="connsiteY24" fmla="*/ 2331814 h 3368134"/>
                <a:gd name="connsiteX25" fmla="*/ 304800 w 3415640"/>
                <a:gd name="connsiteY25" fmla="*/ 2369914 h 3368134"/>
                <a:gd name="connsiteX26" fmla="*/ 53340 w 3415640"/>
                <a:gd name="connsiteY26" fmla="*/ 2255614 h 3368134"/>
                <a:gd name="connsiteX27" fmla="*/ 53340 w 3415640"/>
                <a:gd name="connsiteY27" fmla="*/ 2247994 h 3368134"/>
                <a:gd name="connsiteX28" fmla="*/ 0 w 3415640"/>
                <a:gd name="connsiteY28" fmla="*/ 2225134 h 3368134"/>
                <a:gd name="connsiteX0" fmla="*/ 0 w 3415640"/>
                <a:gd name="connsiteY0" fmla="*/ 2225134 h 3225626"/>
                <a:gd name="connsiteX1" fmla="*/ 464820 w 3415640"/>
                <a:gd name="connsiteY1" fmla="*/ 2156554 h 3225626"/>
                <a:gd name="connsiteX2" fmla="*/ 678180 w 3415640"/>
                <a:gd name="connsiteY2" fmla="*/ 1988914 h 3225626"/>
                <a:gd name="connsiteX3" fmla="*/ 823352 w 3415640"/>
                <a:gd name="connsiteY3" fmla="*/ 1209402 h 3225626"/>
                <a:gd name="connsiteX4" fmla="*/ 1039376 w 3415640"/>
                <a:gd name="connsiteY4" fmla="*/ 489322 h 3225626"/>
                <a:gd name="connsiteX5" fmla="*/ 1543432 w 3415640"/>
                <a:gd name="connsiteY5" fmla="*/ 57274 h 3225626"/>
                <a:gd name="connsiteX6" fmla="*/ 2191504 w 3415640"/>
                <a:gd name="connsiteY6" fmla="*/ 57274 h 3225626"/>
                <a:gd name="connsiteX7" fmla="*/ 2911584 w 3415640"/>
                <a:gd name="connsiteY7" fmla="*/ 633338 h 3225626"/>
                <a:gd name="connsiteX8" fmla="*/ 3208020 w 3415640"/>
                <a:gd name="connsiteY8" fmla="*/ 1485994 h 3225626"/>
                <a:gd name="connsiteX9" fmla="*/ 3415640 w 3415640"/>
                <a:gd name="connsiteY9" fmla="*/ 2505546 h 3225626"/>
                <a:gd name="connsiteX10" fmla="*/ 2983592 w 3415640"/>
                <a:gd name="connsiteY10" fmla="*/ 3009602 h 3225626"/>
                <a:gd name="connsiteX11" fmla="*/ 2623552 w 3415640"/>
                <a:gd name="connsiteY11" fmla="*/ 3225626 h 3225626"/>
                <a:gd name="connsiteX12" fmla="*/ 731520 w 3415640"/>
                <a:gd name="connsiteY12" fmla="*/ 3116674 h 3225626"/>
                <a:gd name="connsiteX13" fmla="*/ 396240 w 3415640"/>
                <a:gd name="connsiteY13" fmla="*/ 2865214 h 3225626"/>
                <a:gd name="connsiteX14" fmla="*/ 563880 w 3415640"/>
                <a:gd name="connsiteY14" fmla="*/ 2865214 h 3225626"/>
                <a:gd name="connsiteX15" fmla="*/ 662940 w 3415640"/>
                <a:gd name="connsiteY15" fmla="*/ 2811874 h 3225626"/>
                <a:gd name="connsiteX16" fmla="*/ 647700 w 3415640"/>
                <a:gd name="connsiteY16" fmla="*/ 2728054 h 3225626"/>
                <a:gd name="connsiteX17" fmla="*/ 388620 w 3415640"/>
                <a:gd name="connsiteY17" fmla="*/ 2712814 h 3225626"/>
                <a:gd name="connsiteX18" fmla="*/ 220980 w 3415640"/>
                <a:gd name="connsiteY18" fmla="*/ 2575654 h 3225626"/>
                <a:gd name="connsiteX19" fmla="*/ 167640 w 3415640"/>
                <a:gd name="connsiteY19" fmla="*/ 2400394 h 3225626"/>
                <a:gd name="connsiteX20" fmla="*/ 480060 w 3415640"/>
                <a:gd name="connsiteY20" fmla="*/ 2408014 h 3225626"/>
                <a:gd name="connsiteX21" fmla="*/ 617220 w 3415640"/>
                <a:gd name="connsiteY21" fmla="*/ 2278474 h 3225626"/>
                <a:gd name="connsiteX22" fmla="*/ 731520 w 3415640"/>
                <a:gd name="connsiteY22" fmla="*/ 2164174 h 3225626"/>
                <a:gd name="connsiteX23" fmla="*/ 571500 w 3415640"/>
                <a:gd name="connsiteY23" fmla="*/ 2331814 h 3225626"/>
                <a:gd name="connsiteX24" fmla="*/ 304800 w 3415640"/>
                <a:gd name="connsiteY24" fmla="*/ 2369914 h 3225626"/>
                <a:gd name="connsiteX25" fmla="*/ 53340 w 3415640"/>
                <a:gd name="connsiteY25" fmla="*/ 2255614 h 3225626"/>
                <a:gd name="connsiteX26" fmla="*/ 53340 w 3415640"/>
                <a:gd name="connsiteY26" fmla="*/ 2247994 h 3225626"/>
                <a:gd name="connsiteX27" fmla="*/ 0 w 3415640"/>
                <a:gd name="connsiteY27" fmla="*/ 2225134 h 3225626"/>
                <a:gd name="connsiteX0" fmla="*/ 0 w 3415640"/>
                <a:gd name="connsiteY0" fmla="*/ 2225134 h 3280236"/>
                <a:gd name="connsiteX1" fmla="*/ 464820 w 3415640"/>
                <a:gd name="connsiteY1" fmla="*/ 2156554 h 3280236"/>
                <a:gd name="connsiteX2" fmla="*/ 678180 w 3415640"/>
                <a:gd name="connsiteY2" fmla="*/ 1988914 h 3280236"/>
                <a:gd name="connsiteX3" fmla="*/ 823352 w 3415640"/>
                <a:gd name="connsiteY3" fmla="*/ 1209402 h 3280236"/>
                <a:gd name="connsiteX4" fmla="*/ 1039376 w 3415640"/>
                <a:gd name="connsiteY4" fmla="*/ 489322 h 3280236"/>
                <a:gd name="connsiteX5" fmla="*/ 1543432 w 3415640"/>
                <a:gd name="connsiteY5" fmla="*/ 57274 h 3280236"/>
                <a:gd name="connsiteX6" fmla="*/ 2191504 w 3415640"/>
                <a:gd name="connsiteY6" fmla="*/ 57274 h 3280236"/>
                <a:gd name="connsiteX7" fmla="*/ 2911584 w 3415640"/>
                <a:gd name="connsiteY7" fmla="*/ 633338 h 3280236"/>
                <a:gd name="connsiteX8" fmla="*/ 3208020 w 3415640"/>
                <a:gd name="connsiteY8" fmla="*/ 1485994 h 3280236"/>
                <a:gd name="connsiteX9" fmla="*/ 3415640 w 3415640"/>
                <a:gd name="connsiteY9" fmla="*/ 2505546 h 3280236"/>
                <a:gd name="connsiteX10" fmla="*/ 2983592 w 3415640"/>
                <a:gd name="connsiteY10" fmla="*/ 3009602 h 3280236"/>
                <a:gd name="connsiteX11" fmla="*/ 2623552 w 3415640"/>
                <a:gd name="connsiteY11" fmla="*/ 3225626 h 3280236"/>
                <a:gd name="connsiteX12" fmla="*/ 731520 w 3415640"/>
                <a:gd name="connsiteY12" fmla="*/ 3116674 h 3280236"/>
                <a:gd name="connsiteX13" fmla="*/ 396240 w 3415640"/>
                <a:gd name="connsiteY13" fmla="*/ 2865214 h 3280236"/>
                <a:gd name="connsiteX14" fmla="*/ 563880 w 3415640"/>
                <a:gd name="connsiteY14" fmla="*/ 2865214 h 3280236"/>
                <a:gd name="connsiteX15" fmla="*/ 662940 w 3415640"/>
                <a:gd name="connsiteY15" fmla="*/ 2811874 h 3280236"/>
                <a:gd name="connsiteX16" fmla="*/ 647700 w 3415640"/>
                <a:gd name="connsiteY16" fmla="*/ 2728054 h 3280236"/>
                <a:gd name="connsiteX17" fmla="*/ 388620 w 3415640"/>
                <a:gd name="connsiteY17" fmla="*/ 2712814 h 3280236"/>
                <a:gd name="connsiteX18" fmla="*/ 220980 w 3415640"/>
                <a:gd name="connsiteY18" fmla="*/ 2575654 h 3280236"/>
                <a:gd name="connsiteX19" fmla="*/ 167640 w 3415640"/>
                <a:gd name="connsiteY19" fmla="*/ 2400394 h 3280236"/>
                <a:gd name="connsiteX20" fmla="*/ 480060 w 3415640"/>
                <a:gd name="connsiteY20" fmla="*/ 2408014 h 3280236"/>
                <a:gd name="connsiteX21" fmla="*/ 617220 w 3415640"/>
                <a:gd name="connsiteY21" fmla="*/ 2278474 h 3280236"/>
                <a:gd name="connsiteX22" fmla="*/ 731520 w 3415640"/>
                <a:gd name="connsiteY22" fmla="*/ 2164174 h 3280236"/>
                <a:gd name="connsiteX23" fmla="*/ 571500 w 3415640"/>
                <a:gd name="connsiteY23" fmla="*/ 2331814 h 3280236"/>
                <a:gd name="connsiteX24" fmla="*/ 304800 w 3415640"/>
                <a:gd name="connsiteY24" fmla="*/ 2369914 h 3280236"/>
                <a:gd name="connsiteX25" fmla="*/ 53340 w 3415640"/>
                <a:gd name="connsiteY25" fmla="*/ 2255614 h 3280236"/>
                <a:gd name="connsiteX26" fmla="*/ 53340 w 3415640"/>
                <a:gd name="connsiteY26" fmla="*/ 2247994 h 3280236"/>
                <a:gd name="connsiteX27" fmla="*/ 0 w 3415640"/>
                <a:gd name="connsiteY27" fmla="*/ 2225134 h 3280236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52244"/>
                <a:gd name="connsiteX1" fmla="*/ 464820 w 3415640"/>
                <a:gd name="connsiteY1" fmla="*/ 2156554 h 3352244"/>
                <a:gd name="connsiteX2" fmla="*/ 678180 w 3415640"/>
                <a:gd name="connsiteY2" fmla="*/ 1988914 h 3352244"/>
                <a:gd name="connsiteX3" fmla="*/ 823352 w 3415640"/>
                <a:gd name="connsiteY3" fmla="*/ 1209402 h 3352244"/>
                <a:gd name="connsiteX4" fmla="*/ 1039376 w 3415640"/>
                <a:gd name="connsiteY4" fmla="*/ 489322 h 3352244"/>
                <a:gd name="connsiteX5" fmla="*/ 1543432 w 3415640"/>
                <a:gd name="connsiteY5" fmla="*/ 57274 h 3352244"/>
                <a:gd name="connsiteX6" fmla="*/ 2191504 w 3415640"/>
                <a:gd name="connsiteY6" fmla="*/ 57274 h 3352244"/>
                <a:gd name="connsiteX7" fmla="*/ 2911584 w 3415640"/>
                <a:gd name="connsiteY7" fmla="*/ 633338 h 3352244"/>
                <a:gd name="connsiteX8" fmla="*/ 3208020 w 3415640"/>
                <a:gd name="connsiteY8" fmla="*/ 1485994 h 3352244"/>
                <a:gd name="connsiteX9" fmla="*/ 3415640 w 3415640"/>
                <a:gd name="connsiteY9" fmla="*/ 2505546 h 3352244"/>
                <a:gd name="connsiteX10" fmla="*/ 2983592 w 3415640"/>
                <a:gd name="connsiteY10" fmla="*/ 3009602 h 3352244"/>
                <a:gd name="connsiteX11" fmla="*/ 1975480 w 3415640"/>
                <a:gd name="connsiteY11" fmla="*/ 3297634 h 3352244"/>
                <a:gd name="connsiteX12" fmla="*/ 731520 w 3415640"/>
                <a:gd name="connsiteY12" fmla="*/ 3116674 h 3352244"/>
                <a:gd name="connsiteX13" fmla="*/ 396240 w 3415640"/>
                <a:gd name="connsiteY13" fmla="*/ 2865214 h 3352244"/>
                <a:gd name="connsiteX14" fmla="*/ 563880 w 3415640"/>
                <a:gd name="connsiteY14" fmla="*/ 2865214 h 3352244"/>
                <a:gd name="connsiteX15" fmla="*/ 662940 w 3415640"/>
                <a:gd name="connsiteY15" fmla="*/ 2811874 h 3352244"/>
                <a:gd name="connsiteX16" fmla="*/ 647700 w 3415640"/>
                <a:gd name="connsiteY16" fmla="*/ 2728054 h 3352244"/>
                <a:gd name="connsiteX17" fmla="*/ 388620 w 3415640"/>
                <a:gd name="connsiteY17" fmla="*/ 2712814 h 3352244"/>
                <a:gd name="connsiteX18" fmla="*/ 220980 w 3415640"/>
                <a:gd name="connsiteY18" fmla="*/ 2575654 h 3352244"/>
                <a:gd name="connsiteX19" fmla="*/ 167640 w 3415640"/>
                <a:gd name="connsiteY19" fmla="*/ 2400394 h 3352244"/>
                <a:gd name="connsiteX20" fmla="*/ 480060 w 3415640"/>
                <a:gd name="connsiteY20" fmla="*/ 2408014 h 3352244"/>
                <a:gd name="connsiteX21" fmla="*/ 617220 w 3415640"/>
                <a:gd name="connsiteY21" fmla="*/ 2278474 h 3352244"/>
                <a:gd name="connsiteX22" fmla="*/ 731520 w 3415640"/>
                <a:gd name="connsiteY22" fmla="*/ 2164174 h 3352244"/>
                <a:gd name="connsiteX23" fmla="*/ 571500 w 3415640"/>
                <a:gd name="connsiteY23" fmla="*/ 2331814 h 3352244"/>
                <a:gd name="connsiteX24" fmla="*/ 304800 w 3415640"/>
                <a:gd name="connsiteY24" fmla="*/ 2369914 h 3352244"/>
                <a:gd name="connsiteX25" fmla="*/ 53340 w 3415640"/>
                <a:gd name="connsiteY25" fmla="*/ 2255614 h 3352244"/>
                <a:gd name="connsiteX26" fmla="*/ 53340 w 3415640"/>
                <a:gd name="connsiteY26" fmla="*/ 2247994 h 3352244"/>
                <a:gd name="connsiteX27" fmla="*/ 0 w 3415640"/>
                <a:gd name="connsiteY27" fmla="*/ 2225134 h 3352244"/>
                <a:gd name="connsiteX0" fmla="*/ 0 w 3415640"/>
                <a:gd name="connsiteY0" fmla="*/ 2225134 h 3314541"/>
                <a:gd name="connsiteX1" fmla="*/ 464820 w 3415640"/>
                <a:gd name="connsiteY1" fmla="*/ 2156554 h 3314541"/>
                <a:gd name="connsiteX2" fmla="*/ 678180 w 3415640"/>
                <a:gd name="connsiteY2" fmla="*/ 1988914 h 3314541"/>
                <a:gd name="connsiteX3" fmla="*/ 823352 w 3415640"/>
                <a:gd name="connsiteY3" fmla="*/ 1209402 h 3314541"/>
                <a:gd name="connsiteX4" fmla="*/ 1039376 w 3415640"/>
                <a:gd name="connsiteY4" fmla="*/ 489322 h 3314541"/>
                <a:gd name="connsiteX5" fmla="*/ 1543432 w 3415640"/>
                <a:gd name="connsiteY5" fmla="*/ 57274 h 3314541"/>
                <a:gd name="connsiteX6" fmla="*/ 2191504 w 3415640"/>
                <a:gd name="connsiteY6" fmla="*/ 57274 h 3314541"/>
                <a:gd name="connsiteX7" fmla="*/ 2911584 w 3415640"/>
                <a:gd name="connsiteY7" fmla="*/ 633338 h 3314541"/>
                <a:gd name="connsiteX8" fmla="*/ 3208020 w 3415640"/>
                <a:gd name="connsiteY8" fmla="*/ 1485994 h 3314541"/>
                <a:gd name="connsiteX9" fmla="*/ 3415640 w 3415640"/>
                <a:gd name="connsiteY9" fmla="*/ 2505546 h 3314541"/>
                <a:gd name="connsiteX10" fmla="*/ 2983592 w 3415640"/>
                <a:gd name="connsiteY10" fmla="*/ 3009602 h 3314541"/>
                <a:gd name="connsiteX11" fmla="*/ 1975480 w 3415640"/>
                <a:gd name="connsiteY11" fmla="*/ 3297634 h 3314541"/>
                <a:gd name="connsiteX12" fmla="*/ 731520 w 3415640"/>
                <a:gd name="connsiteY12" fmla="*/ 3116674 h 3314541"/>
                <a:gd name="connsiteX13" fmla="*/ 396240 w 3415640"/>
                <a:gd name="connsiteY13" fmla="*/ 2865214 h 3314541"/>
                <a:gd name="connsiteX14" fmla="*/ 563880 w 3415640"/>
                <a:gd name="connsiteY14" fmla="*/ 2865214 h 3314541"/>
                <a:gd name="connsiteX15" fmla="*/ 662940 w 3415640"/>
                <a:gd name="connsiteY15" fmla="*/ 2811874 h 3314541"/>
                <a:gd name="connsiteX16" fmla="*/ 647700 w 3415640"/>
                <a:gd name="connsiteY16" fmla="*/ 2728054 h 3314541"/>
                <a:gd name="connsiteX17" fmla="*/ 388620 w 3415640"/>
                <a:gd name="connsiteY17" fmla="*/ 2712814 h 3314541"/>
                <a:gd name="connsiteX18" fmla="*/ 220980 w 3415640"/>
                <a:gd name="connsiteY18" fmla="*/ 2575654 h 3314541"/>
                <a:gd name="connsiteX19" fmla="*/ 167640 w 3415640"/>
                <a:gd name="connsiteY19" fmla="*/ 2400394 h 3314541"/>
                <a:gd name="connsiteX20" fmla="*/ 480060 w 3415640"/>
                <a:gd name="connsiteY20" fmla="*/ 2408014 h 3314541"/>
                <a:gd name="connsiteX21" fmla="*/ 617220 w 3415640"/>
                <a:gd name="connsiteY21" fmla="*/ 2278474 h 3314541"/>
                <a:gd name="connsiteX22" fmla="*/ 731520 w 3415640"/>
                <a:gd name="connsiteY22" fmla="*/ 2164174 h 3314541"/>
                <a:gd name="connsiteX23" fmla="*/ 571500 w 3415640"/>
                <a:gd name="connsiteY23" fmla="*/ 2331814 h 3314541"/>
                <a:gd name="connsiteX24" fmla="*/ 304800 w 3415640"/>
                <a:gd name="connsiteY24" fmla="*/ 2369914 h 3314541"/>
                <a:gd name="connsiteX25" fmla="*/ 53340 w 3415640"/>
                <a:gd name="connsiteY25" fmla="*/ 2255614 h 3314541"/>
                <a:gd name="connsiteX26" fmla="*/ 53340 w 3415640"/>
                <a:gd name="connsiteY26" fmla="*/ 2247994 h 3314541"/>
                <a:gd name="connsiteX27" fmla="*/ 0 w 3415640"/>
                <a:gd name="connsiteY27" fmla="*/ 2225134 h 3314541"/>
                <a:gd name="connsiteX0" fmla="*/ 0 w 3415640"/>
                <a:gd name="connsiteY0" fmla="*/ 2225134 h 3297634"/>
                <a:gd name="connsiteX1" fmla="*/ 464820 w 3415640"/>
                <a:gd name="connsiteY1" fmla="*/ 2156554 h 3297634"/>
                <a:gd name="connsiteX2" fmla="*/ 678180 w 3415640"/>
                <a:gd name="connsiteY2" fmla="*/ 1988914 h 3297634"/>
                <a:gd name="connsiteX3" fmla="*/ 823352 w 3415640"/>
                <a:gd name="connsiteY3" fmla="*/ 1209402 h 3297634"/>
                <a:gd name="connsiteX4" fmla="*/ 1039376 w 3415640"/>
                <a:gd name="connsiteY4" fmla="*/ 489322 h 3297634"/>
                <a:gd name="connsiteX5" fmla="*/ 1543432 w 3415640"/>
                <a:gd name="connsiteY5" fmla="*/ 57274 h 3297634"/>
                <a:gd name="connsiteX6" fmla="*/ 2191504 w 3415640"/>
                <a:gd name="connsiteY6" fmla="*/ 57274 h 3297634"/>
                <a:gd name="connsiteX7" fmla="*/ 2911584 w 3415640"/>
                <a:gd name="connsiteY7" fmla="*/ 633338 h 3297634"/>
                <a:gd name="connsiteX8" fmla="*/ 3208020 w 3415640"/>
                <a:gd name="connsiteY8" fmla="*/ 1485994 h 3297634"/>
                <a:gd name="connsiteX9" fmla="*/ 3415640 w 3415640"/>
                <a:gd name="connsiteY9" fmla="*/ 2505546 h 3297634"/>
                <a:gd name="connsiteX10" fmla="*/ 2983592 w 3415640"/>
                <a:gd name="connsiteY10" fmla="*/ 3009602 h 3297634"/>
                <a:gd name="connsiteX11" fmla="*/ 1975480 w 3415640"/>
                <a:gd name="connsiteY11" fmla="*/ 3297634 h 3297634"/>
                <a:gd name="connsiteX12" fmla="*/ 731520 w 3415640"/>
                <a:gd name="connsiteY12" fmla="*/ 3116674 h 3297634"/>
                <a:gd name="connsiteX13" fmla="*/ 396240 w 3415640"/>
                <a:gd name="connsiteY13" fmla="*/ 2865214 h 3297634"/>
                <a:gd name="connsiteX14" fmla="*/ 563880 w 3415640"/>
                <a:gd name="connsiteY14" fmla="*/ 2865214 h 3297634"/>
                <a:gd name="connsiteX15" fmla="*/ 662940 w 3415640"/>
                <a:gd name="connsiteY15" fmla="*/ 2811874 h 3297634"/>
                <a:gd name="connsiteX16" fmla="*/ 647700 w 3415640"/>
                <a:gd name="connsiteY16" fmla="*/ 2728054 h 3297634"/>
                <a:gd name="connsiteX17" fmla="*/ 388620 w 3415640"/>
                <a:gd name="connsiteY17" fmla="*/ 2712814 h 3297634"/>
                <a:gd name="connsiteX18" fmla="*/ 220980 w 3415640"/>
                <a:gd name="connsiteY18" fmla="*/ 2575654 h 3297634"/>
                <a:gd name="connsiteX19" fmla="*/ 167640 w 3415640"/>
                <a:gd name="connsiteY19" fmla="*/ 2400394 h 3297634"/>
                <a:gd name="connsiteX20" fmla="*/ 480060 w 3415640"/>
                <a:gd name="connsiteY20" fmla="*/ 2408014 h 3297634"/>
                <a:gd name="connsiteX21" fmla="*/ 617220 w 3415640"/>
                <a:gd name="connsiteY21" fmla="*/ 2278474 h 3297634"/>
                <a:gd name="connsiteX22" fmla="*/ 731520 w 3415640"/>
                <a:gd name="connsiteY22" fmla="*/ 2164174 h 3297634"/>
                <a:gd name="connsiteX23" fmla="*/ 571500 w 3415640"/>
                <a:gd name="connsiteY23" fmla="*/ 2331814 h 3297634"/>
                <a:gd name="connsiteX24" fmla="*/ 304800 w 3415640"/>
                <a:gd name="connsiteY24" fmla="*/ 2369914 h 3297634"/>
                <a:gd name="connsiteX25" fmla="*/ 53340 w 3415640"/>
                <a:gd name="connsiteY25" fmla="*/ 2255614 h 3297634"/>
                <a:gd name="connsiteX26" fmla="*/ 53340 w 3415640"/>
                <a:gd name="connsiteY26" fmla="*/ 2247994 h 3297634"/>
                <a:gd name="connsiteX27" fmla="*/ 0 w 3415640"/>
                <a:gd name="connsiteY27" fmla="*/ 2225134 h 3297634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731520 w 3415640"/>
                <a:gd name="connsiteY12" fmla="*/ 3116674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63880 w 3415640"/>
                <a:gd name="connsiteY14" fmla="*/ 2865214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369643"/>
                <a:gd name="connsiteX1" fmla="*/ 464820 w 3415640"/>
                <a:gd name="connsiteY1" fmla="*/ 2156554 h 3369643"/>
                <a:gd name="connsiteX2" fmla="*/ 678180 w 3415640"/>
                <a:gd name="connsiteY2" fmla="*/ 1988914 h 3369643"/>
                <a:gd name="connsiteX3" fmla="*/ 823352 w 3415640"/>
                <a:gd name="connsiteY3" fmla="*/ 1209402 h 3369643"/>
                <a:gd name="connsiteX4" fmla="*/ 1039376 w 3415640"/>
                <a:gd name="connsiteY4" fmla="*/ 489322 h 3369643"/>
                <a:gd name="connsiteX5" fmla="*/ 1543432 w 3415640"/>
                <a:gd name="connsiteY5" fmla="*/ 57274 h 3369643"/>
                <a:gd name="connsiteX6" fmla="*/ 2191504 w 3415640"/>
                <a:gd name="connsiteY6" fmla="*/ 57274 h 3369643"/>
                <a:gd name="connsiteX7" fmla="*/ 2911584 w 3415640"/>
                <a:gd name="connsiteY7" fmla="*/ 633338 h 3369643"/>
                <a:gd name="connsiteX8" fmla="*/ 3208020 w 3415640"/>
                <a:gd name="connsiteY8" fmla="*/ 1485994 h 3369643"/>
                <a:gd name="connsiteX9" fmla="*/ 3415640 w 3415640"/>
                <a:gd name="connsiteY9" fmla="*/ 2505546 h 3369643"/>
                <a:gd name="connsiteX10" fmla="*/ 2983592 w 3415640"/>
                <a:gd name="connsiteY10" fmla="*/ 3009602 h 3369643"/>
                <a:gd name="connsiteX11" fmla="*/ 1975480 w 3415640"/>
                <a:gd name="connsiteY11" fmla="*/ 3369643 h 3369643"/>
                <a:gd name="connsiteX12" fmla="*/ 823352 w 3415640"/>
                <a:gd name="connsiteY12" fmla="*/ 3153619 h 3369643"/>
                <a:gd name="connsiteX13" fmla="*/ 396240 w 3415640"/>
                <a:gd name="connsiteY13" fmla="*/ 2865214 h 3369643"/>
                <a:gd name="connsiteX14" fmla="*/ 535320 w 3415640"/>
                <a:gd name="connsiteY14" fmla="*/ 2865587 h 3369643"/>
                <a:gd name="connsiteX15" fmla="*/ 662940 w 3415640"/>
                <a:gd name="connsiteY15" fmla="*/ 2811874 h 3369643"/>
                <a:gd name="connsiteX16" fmla="*/ 647700 w 3415640"/>
                <a:gd name="connsiteY16" fmla="*/ 2728054 h 3369643"/>
                <a:gd name="connsiteX17" fmla="*/ 388620 w 3415640"/>
                <a:gd name="connsiteY17" fmla="*/ 2712814 h 3369643"/>
                <a:gd name="connsiteX18" fmla="*/ 220980 w 3415640"/>
                <a:gd name="connsiteY18" fmla="*/ 2575654 h 3369643"/>
                <a:gd name="connsiteX19" fmla="*/ 167640 w 3415640"/>
                <a:gd name="connsiteY19" fmla="*/ 2400394 h 3369643"/>
                <a:gd name="connsiteX20" fmla="*/ 480060 w 3415640"/>
                <a:gd name="connsiteY20" fmla="*/ 2408014 h 3369643"/>
                <a:gd name="connsiteX21" fmla="*/ 617220 w 3415640"/>
                <a:gd name="connsiteY21" fmla="*/ 2278474 h 3369643"/>
                <a:gd name="connsiteX22" fmla="*/ 731520 w 3415640"/>
                <a:gd name="connsiteY22" fmla="*/ 2164174 h 3369643"/>
                <a:gd name="connsiteX23" fmla="*/ 571500 w 3415640"/>
                <a:gd name="connsiteY23" fmla="*/ 2331814 h 3369643"/>
                <a:gd name="connsiteX24" fmla="*/ 304800 w 3415640"/>
                <a:gd name="connsiteY24" fmla="*/ 2369914 h 3369643"/>
                <a:gd name="connsiteX25" fmla="*/ 53340 w 3415640"/>
                <a:gd name="connsiteY25" fmla="*/ 2255614 h 3369643"/>
                <a:gd name="connsiteX26" fmla="*/ 53340 w 3415640"/>
                <a:gd name="connsiteY26" fmla="*/ 2247994 h 3369643"/>
                <a:gd name="connsiteX27" fmla="*/ 0 w 3415640"/>
                <a:gd name="connsiteY27" fmla="*/ 2225134 h 3369643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4 h 3441651"/>
                <a:gd name="connsiteX1" fmla="*/ 464820 w 3415640"/>
                <a:gd name="connsiteY1" fmla="*/ 2156554 h 3441651"/>
                <a:gd name="connsiteX2" fmla="*/ 678180 w 3415640"/>
                <a:gd name="connsiteY2" fmla="*/ 1988914 h 3441651"/>
                <a:gd name="connsiteX3" fmla="*/ 823352 w 3415640"/>
                <a:gd name="connsiteY3" fmla="*/ 1209402 h 3441651"/>
                <a:gd name="connsiteX4" fmla="*/ 1039376 w 3415640"/>
                <a:gd name="connsiteY4" fmla="*/ 489322 h 3441651"/>
                <a:gd name="connsiteX5" fmla="*/ 1543432 w 3415640"/>
                <a:gd name="connsiteY5" fmla="*/ 57274 h 3441651"/>
                <a:gd name="connsiteX6" fmla="*/ 2191504 w 3415640"/>
                <a:gd name="connsiteY6" fmla="*/ 57274 h 3441651"/>
                <a:gd name="connsiteX7" fmla="*/ 2911584 w 3415640"/>
                <a:gd name="connsiteY7" fmla="*/ 633338 h 3441651"/>
                <a:gd name="connsiteX8" fmla="*/ 3208020 w 3415640"/>
                <a:gd name="connsiteY8" fmla="*/ 1485994 h 3441651"/>
                <a:gd name="connsiteX9" fmla="*/ 3415640 w 3415640"/>
                <a:gd name="connsiteY9" fmla="*/ 2505546 h 3441651"/>
                <a:gd name="connsiteX10" fmla="*/ 2983592 w 3415640"/>
                <a:gd name="connsiteY10" fmla="*/ 3009602 h 3441651"/>
                <a:gd name="connsiteX11" fmla="*/ 1975480 w 3415640"/>
                <a:gd name="connsiteY11" fmla="*/ 3441651 h 3441651"/>
                <a:gd name="connsiteX12" fmla="*/ 823352 w 3415640"/>
                <a:gd name="connsiteY12" fmla="*/ 3153619 h 3441651"/>
                <a:gd name="connsiteX13" fmla="*/ 396240 w 3415640"/>
                <a:gd name="connsiteY13" fmla="*/ 2865214 h 3441651"/>
                <a:gd name="connsiteX14" fmla="*/ 535320 w 3415640"/>
                <a:gd name="connsiteY14" fmla="*/ 2865587 h 3441651"/>
                <a:gd name="connsiteX15" fmla="*/ 662940 w 3415640"/>
                <a:gd name="connsiteY15" fmla="*/ 2811874 h 3441651"/>
                <a:gd name="connsiteX16" fmla="*/ 647700 w 3415640"/>
                <a:gd name="connsiteY16" fmla="*/ 2728054 h 3441651"/>
                <a:gd name="connsiteX17" fmla="*/ 388620 w 3415640"/>
                <a:gd name="connsiteY17" fmla="*/ 2712814 h 3441651"/>
                <a:gd name="connsiteX18" fmla="*/ 220980 w 3415640"/>
                <a:gd name="connsiteY18" fmla="*/ 2575654 h 3441651"/>
                <a:gd name="connsiteX19" fmla="*/ 167640 w 3415640"/>
                <a:gd name="connsiteY19" fmla="*/ 2400394 h 3441651"/>
                <a:gd name="connsiteX20" fmla="*/ 480060 w 3415640"/>
                <a:gd name="connsiteY20" fmla="*/ 2408014 h 3441651"/>
                <a:gd name="connsiteX21" fmla="*/ 617220 w 3415640"/>
                <a:gd name="connsiteY21" fmla="*/ 2278474 h 3441651"/>
                <a:gd name="connsiteX22" fmla="*/ 731520 w 3415640"/>
                <a:gd name="connsiteY22" fmla="*/ 2164174 h 3441651"/>
                <a:gd name="connsiteX23" fmla="*/ 571500 w 3415640"/>
                <a:gd name="connsiteY23" fmla="*/ 2331814 h 3441651"/>
                <a:gd name="connsiteX24" fmla="*/ 304800 w 3415640"/>
                <a:gd name="connsiteY24" fmla="*/ 2369914 h 3441651"/>
                <a:gd name="connsiteX25" fmla="*/ 53340 w 3415640"/>
                <a:gd name="connsiteY25" fmla="*/ 2255614 h 3441651"/>
                <a:gd name="connsiteX26" fmla="*/ 53340 w 3415640"/>
                <a:gd name="connsiteY26" fmla="*/ 2247994 h 3441651"/>
                <a:gd name="connsiteX27" fmla="*/ 0 w 3415640"/>
                <a:gd name="connsiteY27" fmla="*/ 2225134 h 3441651"/>
                <a:gd name="connsiteX0" fmla="*/ 0 w 3415640"/>
                <a:gd name="connsiteY0" fmla="*/ 2225133 h 3441650"/>
                <a:gd name="connsiteX1" fmla="*/ 464820 w 3415640"/>
                <a:gd name="connsiteY1" fmla="*/ 2156553 h 3441650"/>
                <a:gd name="connsiteX2" fmla="*/ 678180 w 3415640"/>
                <a:gd name="connsiteY2" fmla="*/ 1988913 h 3441650"/>
                <a:gd name="connsiteX3" fmla="*/ 823352 w 3415640"/>
                <a:gd name="connsiteY3" fmla="*/ 1209401 h 3441650"/>
                <a:gd name="connsiteX4" fmla="*/ 1039376 w 3415640"/>
                <a:gd name="connsiteY4" fmla="*/ 489321 h 3441650"/>
                <a:gd name="connsiteX5" fmla="*/ 1543432 w 3415640"/>
                <a:gd name="connsiteY5" fmla="*/ 57274 h 3441650"/>
                <a:gd name="connsiteX6" fmla="*/ 2191504 w 3415640"/>
                <a:gd name="connsiteY6" fmla="*/ 57273 h 3441650"/>
                <a:gd name="connsiteX7" fmla="*/ 2911584 w 3415640"/>
                <a:gd name="connsiteY7" fmla="*/ 633337 h 3441650"/>
                <a:gd name="connsiteX8" fmla="*/ 3208020 w 3415640"/>
                <a:gd name="connsiteY8" fmla="*/ 1485993 h 3441650"/>
                <a:gd name="connsiteX9" fmla="*/ 3415640 w 3415640"/>
                <a:gd name="connsiteY9" fmla="*/ 2505545 h 3441650"/>
                <a:gd name="connsiteX10" fmla="*/ 2983592 w 3415640"/>
                <a:gd name="connsiteY10" fmla="*/ 3009601 h 3441650"/>
                <a:gd name="connsiteX11" fmla="*/ 1975480 w 3415640"/>
                <a:gd name="connsiteY11" fmla="*/ 3441650 h 3441650"/>
                <a:gd name="connsiteX12" fmla="*/ 823352 w 3415640"/>
                <a:gd name="connsiteY12" fmla="*/ 3153618 h 3441650"/>
                <a:gd name="connsiteX13" fmla="*/ 396240 w 3415640"/>
                <a:gd name="connsiteY13" fmla="*/ 2865213 h 3441650"/>
                <a:gd name="connsiteX14" fmla="*/ 535320 w 3415640"/>
                <a:gd name="connsiteY14" fmla="*/ 2865586 h 3441650"/>
                <a:gd name="connsiteX15" fmla="*/ 662940 w 3415640"/>
                <a:gd name="connsiteY15" fmla="*/ 2811873 h 3441650"/>
                <a:gd name="connsiteX16" fmla="*/ 647700 w 3415640"/>
                <a:gd name="connsiteY16" fmla="*/ 2728053 h 3441650"/>
                <a:gd name="connsiteX17" fmla="*/ 388620 w 3415640"/>
                <a:gd name="connsiteY17" fmla="*/ 2712813 h 3441650"/>
                <a:gd name="connsiteX18" fmla="*/ 220980 w 3415640"/>
                <a:gd name="connsiteY18" fmla="*/ 2575653 h 3441650"/>
                <a:gd name="connsiteX19" fmla="*/ 167640 w 3415640"/>
                <a:gd name="connsiteY19" fmla="*/ 2400393 h 3441650"/>
                <a:gd name="connsiteX20" fmla="*/ 480060 w 3415640"/>
                <a:gd name="connsiteY20" fmla="*/ 2408013 h 3441650"/>
                <a:gd name="connsiteX21" fmla="*/ 617220 w 3415640"/>
                <a:gd name="connsiteY21" fmla="*/ 2278473 h 3441650"/>
                <a:gd name="connsiteX22" fmla="*/ 731520 w 3415640"/>
                <a:gd name="connsiteY22" fmla="*/ 2164173 h 3441650"/>
                <a:gd name="connsiteX23" fmla="*/ 571500 w 3415640"/>
                <a:gd name="connsiteY23" fmla="*/ 2331813 h 3441650"/>
                <a:gd name="connsiteX24" fmla="*/ 304800 w 3415640"/>
                <a:gd name="connsiteY24" fmla="*/ 2369913 h 3441650"/>
                <a:gd name="connsiteX25" fmla="*/ 53340 w 3415640"/>
                <a:gd name="connsiteY25" fmla="*/ 2255613 h 3441650"/>
                <a:gd name="connsiteX26" fmla="*/ 53340 w 3415640"/>
                <a:gd name="connsiteY26" fmla="*/ 2247993 h 3441650"/>
                <a:gd name="connsiteX27" fmla="*/ 0 w 3415640"/>
                <a:gd name="connsiteY27" fmla="*/ 2225133 h 3441650"/>
                <a:gd name="connsiteX0" fmla="*/ 0 w 3415640"/>
                <a:gd name="connsiteY0" fmla="*/ 2226497 h 3443014"/>
                <a:gd name="connsiteX1" fmla="*/ 464820 w 3415640"/>
                <a:gd name="connsiteY1" fmla="*/ 2157917 h 3443014"/>
                <a:gd name="connsiteX2" fmla="*/ 678180 w 3415640"/>
                <a:gd name="connsiteY2" fmla="*/ 1990277 h 3443014"/>
                <a:gd name="connsiteX3" fmla="*/ 823352 w 3415640"/>
                <a:gd name="connsiteY3" fmla="*/ 1210765 h 3443014"/>
                <a:gd name="connsiteX4" fmla="*/ 1039376 w 3415640"/>
                <a:gd name="connsiteY4" fmla="*/ 490685 h 3443014"/>
                <a:gd name="connsiteX5" fmla="*/ 1543432 w 3415640"/>
                <a:gd name="connsiteY5" fmla="*/ 58638 h 3443014"/>
                <a:gd name="connsiteX6" fmla="*/ 2191504 w 3415640"/>
                <a:gd name="connsiteY6" fmla="*/ 58637 h 3443014"/>
                <a:gd name="connsiteX7" fmla="*/ 2911584 w 3415640"/>
                <a:gd name="connsiteY7" fmla="*/ 634701 h 3443014"/>
                <a:gd name="connsiteX8" fmla="*/ 3208020 w 3415640"/>
                <a:gd name="connsiteY8" fmla="*/ 1487357 h 3443014"/>
                <a:gd name="connsiteX9" fmla="*/ 3415640 w 3415640"/>
                <a:gd name="connsiteY9" fmla="*/ 2506909 h 3443014"/>
                <a:gd name="connsiteX10" fmla="*/ 2983592 w 3415640"/>
                <a:gd name="connsiteY10" fmla="*/ 3010965 h 3443014"/>
                <a:gd name="connsiteX11" fmla="*/ 1975480 w 3415640"/>
                <a:gd name="connsiteY11" fmla="*/ 3443014 h 3443014"/>
                <a:gd name="connsiteX12" fmla="*/ 823352 w 3415640"/>
                <a:gd name="connsiteY12" fmla="*/ 3154982 h 3443014"/>
                <a:gd name="connsiteX13" fmla="*/ 396240 w 3415640"/>
                <a:gd name="connsiteY13" fmla="*/ 2866577 h 3443014"/>
                <a:gd name="connsiteX14" fmla="*/ 535320 w 3415640"/>
                <a:gd name="connsiteY14" fmla="*/ 2866950 h 3443014"/>
                <a:gd name="connsiteX15" fmla="*/ 662940 w 3415640"/>
                <a:gd name="connsiteY15" fmla="*/ 2813237 h 3443014"/>
                <a:gd name="connsiteX16" fmla="*/ 647700 w 3415640"/>
                <a:gd name="connsiteY16" fmla="*/ 2729417 h 3443014"/>
                <a:gd name="connsiteX17" fmla="*/ 388620 w 3415640"/>
                <a:gd name="connsiteY17" fmla="*/ 2714177 h 3443014"/>
                <a:gd name="connsiteX18" fmla="*/ 220980 w 3415640"/>
                <a:gd name="connsiteY18" fmla="*/ 2577017 h 3443014"/>
                <a:gd name="connsiteX19" fmla="*/ 167640 w 3415640"/>
                <a:gd name="connsiteY19" fmla="*/ 2401757 h 3443014"/>
                <a:gd name="connsiteX20" fmla="*/ 480060 w 3415640"/>
                <a:gd name="connsiteY20" fmla="*/ 2409377 h 3443014"/>
                <a:gd name="connsiteX21" fmla="*/ 617220 w 3415640"/>
                <a:gd name="connsiteY21" fmla="*/ 2279837 h 3443014"/>
                <a:gd name="connsiteX22" fmla="*/ 731520 w 3415640"/>
                <a:gd name="connsiteY22" fmla="*/ 2165537 h 3443014"/>
                <a:gd name="connsiteX23" fmla="*/ 571500 w 3415640"/>
                <a:gd name="connsiteY23" fmla="*/ 2333177 h 3443014"/>
                <a:gd name="connsiteX24" fmla="*/ 304800 w 3415640"/>
                <a:gd name="connsiteY24" fmla="*/ 2371277 h 3443014"/>
                <a:gd name="connsiteX25" fmla="*/ 53340 w 3415640"/>
                <a:gd name="connsiteY25" fmla="*/ 2256977 h 3443014"/>
                <a:gd name="connsiteX26" fmla="*/ 53340 w 3415640"/>
                <a:gd name="connsiteY26" fmla="*/ 2249357 h 3443014"/>
                <a:gd name="connsiteX27" fmla="*/ 0 w 3415640"/>
                <a:gd name="connsiteY27" fmla="*/ 2226497 h 3443014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1039376 w 3415640"/>
                <a:gd name="connsiteY4" fmla="*/ 490686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7368 w 3415640"/>
                <a:gd name="connsiteY4" fmla="*/ 7067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26498 h 3443015"/>
                <a:gd name="connsiteX1" fmla="*/ 464820 w 3415640"/>
                <a:gd name="connsiteY1" fmla="*/ 2157918 h 3443015"/>
                <a:gd name="connsiteX2" fmla="*/ 678180 w 3415640"/>
                <a:gd name="connsiteY2" fmla="*/ 1990278 h 3443015"/>
                <a:gd name="connsiteX3" fmla="*/ 823352 w 3415640"/>
                <a:gd name="connsiteY3" fmla="*/ 1210766 h 3443015"/>
                <a:gd name="connsiteX4" fmla="*/ 962605 w 3415640"/>
                <a:gd name="connsiteY4" fmla="*/ 668611 h 3443015"/>
                <a:gd name="connsiteX5" fmla="*/ 1543432 w 3415640"/>
                <a:gd name="connsiteY5" fmla="*/ 58638 h 3443015"/>
                <a:gd name="connsiteX6" fmla="*/ 2191504 w 3415640"/>
                <a:gd name="connsiteY6" fmla="*/ 58638 h 3443015"/>
                <a:gd name="connsiteX7" fmla="*/ 2911584 w 3415640"/>
                <a:gd name="connsiteY7" fmla="*/ 634702 h 3443015"/>
                <a:gd name="connsiteX8" fmla="*/ 3208020 w 3415640"/>
                <a:gd name="connsiteY8" fmla="*/ 1487358 h 3443015"/>
                <a:gd name="connsiteX9" fmla="*/ 3415640 w 3415640"/>
                <a:gd name="connsiteY9" fmla="*/ 2506910 h 3443015"/>
                <a:gd name="connsiteX10" fmla="*/ 2983592 w 3415640"/>
                <a:gd name="connsiteY10" fmla="*/ 3010966 h 3443015"/>
                <a:gd name="connsiteX11" fmla="*/ 1975480 w 3415640"/>
                <a:gd name="connsiteY11" fmla="*/ 3443015 h 3443015"/>
                <a:gd name="connsiteX12" fmla="*/ 823352 w 3415640"/>
                <a:gd name="connsiteY12" fmla="*/ 3154983 h 3443015"/>
                <a:gd name="connsiteX13" fmla="*/ 396240 w 3415640"/>
                <a:gd name="connsiteY13" fmla="*/ 2866578 h 3443015"/>
                <a:gd name="connsiteX14" fmla="*/ 535320 w 3415640"/>
                <a:gd name="connsiteY14" fmla="*/ 2866951 h 3443015"/>
                <a:gd name="connsiteX15" fmla="*/ 662940 w 3415640"/>
                <a:gd name="connsiteY15" fmla="*/ 2813238 h 3443015"/>
                <a:gd name="connsiteX16" fmla="*/ 647700 w 3415640"/>
                <a:gd name="connsiteY16" fmla="*/ 2729418 h 3443015"/>
                <a:gd name="connsiteX17" fmla="*/ 388620 w 3415640"/>
                <a:gd name="connsiteY17" fmla="*/ 2714178 h 3443015"/>
                <a:gd name="connsiteX18" fmla="*/ 220980 w 3415640"/>
                <a:gd name="connsiteY18" fmla="*/ 2577018 h 3443015"/>
                <a:gd name="connsiteX19" fmla="*/ 167640 w 3415640"/>
                <a:gd name="connsiteY19" fmla="*/ 2401758 h 3443015"/>
                <a:gd name="connsiteX20" fmla="*/ 480060 w 3415640"/>
                <a:gd name="connsiteY20" fmla="*/ 2409378 h 3443015"/>
                <a:gd name="connsiteX21" fmla="*/ 617220 w 3415640"/>
                <a:gd name="connsiteY21" fmla="*/ 2279838 h 3443015"/>
                <a:gd name="connsiteX22" fmla="*/ 731520 w 3415640"/>
                <a:gd name="connsiteY22" fmla="*/ 2165538 h 3443015"/>
                <a:gd name="connsiteX23" fmla="*/ 571500 w 3415640"/>
                <a:gd name="connsiteY23" fmla="*/ 2333178 h 3443015"/>
                <a:gd name="connsiteX24" fmla="*/ 304800 w 3415640"/>
                <a:gd name="connsiteY24" fmla="*/ 2371278 h 3443015"/>
                <a:gd name="connsiteX25" fmla="*/ 53340 w 3415640"/>
                <a:gd name="connsiteY25" fmla="*/ 2256978 h 3443015"/>
                <a:gd name="connsiteX26" fmla="*/ 53340 w 3415640"/>
                <a:gd name="connsiteY26" fmla="*/ 2249358 h 3443015"/>
                <a:gd name="connsiteX27" fmla="*/ 0 w 3415640"/>
                <a:gd name="connsiteY27" fmla="*/ 2226498 h 3443015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90 h 3423107"/>
                <a:gd name="connsiteX1" fmla="*/ 464820 w 3415640"/>
                <a:gd name="connsiteY1" fmla="*/ 2138010 h 3423107"/>
                <a:gd name="connsiteX2" fmla="*/ 678180 w 3415640"/>
                <a:gd name="connsiteY2" fmla="*/ 1970370 h 3423107"/>
                <a:gd name="connsiteX3" fmla="*/ 823352 w 3415640"/>
                <a:gd name="connsiteY3" fmla="*/ 1190858 h 3423107"/>
                <a:gd name="connsiteX4" fmla="*/ 962605 w 3415640"/>
                <a:gd name="connsiteY4" fmla="*/ 648703 h 3423107"/>
                <a:gd name="connsiteX5" fmla="*/ 1471424 w 3415640"/>
                <a:gd name="connsiteY5" fmla="*/ 110739 h 3423107"/>
                <a:gd name="connsiteX6" fmla="*/ 2191504 w 3415640"/>
                <a:gd name="connsiteY6" fmla="*/ 38730 h 3423107"/>
                <a:gd name="connsiteX7" fmla="*/ 2911584 w 3415640"/>
                <a:gd name="connsiteY7" fmla="*/ 614794 h 3423107"/>
                <a:gd name="connsiteX8" fmla="*/ 3208020 w 3415640"/>
                <a:gd name="connsiteY8" fmla="*/ 1467450 h 3423107"/>
                <a:gd name="connsiteX9" fmla="*/ 3415640 w 3415640"/>
                <a:gd name="connsiteY9" fmla="*/ 2487002 h 3423107"/>
                <a:gd name="connsiteX10" fmla="*/ 2983592 w 3415640"/>
                <a:gd name="connsiteY10" fmla="*/ 2991058 h 3423107"/>
                <a:gd name="connsiteX11" fmla="*/ 1975480 w 3415640"/>
                <a:gd name="connsiteY11" fmla="*/ 3423107 h 3423107"/>
                <a:gd name="connsiteX12" fmla="*/ 823352 w 3415640"/>
                <a:gd name="connsiteY12" fmla="*/ 3135075 h 3423107"/>
                <a:gd name="connsiteX13" fmla="*/ 396240 w 3415640"/>
                <a:gd name="connsiteY13" fmla="*/ 2846670 h 3423107"/>
                <a:gd name="connsiteX14" fmla="*/ 535320 w 3415640"/>
                <a:gd name="connsiteY14" fmla="*/ 2847043 h 3423107"/>
                <a:gd name="connsiteX15" fmla="*/ 662940 w 3415640"/>
                <a:gd name="connsiteY15" fmla="*/ 2793330 h 3423107"/>
                <a:gd name="connsiteX16" fmla="*/ 647700 w 3415640"/>
                <a:gd name="connsiteY16" fmla="*/ 2709510 h 3423107"/>
                <a:gd name="connsiteX17" fmla="*/ 388620 w 3415640"/>
                <a:gd name="connsiteY17" fmla="*/ 2694270 h 3423107"/>
                <a:gd name="connsiteX18" fmla="*/ 220980 w 3415640"/>
                <a:gd name="connsiteY18" fmla="*/ 2557110 h 3423107"/>
                <a:gd name="connsiteX19" fmla="*/ 167640 w 3415640"/>
                <a:gd name="connsiteY19" fmla="*/ 2381850 h 3423107"/>
                <a:gd name="connsiteX20" fmla="*/ 480060 w 3415640"/>
                <a:gd name="connsiteY20" fmla="*/ 2389470 h 3423107"/>
                <a:gd name="connsiteX21" fmla="*/ 617220 w 3415640"/>
                <a:gd name="connsiteY21" fmla="*/ 2259930 h 3423107"/>
                <a:gd name="connsiteX22" fmla="*/ 731520 w 3415640"/>
                <a:gd name="connsiteY22" fmla="*/ 2145630 h 3423107"/>
                <a:gd name="connsiteX23" fmla="*/ 571500 w 3415640"/>
                <a:gd name="connsiteY23" fmla="*/ 2313270 h 3423107"/>
                <a:gd name="connsiteX24" fmla="*/ 304800 w 3415640"/>
                <a:gd name="connsiteY24" fmla="*/ 2351370 h 3423107"/>
                <a:gd name="connsiteX25" fmla="*/ 53340 w 3415640"/>
                <a:gd name="connsiteY25" fmla="*/ 2237070 h 3423107"/>
                <a:gd name="connsiteX26" fmla="*/ 53340 w 3415640"/>
                <a:gd name="connsiteY26" fmla="*/ 2229450 h 3423107"/>
                <a:gd name="connsiteX27" fmla="*/ 0 w 3415640"/>
                <a:gd name="connsiteY27" fmla="*/ 2206590 h 3423107"/>
                <a:gd name="connsiteX0" fmla="*/ 0 w 3415640"/>
                <a:gd name="connsiteY0" fmla="*/ 2206589 h 3423106"/>
                <a:gd name="connsiteX1" fmla="*/ 464820 w 3415640"/>
                <a:gd name="connsiteY1" fmla="*/ 2138009 h 3423106"/>
                <a:gd name="connsiteX2" fmla="*/ 678180 w 3415640"/>
                <a:gd name="connsiteY2" fmla="*/ 1970369 h 3423106"/>
                <a:gd name="connsiteX3" fmla="*/ 823352 w 3415640"/>
                <a:gd name="connsiteY3" fmla="*/ 1190857 h 3423106"/>
                <a:gd name="connsiteX4" fmla="*/ 962605 w 3415640"/>
                <a:gd name="connsiteY4" fmla="*/ 648702 h 3423106"/>
                <a:gd name="connsiteX5" fmla="*/ 1471424 w 3415640"/>
                <a:gd name="connsiteY5" fmla="*/ 110738 h 3423106"/>
                <a:gd name="connsiteX6" fmla="*/ 2047488 w 3415640"/>
                <a:gd name="connsiteY6" fmla="*/ 38730 h 3423106"/>
                <a:gd name="connsiteX7" fmla="*/ 2911584 w 3415640"/>
                <a:gd name="connsiteY7" fmla="*/ 614793 h 3423106"/>
                <a:gd name="connsiteX8" fmla="*/ 3208020 w 3415640"/>
                <a:gd name="connsiteY8" fmla="*/ 1467449 h 3423106"/>
                <a:gd name="connsiteX9" fmla="*/ 3415640 w 3415640"/>
                <a:gd name="connsiteY9" fmla="*/ 2487001 h 3423106"/>
                <a:gd name="connsiteX10" fmla="*/ 2983592 w 3415640"/>
                <a:gd name="connsiteY10" fmla="*/ 2991057 h 3423106"/>
                <a:gd name="connsiteX11" fmla="*/ 1975480 w 3415640"/>
                <a:gd name="connsiteY11" fmla="*/ 3423106 h 3423106"/>
                <a:gd name="connsiteX12" fmla="*/ 823352 w 3415640"/>
                <a:gd name="connsiteY12" fmla="*/ 3135074 h 3423106"/>
                <a:gd name="connsiteX13" fmla="*/ 396240 w 3415640"/>
                <a:gd name="connsiteY13" fmla="*/ 2846669 h 3423106"/>
                <a:gd name="connsiteX14" fmla="*/ 535320 w 3415640"/>
                <a:gd name="connsiteY14" fmla="*/ 2847042 h 3423106"/>
                <a:gd name="connsiteX15" fmla="*/ 662940 w 3415640"/>
                <a:gd name="connsiteY15" fmla="*/ 2793329 h 3423106"/>
                <a:gd name="connsiteX16" fmla="*/ 647700 w 3415640"/>
                <a:gd name="connsiteY16" fmla="*/ 2709509 h 3423106"/>
                <a:gd name="connsiteX17" fmla="*/ 388620 w 3415640"/>
                <a:gd name="connsiteY17" fmla="*/ 2694269 h 3423106"/>
                <a:gd name="connsiteX18" fmla="*/ 220980 w 3415640"/>
                <a:gd name="connsiteY18" fmla="*/ 2557109 h 3423106"/>
                <a:gd name="connsiteX19" fmla="*/ 167640 w 3415640"/>
                <a:gd name="connsiteY19" fmla="*/ 2381849 h 3423106"/>
                <a:gd name="connsiteX20" fmla="*/ 480060 w 3415640"/>
                <a:gd name="connsiteY20" fmla="*/ 2389469 h 3423106"/>
                <a:gd name="connsiteX21" fmla="*/ 617220 w 3415640"/>
                <a:gd name="connsiteY21" fmla="*/ 2259929 h 3423106"/>
                <a:gd name="connsiteX22" fmla="*/ 731520 w 3415640"/>
                <a:gd name="connsiteY22" fmla="*/ 2145629 h 3423106"/>
                <a:gd name="connsiteX23" fmla="*/ 571500 w 3415640"/>
                <a:gd name="connsiteY23" fmla="*/ 2313269 h 3423106"/>
                <a:gd name="connsiteX24" fmla="*/ 304800 w 3415640"/>
                <a:gd name="connsiteY24" fmla="*/ 2351369 h 3423106"/>
                <a:gd name="connsiteX25" fmla="*/ 53340 w 3415640"/>
                <a:gd name="connsiteY25" fmla="*/ 2237069 h 3423106"/>
                <a:gd name="connsiteX26" fmla="*/ 53340 w 3415640"/>
                <a:gd name="connsiteY26" fmla="*/ 2229449 h 3423106"/>
                <a:gd name="connsiteX27" fmla="*/ 0 w 3415640"/>
                <a:gd name="connsiteY27" fmla="*/ 2206589 h 3423106"/>
                <a:gd name="connsiteX0" fmla="*/ 0 w 3415640"/>
                <a:gd name="connsiteY0" fmla="*/ 2137374 h 3353891"/>
                <a:gd name="connsiteX1" fmla="*/ 464820 w 3415640"/>
                <a:gd name="connsiteY1" fmla="*/ 2068794 h 3353891"/>
                <a:gd name="connsiteX2" fmla="*/ 678180 w 3415640"/>
                <a:gd name="connsiteY2" fmla="*/ 1901154 h 3353891"/>
                <a:gd name="connsiteX3" fmla="*/ 823352 w 3415640"/>
                <a:gd name="connsiteY3" fmla="*/ 1121642 h 3353891"/>
                <a:gd name="connsiteX4" fmla="*/ 962605 w 3415640"/>
                <a:gd name="connsiteY4" fmla="*/ 579487 h 3353891"/>
                <a:gd name="connsiteX5" fmla="*/ 1471424 w 3415640"/>
                <a:gd name="connsiteY5" fmla="*/ 41523 h 3353891"/>
                <a:gd name="connsiteX6" fmla="*/ 2263512 w 3415640"/>
                <a:gd name="connsiteY6" fmla="*/ 41522 h 3353891"/>
                <a:gd name="connsiteX7" fmla="*/ 2911584 w 3415640"/>
                <a:gd name="connsiteY7" fmla="*/ 545578 h 3353891"/>
                <a:gd name="connsiteX8" fmla="*/ 3208020 w 3415640"/>
                <a:gd name="connsiteY8" fmla="*/ 1398234 h 3353891"/>
                <a:gd name="connsiteX9" fmla="*/ 3415640 w 3415640"/>
                <a:gd name="connsiteY9" fmla="*/ 2417786 h 3353891"/>
                <a:gd name="connsiteX10" fmla="*/ 2983592 w 3415640"/>
                <a:gd name="connsiteY10" fmla="*/ 2921842 h 3353891"/>
                <a:gd name="connsiteX11" fmla="*/ 1975480 w 3415640"/>
                <a:gd name="connsiteY11" fmla="*/ 3353891 h 3353891"/>
                <a:gd name="connsiteX12" fmla="*/ 823352 w 3415640"/>
                <a:gd name="connsiteY12" fmla="*/ 3065859 h 3353891"/>
                <a:gd name="connsiteX13" fmla="*/ 396240 w 3415640"/>
                <a:gd name="connsiteY13" fmla="*/ 2777454 h 3353891"/>
                <a:gd name="connsiteX14" fmla="*/ 535320 w 3415640"/>
                <a:gd name="connsiteY14" fmla="*/ 2777827 h 3353891"/>
                <a:gd name="connsiteX15" fmla="*/ 662940 w 3415640"/>
                <a:gd name="connsiteY15" fmla="*/ 2724114 h 3353891"/>
                <a:gd name="connsiteX16" fmla="*/ 647700 w 3415640"/>
                <a:gd name="connsiteY16" fmla="*/ 2640294 h 3353891"/>
                <a:gd name="connsiteX17" fmla="*/ 388620 w 3415640"/>
                <a:gd name="connsiteY17" fmla="*/ 2625054 h 3353891"/>
                <a:gd name="connsiteX18" fmla="*/ 220980 w 3415640"/>
                <a:gd name="connsiteY18" fmla="*/ 2487894 h 3353891"/>
                <a:gd name="connsiteX19" fmla="*/ 167640 w 3415640"/>
                <a:gd name="connsiteY19" fmla="*/ 2312634 h 3353891"/>
                <a:gd name="connsiteX20" fmla="*/ 480060 w 3415640"/>
                <a:gd name="connsiteY20" fmla="*/ 2320254 h 3353891"/>
                <a:gd name="connsiteX21" fmla="*/ 617220 w 3415640"/>
                <a:gd name="connsiteY21" fmla="*/ 2190714 h 3353891"/>
                <a:gd name="connsiteX22" fmla="*/ 731520 w 3415640"/>
                <a:gd name="connsiteY22" fmla="*/ 2076414 h 3353891"/>
                <a:gd name="connsiteX23" fmla="*/ 571500 w 3415640"/>
                <a:gd name="connsiteY23" fmla="*/ 2244054 h 3353891"/>
                <a:gd name="connsiteX24" fmla="*/ 304800 w 3415640"/>
                <a:gd name="connsiteY24" fmla="*/ 2282154 h 3353891"/>
                <a:gd name="connsiteX25" fmla="*/ 53340 w 3415640"/>
                <a:gd name="connsiteY25" fmla="*/ 2167854 h 3353891"/>
                <a:gd name="connsiteX26" fmla="*/ 53340 w 3415640"/>
                <a:gd name="connsiteY26" fmla="*/ 2160234 h 3353891"/>
                <a:gd name="connsiteX27" fmla="*/ 0 w 3415640"/>
                <a:gd name="connsiteY27" fmla="*/ 2137374 h 3353891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09383 h 3425900"/>
                <a:gd name="connsiteX1" fmla="*/ 464820 w 3415640"/>
                <a:gd name="connsiteY1" fmla="*/ 2140803 h 3425900"/>
                <a:gd name="connsiteX2" fmla="*/ 678180 w 3415640"/>
                <a:gd name="connsiteY2" fmla="*/ 1973163 h 3425900"/>
                <a:gd name="connsiteX3" fmla="*/ 823352 w 3415640"/>
                <a:gd name="connsiteY3" fmla="*/ 1193651 h 3425900"/>
                <a:gd name="connsiteX4" fmla="*/ 962605 w 3415640"/>
                <a:gd name="connsiteY4" fmla="*/ 651496 h 3425900"/>
                <a:gd name="connsiteX5" fmla="*/ 1615440 w 3415640"/>
                <a:gd name="connsiteY5" fmla="*/ 41523 h 3425900"/>
                <a:gd name="connsiteX6" fmla="*/ 2263512 w 3415640"/>
                <a:gd name="connsiteY6" fmla="*/ 113531 h 3425900"/>
                <a:gd name="connsiteX7" fmla="*/ 2911584 w 3415640"/>
                <a:gd name="connsiteY7" fmla="*/ 617587 h 3425900"/>
                <a:gd name="connsiteX8" fmla="*/ 3208020 w 3415640"/>
                <a:gd name="connsiteY8" fmla="*/ 1470243 h 3425900"/>
                <a:gd name="connsiteX9" fmla="*/ 3415640 w 3415640"/>
                <a:gd name="connsiteY9" fmla="*/ 2489795 h 3425900"/>
                <a:gd name="connsiteX10" fmla="*/ 2983592 w 3415640"/>
                <a:gd name="connsiteY10" fmla="*/ 2993851 h 3425900"/>
                <a:gd name="connsiteX11" fmla="*/ 1975480 w 3415640"/>
                <a:gd name="connsiteY11" fmla="*/ 3425900 h 3425900"/>
                <a:gd name="connsiteX12" fmla="*/ 823352 w 3415640"/>
                <a:gd name="connsiteY12" fmla="*/ 3137868 h 3425900"/>
                <a:gd name="connsiteX13" fmla="*/ 396240 w 3415640"/>
                <a:gd name="connsiteY13" fmla="*/ 2849463 h 3425900"/>
                <a:gd name="connsiteX14" fmla="*/ 535320 w 3415640"/>
                <a:gd name="connsiteY14" fmla="*/ 2849836 h 3425900"/>
                <a:gd name="connsiteX15" fmla="*/ 662940 w 3415640"/>
                <a:gd name="connsiteY15" fmla="*/ 2796123 h 3425900"/>
                <a:gd name="connsiteX16" fmla="*/ 647700 w 3415640"/>
                <a:gd name="connsiteY16" fmla="*/ 2712303 h 3425900"/>
                <a:gd name="connsiteX17" fmla="*/ 388620 w 3415640"/>
                <a:gd name="connsiteY17" fmla="*/ 2697063 h 3425900"/>
                <a:gd name="connsiteX18" fmla="*/ 220980 w 3415640"/>
                <a:gd name="connsiteY18" fmla="*/ 2559903 h 3425900"/>
                <a:gd name="connsiteX19" fmla="*/ 167640 w 3415640"/>
                <a:gd name="connsiteY19" fmla="*/ 2384643 h 3425900"/>
                <a:gd name="connsiteX20" fmla="*/ 480060 w 3415640"/>
                <a:gd name="connsiteY20" fmla="*/ 2392263 h 3425900"/>
                <a:gd name="connsiteX21" fmla="*/ 617220 w 3415640"/>
                <a:gd name="connsiteY21" fmla="*/ 2262723 h 3425900"/>
                <a:gd name="connsiteX22" fmla="*/ 731520 w 3415640"/>
                <a:gd name="connsiteY22" fmla="*/ 2148423 h 3425900"/>
                <a:gd name="connsiteX23" fmla="*/ 571500 w 3415640"/>
                <a:gd name="connsiteY23" fmla="*/ 2316063 h 3425900"/>
                <a:gd name="connsiteX24" fmla="*/ 304800 w 3415640"/>
                <a:gd name="connsiteY24" fmla="*/ 2354163 h 3425900"/>
                <a:gd name="connsiteX25" fmla="*/ 53340 w 3415640"/>
                <a:gd name="connsiteY25" fmla="*/ 2239863 h 3425900"/>
                <a:gd name="connsiteX26" fmla="*/ 53340 w 3415640"/>
                <a:gd name="connsiteY26" fmla="*/ 2232243 h 3425900"/>
                <a:gd name="connsiteX27" fmla="*/ 0 w 3415640"/>
                <a:gd name="connsiteY27" fmla="*/ 2209383 h 3425900"/>
                <a:gd name="connsiteX0" fmla="*/ 0 w 3415640"/>
                <a:gd name="connsiteY0" fmla="*/ 2254180 h 3470697"/>
                <a:gd name="connsiteX1" fmla="*/ 464820 w 3415640"/>
                <a:gd name="connsiteY1" fmla="*/ 2185600 h 3470697"/>
                <a:gd name="connsiteX2" fmla="*/ 678180 w 3415640"/>
                <a:gd name="connsiteY2" fmla="*/ 2017960 h 3470697"/>
                <a:gd name="connsiteX3" fmla="*/ 823352 w 3415640"/>
                <a:gd name="connsiteY3" fmla="*/ 1238448 h 3470697"/>
                <a:gd name="connsiteX4" fmla="*/ 962605 w 3415640"/>
                <a:gd name="connsiteY4" fmla="*/ 696293 h 3470697"/>
                <a:gd name="connsiteX5" fmla="*/ 1615440 w 3415640"/>
                <a:gd name="connsiteY5" fmla="*/ 86320 h 3470697"/>
                <a:gd name="connsiteX6" fmla="*/ 2263512 w 3415640"/>
                <a:gd name="connsiteY6" fmla="*/ 158328 h 3470697"/>
                <a:gd name="connsiteX7" fmla="*/ 2911584 w 3415640"/>
                <a:gd name="connsiteY7" fmla="*/ 662384 h 3470697"/>
                <a:gd name="connsiteX8" fmla="*/ 3208020 w 3415640"/>
                <a:gd name="connsiteY8" fmla="*/ 1515040 h 3470697"/>
                <a:gd name="connsiteX9" fmla="*/ 3415640 w 3415640"/>
                <a:gd name="connsiteY9" fmla="*/ 2534592 h 3470697"/>
                <a:gd name="connsiteX10" fmla="*/ 2983592 w 3415640"/>
                <a:gd name="connsiteY10" fmla="*/ 3038648 h 3470697"/>
                <a:gd name="connsiteX11" fmla="*/ 1975480 w 3415640"/>
                <a:gd name="connsiteY11" fmla="*/ 3470697 h 3470697"/>
                <a:gd name="connsiteX12" fmla="*/ 823352 w 3415640"/>
                <a:gd name="connsiteY12" fmla="*/ 3182665 h 3470697"/>
                <a:gd name="connsiteX13" fmla="*/ 396240 w 3415640"/>
                <a:gd name="connsiteY13" fmla="*/ 2894260 h 3470697"/>
                <a:gd name="connsiteX14" fmla="*/ 535320 w 3415640"/>
                <a:gd name="connsiteY14" fmla="*/ 2894633 h 3470697"/>
                <a:gd name="connsiteX15" fmla="*/ 662940 w 3415640"/>
                <a:gd name="connsiteY15" fmla="*/ 2840920 h 3470697"/>
                <a:gd name="connsiteX16" fmla="*/ 647700 w 3415640"/>
                <a:gd name="connsiteY16" fmla="*/ 2757100 h 3470697"/>
                <a:gd name="connsiteX17" fmla="*/ 388620 w 3415640"/>
                <a:gd name="connsiteY17" fmla="*/ 2741860 h 3470697"/>
                <a:gd name="connsiteX18" fmla="*/ 220980 w 3415640"/>
                <a:gd name="connsiteY18" fmla="*/ 2604700 h 3470697"/>
                <a:gd name="connsiteX19" fmla="*/ 167640 w 3415640"/>
                <a:gd name="connsiteY19" fmla="*/ 2429440 h 3470697"/>
                <a:gd name="connsiteX20" fmla="*/ 480060 w 3415640"/>
                <a:gd name="connsiteY20" fmla="*/ 2437060 h 3470697"/>
                <a:gd name="connsiteX21" fmla="*/ 617220 w 3415640"/>
                <a:gd name="connsiteY21" fmla="*/ 2307520 h 3470697"/>
                <a:gd name="connsiteX22" fmla="*/ 731520 w 3415640"/>
                <a:gd name="connsiteY22" fmla="*/ 2193220 h 3470697"/>
                <a:gd name="connsiteX23" fmla="*/ 571500 w 3415640"/>
                <a:gd name="connsiteY23" fmla="*/ 2360860 h 3470697"/>
                <a:gd name="connsiteX24" fmla="*/ 304800 w 3415640"/>
                <a:gd name="connsiteY24" fmla="*/ 2398960 h 3470697"/>
                <a:gd name="connsiteX25" fmla="*/ 53340 w 3415640"/>
                <a:gd name="connsiteY25" fmla="*/ 2284660 h 3470697"/>
                <a:gd name="connsiteX26" fmla="*/ 53340 w 3415640"/>
                <a:gd name="connsiteY26" fmla="*/ 2277040 h 3470697"/>
                <a:gd name="connsiteX27" fmla="*/ 0 w 3415640"/>
                <a:gd name="connsiteY27" fmla="*/ 2254180 h 3470697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263512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823352 w 3415640"/>
                <a:gd name="connsiteY3" fmla="*/ 1225525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8180 w 3415640"/>
                <a:gd name="connsiteY2" fmla="*/ 2005037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751344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15640"/>
                <a:gd name="connsiteY0" fmla="*/ 2241257 h 3457774"/>
                <a:gd name="connsiteX1" fmla="*/ 464820 w 3415640"/>
                <a:gd name="connsiteY1" fmla="*/ 2172677 h 3457774"/>
                <a:gd name="connsiteX2" fmla="*/ 679336 w 3415640"/>
                <a:gd name="connsiteY2" fmla="*/ 1945605 h 3457774"/>
                <a:gd name="connsiteX3" fmla="*/ 751344 w 3415640"/>
                <a:gd name="connsiteY3" fmla="*/ 1297533 h 3457774"/>
                <a:gd name="connsiteX4" fmla="*/ 962605 w 3415640"/>
                <a:gd name="connsiteY4" fmla="*/ 683370 h 3457774"/>
                <a:gd name="connsiteX5" fmla="*/ 1615440 w 3415640"/>
                <a:gd name="connsiteY5" fmla="*/ 73397 h 3457774"/>
                <a:gd name="connsiteX6" fmla="*/ 2335520 w 3415640"/>
                <a:gd name="connsiteY6" fmla="*/ 145405 h 3457774"/>
                <a:gd name="connsiteX7" fmla="*/ 2911584 w 3415640"/>
                <a:gd name="connsiteY7" fmla="*/ 649461 h 3457774"/>
                <a:gd name="connsiteX8" fmla="*/ 3208020 w 3415640"/>
                <a:gd name="connsiteY8" fmla="*/ 1502117 h 3457774"/>
                <a:gd name="connsiteX9" fmla="*/ 3415640 w 3415640"/>
                <a:gd name="connsiteY9" fmla="*/ 2521669 h 3457774"/>
                <a:gd name="connsiteX10" fmla="*/ 2983592 w 3415640"/>
                <a:gd name="connsiteY10" fmla="*/ 3025725 h 3457774"/>
                <a:gd name="connsiteX11" fmla="*/ 1975480 w 3415640"/>
                <a:gd name="connsiteY11" fmla="*/ 3457774 h 3457774"/>
                <a:gd name="connsiteX12" fmla="*/ 823352 w 3415640"/>
                <a:gd name="connsiteY12" fmla="*/ 3169742 h 3457774"/>
                <a:gd name="connsiteX13" fmla="*/ 396240 w 3415640"/>
                <a:gd name="connsiteY13" fmla="*/ 2881337 h 3457774"/>
                <a:gd name="connsiteX14" fmla="*/ 535320 w 3415640"/>
                <a:gd name="connsiteY14" fmla="*/ 2881710 h 3457774"/>
                <a:gd name="connsiteX15" fmla="*/ 662940 w 3415640"/>
                <a:gd name="connsiteY15" fmla="*/ 2827997 h 3457774"/>
                <a:gd name="connsiteX16" fmla="*/ 647700 w 3415640"/>
                <a:gd name="connsiteY16" fmla="*/ 2744177 h 3457774"/>
                <a:gd name="connsiteX17" fmla="*/ 388620 w 3415640"/>
                <a:gd name="connsiteY17" fmla="*/ 2728937 h 3457774"/>
                <a:gd name="connsiteX18" fmla="*/ 220980 w 3415640"/>
                <a:gd name="connsiteY18" fmla="*/ 2591777 h 3457774"/>
                <a:gd name="connsiteX19" fmla="*/ 167640 w 3415640"/>
                <a:gd name="connsiteY19" fmla="*/ 2416517 h 3457774"/>
                <a:gd name="connsiteX20" fmla="*/ 480060 w 3415640"/>
                <a:gd name="connsiteY20" fmla="*/ 2424137 h 3457774"/>
                <a:gd name="connsiteX21" fmla="*/ 617220 w 3415640"/>
                <a:gd name="connsiteY21" fmla="*/ 2294597 h 3457774"/>
                <a:gd name="connsiteX22" fmla="*/ 731520 w 3415640"/>
                <a:gd name="connsiteY22" fmla="*/ 2180297 h 3457774"/>
                <a:gd name="connsiteX23" fmla="*/ 571500 w 3415640"/>
                <a:gd name="connsiteY23" fmla="*/ 2347937 h 3457774"/>
                <a:gd name="connsiteX24" fmla="*/ 304800 w 3415640"/>
                <a:gd name="connsiteY24" fmla="*/ 2386037 h 3457774"/>
                <a:gd name="connsiteX25" fmla="*/ 53340 w 3415640"/>
                <a:gd name="connsiteY25" fmla="*/ 2271737 h 3457774"/>
                <a:gd name="connsiteX26" fmla="*/ 53340 w 3415640"/>
                <a:gd name="connsiteY26" fmla="*/ 2264117 h 3457774"/>
                <a:gd name="connsiteX27" fmla="*/ 0 w 3415640"/>
                <a:gd name="connsiteY27" fmla="*/ 2241257 h 3457774"/>
                <a:gd name="connsiteX0" fmla="*/ 0 w 3456384"/>
                <a:gd name="connsiteY0" fmla="*/ 2089621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089621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94084 w 3456384"/>
                <a:gd name="connsiteY26" fmla="*/ 2264117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94084 w 3456384"/>
                <a:gd name="connsiteY25" fmla="*/ 2271737 h 3457774"/>
                <a:gd name="connsiteX26" fmla="*/ 144016 w 3456384"/>
                <a:gd name="connsiteY26" fmla="*/ 2305645 h 3457774"/>
                <a:gd name="connsiteX27" fmla="*/ 0 w 3456384"/>
                <a:gd name="connsiteY27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144016 w 3456384"/>
                <a:gd name="connsiteY25" fmla="*/ 2305645 h 3457774"/>
                <a:gd name="connsiteX26" fmla="*/ 0 w 3456384"/>
                <a:gd name="connsiteY26" fmla="*/ 2233637 h 3457774"/>
                <a:gd name="connsiteX0" fmla="*/ 0 w 3456384"/>
                <a:gd name="connsiteY0" fmla="*/ 2233637 h 3457774"/>
                <a:gd name="connsiteX1" fmla="*/ 505564 w 3456384"/>
                <a:gd name="connsiteY1" fmla="*/ 2172677 h 3457774"/>
                <a:gd name="connsiteX2" fmla="*/ 720080 w 3456384"/>
                <a:gd name="connsiteY2" fmla="*/ 1945605 h 3457774"/>
                <a:gd name="connsiteX3" fmla="*/ 792088 w 3456384"/>
                <a:gd name="connsiteY3" fmla="*/ 1297533 h 3457774"/>
                <a:gd name="connsiteX4" fmla="*/ 1003349 w 3456384"/>
                <a:gd name="connsiteY4" fmla="*/ 683370 h 3457774"/>
                <a:gd name="connsiteX5" fmla="*/ 1656184 w 3456384"/>
                <a:gd name="connsiteY5" fmla="*/ 73397 h 3457774"/>
                <a:gd name="connsiteX6" fmla="*/ 2376264 w 3456384"/>
                <a:gd name="connsiteY6" fmla="*/ 145405 h 3457774"/>
                <a:gd name="connsiteX7" fmla="*/ 2952328 w 3456384"/>
                <a:gd name="connsiteY7" fmla="*/ 649461 h 3457774"/>
                <a:gd name="connsiteX8" fmla="*/ 3248764 w 3456384"/>
                <a:gd name="connsiteY8" fmla="*/ 1502117 h 3457774"/>
                <a:gd name="connsiteX9" fmla="*/ 3456384 w 3456384"/>
                <a:gd name="connsiteY9" fmla="*/ 2521669 h 3457774"/>
                <a:gd name="connsiteX10" fmla="*/ 3024336 w 3456384"/>
                <a:gd name="connsiteY10" fmla="*/ 3025725 h 3457774"/>
                <a:gd name="connsiteX11" fmla="*/ 2016224 w 3456384"/>
                <a:gd name="connsiteY11" fmla="*/ 3457774 h 3457774"/>
                <a:gd name="connsiteX12" fmla="*/ 864096 w 3456384"/>
                <a:gd name="connsiteY12" fmla="*/ 3169742 h 3457774"/>
                <a:gd name="connsiteX13" fmla="*/ 436984 w 3456384"/>
                <a:gd name="connsiteY13" fmla="*/ 2881337 h 3457774"/>
                <a:gd name="connsiteX14" fmla="*/ 576064 w 3456384"/>
                <a:gd name="connsiteY14" fmla="*/ 2881710 h 3457774"/>
                <a:gd name="connsiteX15" fmla="*/ 703684 w 3456384"/>
                <a:gd name="connsiteY15" fmla="*/ 2827997 h 3457774"/>
                <a:gd name="connsiteX16" fmla="*/ 688444 w 3456384"/>
                <a:gd name="connsiteY16" fmla="*/ 2744177 h 3457774"/>
                <a:gd name="connsiteX17" fmla="*/ 429364 w 3456384"/>
                <a:gd name="connsiteY17" fmla="*/ 2728937 h 3457774"/>
                <a:gd name="connsiteX18" fmla="*/ 261724 w 3456384"/>
                <a:gd name="connsiteY18" fmla="*/ 2591777 h 3457774"/>
                <a:gd name="connsiteX19" fmla="*/ 208384 w 3456384"/>
                <a:gd name="connsiteY19" fmla="*/ 2416517 h 3457774"/>
                <a:gd name="connsiteX20" fmla="*/ 520804 w 3456384"/>
                <a:gd name="connsiteY20" fmla="*/ 2424137 h 3457774"/>
                <a:gd name="connsiteX21" fmla="*/ 657964 w 3456384"/>
                <a:gd name="connsiteY21" fmla="*/ 2294597 h 3457774"/>
                <a:gd name="connsiteX22" fmla="*/ 772264 w 3456384"/>
                <a:gd name="connsiteY22" fmla="*/ 2180297 h 3457774"/>
                <a:gd name="connsiteX23" fmla="*/ 612244 w 3456384"/>
                <a:gd name="connsiteY23" fmla="*/ 2347937 h 3457774"/>
                <a:gd name="connsiteX24" fmla="*/ 345544 w 3456384"/>
                <a:gd name="connsiteY24" fmla="*/ 2386037 h 3457774"/>
                <a:gd name="connsiteX25" fmla="*/ 0 w 3456384"/>
                <a:gd name="connsiteY25" fmla="*/ 2233637 h 3457774"/>
                <a:gd name="connsiteX0" fmla="*/ 26670 w 3483054"/>
                <a:gd name="connsiteY0" fmla="*/ 2233637 h 3457774"/>
                <a:gd name="connsiteX1" fmla="*/ 532234 w 3483054"/>
                <a:gd name="connsiteY1" fmla="*/ 2172677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798934 w 3483054"/>
                <a:gd name="connsiteY22" fmla="*/ 218029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38914 w 3483054"/>
                <a:gd name="connsiteY23" fmla="*/ 2347937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84634 w 3483054"/>
                <a:gd name="connsiteY21" fmla="*/ 2294597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674742 w 3483054"/>
                <a:gd name="connsiteY21" fmla="*/ 2305645 h 3457774"/>
                <a:gd name="connsiteX22" fmla="*/ 818758 w 3483054"/>
                <a:gd name="connsiteY22" fmla="*/ 2233637 h 3457774"/>
                <a:gd name="connsiteX23" fmla="*/ 674742 w 3483054"/>
                <a:gd name="connsiteY23" fmla="*/ 2377653 h 3457774"/>
                <a:gd name="connsiteX24" fmla="*/ 372214 w 3483054"/>
                <a:gd name="connsiteY24" fmla="*/ 2386037 h 3457774"/>
                <a:gd name="connsiteX25" fmla="*/ 26670 w 3483054"/>
                <a:gd name="connsiteY25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47474 w 3483054"/>
                <a:gd name="connsiteY20" fmla="*/ 2424137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530726 w 3483054"/>
                <a:gd name="connsiteY20" fmla="*/ 2377653 h 3457774"/>
                <a:gd name="connsiteX21" fmla="*/ 818758 w 3483054"/>
                <a:gd name="connsiteY21" fmla="*/ 2233637 h 3457774"/>
                <a:gd name="connsiteX22" fmla="*/ 674742 w 3483054"/>
                <a:gd name="connsiteY22" fmla="*/ 2377653 h 3457774"/>
                <a:gd name="connsiteX23" fmla="*/ 372214 w 3483054"/>
                <a:gd name="connsiteY23" fmla="*/ 2386037 h 3457774"/>
                <a:gd name="connsiteX24" fmla="*/ 26670 w 3483054"/>
                <a:gd name="connsiteY24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72214 w 3483054"/>
                <a:gd name="connsiteY22" fmla="*/ 2386037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35054 w 3483054"/>
                <a:gd name="connsiteY19" fmla="*/ 2416517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449661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74742 w 3483054"/>
                <a:gd name="connsiteY21" fmla="*/ 2377653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602734 w 3483054"/>
                <a:gd name="connsiteY21" fmla="*/ 2233637 h 3457774"/>
                <a:gd name="connsiteX22" fmla="*/ 386710 w 3483054"/>
                <a:gd name="connsiteY22" fmla="*/ 2305645 h 3457774"/>
                <a:gd name="connsiteX23" fmla="*/ 26670 w 3483054"/>
                <a:gd name="connsiteY23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6670 w 3483054"/>
                <a:gd name="connsiteY19" fmla="*/ 2521669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483054"/>
                <a:gd name="connsiteY0" fmla="*/ 2233637 h 3457774"/>
                <a:gd name="connsiteX1" fmla="*/ 530726 w 3483054"/>
                <a:gd name="connsiteY1" fmla="*/ 2161629 h 3457774"/>
                <a:gd name="connsiteX2" fmla="*/ 746750 w 3483054"/>
                <a:gd name="connsiteY2" fmla="*/ 1945605 h 3457774"/>
                <a:gd name="connsiteX3" fmla="*/ 818758 w 3483054"/>
                <a:gd name="connsiteY3" fmla="*/ 1297533 h 3457774"/>
                <a:gd name="connsiteX4" fmla="*/ 1030019 w 3483054"/>
                <a:gd name="connsiteY4" fmla="*/ 683370 h 3457774"/>
                <a:gd name="connsiteX5" fmla="*/ 1682854 w 3483054"/>
                <a:gd name="connsiteY5" fmla="*/ 73397 h 3457774"/>
                <a:gd name="connsiteX6" fmla="*/ 2402934 w 3483054"/>
                <a:gd name="connsiteY6" fmla="*/ 145405 h 3457774"/>
                <a:gd name="connsiteX7" fmla="*/ 2978998 w 3483054"/>
                <a:gd name="connsiteY7" fmla="*/ 649461 h 3457774"/>
                <a:gd name="connsiteX8" fmla="*/ 3275434 w 3483054"/>
                <a:gd name="connsiteY8" fmla="*/ 1502117 h 3457774"/>
                <a:gd name="connsiteX9" fmla="*/ 3483054 w 3483054"/>
                <a:gd name="connsiteY9" fmla="*/ 2521669 h 3457774"/>
                <a:gd name="connsiteX10" fmla="*/ 3051006 w 3483054"/>
                <a:gd name="connsiteY10" fmla="*/ 3025725 h 3457774"/>
                <a:gd name="connsiteX11" fmla="*/ 2042894 w 3483054"/>
                <a:gd name="connsiteY11" fmla="*/ 3457774 h 3457774"/>
                <a:gd name="connsiteX12" fmla="*/ 890766 w 3483054"/>
                <a:gd name="connsiteY12" fmla="*/ 3169742 h 3457774"/>
                <a:gd name="connsiteX13" fmla="*/ 463654 w 3483054"/>
                <a:gd name="connsiteY13" fmla="*/ 2881337 h 3457774"/>
                <a:gd name="connsiteX14" fmla="*/ 602734 w 3483054"/>
                <a:gd name="connsiteY14" fmla="*/ 2881710 h 3457774"/>
                <a:gd name="connsiteX15" fmla="*/ 730354 w 3483054"/>
                <a:gd name="connsiteY15" fmla="*/ 2827997 h 3457774"/>
                <a:gd name="connsiteX16" fmla="*/ 715114 w 3483054"/>
                <a:gd name="connsiteY16" fmla="*/ 2744177 h 3457774"/>
                <a:gd name="connsiteX17" fmla="*/ 456034 w 3483054"/>
                <a:gd name="connsiteY17" fmla="*/ 2728937 h 3457774"/>
                <a:gd name="connsiteX18" fmla="*/ 288394 w 3483054"/>
                <a:gd name="connsiteY18" fmla="*/ 2591777 h 3457774"/>
                <a:gd name="connsiteX19" fmla="*/ 242694 w 3483054"/>
                <a:gd name="connsiteY19" fmla="*/ 2449661 h 3457774"/>
                <a:gd name="connsiteX20" fmla="*/ 818758 w 3483054"/>
                <a:gd name="connsiteY20" fmla="*/ 2233637 h 3457774"/>
                <a:gd name="connsiteX21" fmla="*/ 386710 w 3483054"/>
                <a:gd name="connsiteY21" fmla="*/ 2305645 h 3457774"/>
                <a:gd name="connsiteX22" fmla="*/ 26670 w 3483054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05645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339038"/>
                <a:gd name="connsiteY0" fmla="*/ 2233637 h 3457774"/>
                <a:gd name="connsiteX1" fmla="*/ 386710 w 3339038"/>
                <a:gd name="connsiteY1" fmla="*/ 2161629 h 3457774"/>
                <a:gd name="connsiteX2" fmla="*/ 602734 w 3339038"/>
                <a:gd name="connsiteY2" fmla="*/ 1945605 h 3457774"/>
                <a:gd name="connsiteX3" fmla="*/ 674742 w 3339038"/>
                <a:gd name="connsiteY3" fmla="*/ 1297533 h 3457774"/>
                <a:gd name="connsiteX4" fmla="*/ 886003 w 3339038"/>
                <a:gd name="connsiteY4" fmla="*/ 683370 h 3457774"/>
                <a:gd name="connsiteX5" fmla="*/ 1538838 w 3339038"/>
                <a:gd name="connsiteY5" fmla="*/ 73397 h 3457774"/>
                <a:gd name="connsiteX6" fmla="*/ 2258918 w 3339038"/>
                <a:gd name="connsiteY6" fmla="*/ 145405 h 3457774"/>
                <a:gd name="connsiteX7" fmla="*/ 2834982 w 3339038"/>
                <a:gd name="connsiteY7" fmla="*/ 649461 h 3457774"/>
                <a:gd name="connsiteX8" fmla="*/ 3131418 w 3339038"/>
                <a:gd name="connsiteY8" fmla="*/ 1502117 h 3457774"/>
                <a:gd name="connsiteX9" fmla="*/ 3339038 w 3339038"/>
                <a:gd name="connsiteY9" fmla="*/ 2521669 h 3457774"/>
                <a:gd name="connsiteX10" fmla="*/ 2906990 w 3339038"/>
                <a:gd name="connsiteY10" fmla="*/ 3025725 h 3457774"/>
                <a:gd name="connsiteX11" fmla="*/ 1898878 w 3339038"/>
                <a:gd name="connsiteY11" fmla="*/ 3457774 h 3457774"/>
                <a:gd name="connsiteX12" fmla="*/ 746750 w 3339038"/>
                <a:gd name="connsiteY12" fmla="*/ 3169742 h 3457774"/>
                <a:gd name="connsiteX13" fmla="*/ 319638 w 3339038"/>
                <a:gd name="connsiteY13" fmla="*/ 2881337 h 3457774"/>
                <a:gd name="connsiteX14" fmla="*/ 458718 w 3339038"/>
                <a:gd name="connsiteY14" fmla="*/ 2881710 h 3457774"/>
                <a:gd name="connsiteX15" fmla="*/ 586338 w 3339038"/>
                <a:gd name="connsiteY15" fmla="*/ 2827997 h 3457774"/>
                <a:gd name="connsiteX16" fmla="*/ 571098 w 3339038"/>
                <a:gd name="connsiteY16" fmla="*/ 2744177 h 3457774"/>
                <a:gd name="connsiteX17" fmla="*/ 312018 w 3339038"/>
                <a:gd name="connsiteY17" fmla="*/ 2728937 h 3457774"/>
                <a:gd name="connsiteX18" fmla="*/ 144378 w 3339038"/>
                <a:gd name="connsiteY18" fmla="*/ 2591777 h 3457774"/>
                <a:gd name="connsiteX19" fmla="*/ 98678 w 3339038"/>
                <a:gd name="connsiteY19" fmla="*/ 2449661 h 3457774"/>
                <a:gd name="connsiteX20" fmla="*/ 674742 w 3339038"/>
                <a:gd name="connsiteY20" fmla="*/ 2233637 h 3457774"/>
                <a:gd name="connsiteX21" fmla="*/ 242694 w 3339038"/>
                <a:gd name="connsiteY21" fmla="*/ 2377653 h 3457774"/>
                <a:gd name="connsiteX22" fmla="*/ 26670 w 3339038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216386 w 3411046"/>
                <a:gd name="connsiteY18" fmla="*/ 2591777 h 3457774"/>
                <a:gd name="connsiteX19" fmla="*/ 170686 w 3411046"/>
                <a:gd name="connsiteY19" fmla="*/ 2449661 h 3457774"/>
                <a:gd name="connsiteX20" fmla="*/ 746750 w 3411046"/>
                <a:gd name="connsiteY20" fmla="*/ 2233637 h 3457774"/>
                <a:gd name="connsiteX21" fmla="*/ 314702 w 3411046"/>
                <a:gd name="connsiteY21" fmla="*/ 2377653 h 3457774"/>
                <a:gd name="connsiteX22" fmla="*/ 26670 w 3411046"/>
                <a:gd name="connsiteY22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384026 w 3411046"/>
                <a:gd name="connsiteY17" fmla="*/ 2728937 h 3457774"/>
                <a:gd name="connsiteX18" fmla="*/ 170686 w 3411046"/>
                <a:gd name="connsiteY18" fmla="*/ 2449661 h 3457774"/>
                <a:gd name="connsiteX19" fmla="*/ 746750 w 3411046"/>
                <a:gd name="connsiteY19" fmla="*/ 2233637 h 3457774"/>
                <a:gd name="connsiteX20" fmla="*/ 314702 w 3411046"/>
                <a:gd name="connsiteY20" fmla="*/ 2377653 h 3457774"/>
                <a:gd name="connsiteX21" fmla="*/ 26670 w 3411046"/>
                <a:gd name="connsiteY21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58346 w 3411046"/>
                <a:gd name="connsiteY15" fmla="*/ 2827997 h 3457774"/>
                <a:gd name="connsiteX16" fmla="*/ 643106 w 3411046"/>
                <a:gd name="connsiteY16" fmla="*/ 2744177 h 3457774"/>
                <a:gd name="connsiteX17" fmla="*/ 170686 w 3411046"/>
                <a:gd name="connsiteY17" fmla="*/ 2449661 h 3457774"/>
                <a:gd name="connsiteX18" fmla="*/ 746750 w 3411046"/>
                <a:gd name="connsiteY18" fmla="*/ 2233637 h 3457774"/>
                <a:gd name="connsiteX19" fmla="*/ 314702 w 3411046"/>
                <a:gd name="connsiteY19" fmla="*/ 2377653 h 3457774"/>
                <a:gd name="connsiteX20" fmla="*/ 26670 w 3411046"/>
                <a:gd name="connsiteY20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10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530726 w 3411046"/>
                <a:gd name="connsiteY14" fmla="*/ 2881709 h 3457774"/>
                <a:gd name="connsiteX15" fmla="*/ 643106 w 3411046"/>
                <a:gd name="connsiteY15" fmla="*/ 2744177 h 3457774"/>
                <a:gd name="connsiteX16" fmla="*/ 170686 w 3411046"/>
                <a:gd name="connsiteY16" fmla="*/ 2449661 h 3457774"/>
                <a:gd name="connsiteX17" fmla="*/ 746750 w 3411046"/>
                <a:gd name="connsiteY17" fmla="*/ 2233637 h 3457774"/>
                <a:gd name="connsiteX18" fmla="*/ 314702 w 3411046"/>
                <a:gd name="connsiteY18" fmla="*/ 2377653 h 3457774"/>
                <a:gd name="connsiteX19" fmla="*/ 26670 w 3411046"/>
                <a:gd name="connsiteY19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91646 w 3411046"/>
                <a:gd name="connsiteY13" fmla="*/ 2881337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43106 w 3411046"/>
                <a:gd name="connsiteY14" fmla="*/ 2744177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746750 w 3411046"/>
                <a:gd name="connsiteY16" fmla="*/ 2233637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70686 w 3411046"/>
                <a:gd name="connsiteY15" fmla="*/ 2449661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314702 w 3411046"/>
                <a:gd name="connsiteY17" fmla="*/ 2377653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513387 w 3411046"/>
                <a:gd name="connsiteY16" fmla="*/ 2343174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45871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818758 w 3411046"/>
                <a:gd name="connsiteY16" fmla="*/ 2377653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74742 w 3411046"/>
                <a:gd name="connsiteY16" fmla="*/ 2233637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65923 w 3411046"/>
                <a:gd name="connsiteY15" fmla="*/ 2416323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83502 w 3467878"/>
                <a:gd name="connsiteY0" fmla="*/ 2233637 h 3457774"/>
                <a:gd name="connsiteX1" fmla="*/ 515550 w 3467878"/>
                <a:gd name="connsiteY1" fmla="*/ 2161629 h 3457774"/>
                <a:gd name="connsiteX2" fmla="*/ 731574 w 3467878"/>
                <a:gd name="connsiteY2" fmla="*/ 1945605 h 3457774"/>
                <a:gd name="connsiteX3" fmla="*/ 803582 w 3467878"/>
                <a:gd name="connsiteY3" fmla="*/ 1297533 h 3457774"/>
                <a:gd name="connsiteX4" fmla="*/ 1014843 w 3467878"/>
                <a:gd name="connsiteY4" fmla="*/ 683370 h 3457774"/>
                <a:gd name="connsiteX5" fmla="*/ 1667678 w 3467878"/>
                <a:gd name="connsiteY5" fmla="*/ 73397 h 3457774"/>
                <a:gd name="connsiteX6" fmla="*/ 2387758 w 3467878"/>
                <a:gd name="connsiteY6" fmla="*/ 145405 h 3457774"/>
                <a:gd name="connsiteX7" fmla="*/ 2963822 w 3467878"/>
                <a:gd name="connsiteY7" fmla="*/ 649461 h 3457774"/>
                <a:gd name="connsiteX8" fmla="*/ 3260258 w 3467878"/>
                <a:gd name="connsiteY8" fmla="*/ 1502117 h 3457774"/>
                <a:gd name="connsiteX9" fmla="*/ 3467878 w 3467878"/>
                <a:gd name="connsiteY9" fmla="*/ 2521669 h 3457774"/>
                <a:gd name="connsiteX10" fmla="*/ 3035830 w 3467878"/>
                <a:gd name="connsiteY10" fmla="*/ 3025725 h 3457774"/>
                <a:gd name="connsiteX11" fmla="*/ 2027718 w 3467878"/>
                <a:gd name="connsiteY11" fmla="*/ 3457774 h 3457774"/>
                <a:gd name="connsiteX12" fmla="*/ 875590 w 3467878"/>
                <a:gd name="connsiteY12" fmla="*/ 3169742 h 3457774"/>
                <a:gd name="connsiteX13" fmla="*/ 443542 w 3467878"/>
                <a:gd name="connsiteY13" fmla="*/ 2881709 h 3457774"/>
                <a:gd name="connsiteX14" fmla="*/ 731574 w 3467878"/>
                <a:gd name="connsiteY14" fmla="*/ 2737693 h 3457774"/>
                <a:gd name="connsiteX15" fmla="*/ 155510 w 3467878"/>
                <a:gd name="connsiteY15" fmla="*/ 2449661 h 3457774"/>
                <a:gd name="connsiteX16" fmla="*/ 659566 w 3467878"/>
                <a:gd name="connsiteY16" fmla="*/ 2305645 h 3457774"/>
                <a:gd name="connsiteX17" fmla="*/ 342959 w 3467878"/>
                <a:gd name="connsiteY17" fmla="*/ 2344315 h 3457774"/>
                <a:gd name="connsiteX18" fmla="*/ 83502 w 3467878"/>
                <a:gd name="connsiteY18" fmla="*/ 2233637 h 3457774"/>
                <a:gd name="connsiteX0" fmla="*/ 270405 w 3654781"/>
                <a:gd name="connsiteY0" fmla="*/ 2233637 h 3457774"/>
                <a:gd name="connsiteX1" fmla="*/ 702453 w 3654781"/>
                <a:gd name="connsiteY1" fmla="*/ 2161629 h 3457774"/>
                <a:gd name="connsiteX2" fmla="*/ 918477 w 3654781"/>
                <a:gd name="connsiteY2" fmla="*/ 1945605 h 3457774"/>
                <a:gd name="connsiteX3" fmla="*/ 990485 w 3654781"/>
                <a:gd name="connsiteY3" fmla="*/ 1297533 h 3457774"/>
                <a:gd name="connsiteX4" fmla="*/ 1201746 w 3654781"/>
                <a:gd name="connsiteY4" fmla="*/ 683370 h 3457774"/>
                <a:gd name="connsiteX5" fmla="*/ 1854581 w 3654781"/>
                <a:gd name="connsiteY5" fmla="*/ 73397 h 3457774"/>
                <a:gd name="connsiteX6" fmla="*/ 2574661 w 3654781"/>
                <a:gd name="connsiteY6" fmla="*/ 145405 h 3457774"/>
                <a:gd name="connsiteX7" fmla="*/ 3150725 w 3654781"/>
                <a:gd name="connsiteY7" fmla="*/ 649461 h 3457774"/>
                <a:gd name="connsiteX8" fmla="*/ 3447161 w 3654781"/>
                <a:gd name="connsiteY8" fmla="*/ 1502117 h 3457774"/>
                <a:gd name="connsiteX9" fmla="*/ 3654781 w 3654781"/>
                <a:gd name="connsiteY9" fmla="*/ 2521669 h 3457774"/>
                <a:gd name="connsiteX10" fmla="*/ 3222733 w 3654781"/>
                <a:gd name="connsiteY10" fmla="*/ 3025725 h 3457774"/>
                <a:gd name="connsiteX11" fmla="*/ 2214621 w 3654781"/>
                <a:gd name="connsiteY11" fmla="*/ 3457774 h 3457774"/>
                <a:gd name="connsiteX12" fmla="*/ 1062493 w 3654781"/>
                <a:gd name="connsiteY12" fmla="*/ 3169742 h 3457774"/>
                <a:gd name="connsiteX13" fmla="*/ 630445 w 3654781"/>
                <a:gd name="connsiteY13" fmla="*/ 2881709 h 3457774"/>
                <a:gd name="connsiteX14" fmla="*/ 918477 w 3654781"/>
                <a:gd name="connsiteY14" fmla="*/ 2737693 h 3457774"/>
                <a:gd name="connsiteX15" fmla="*/ 342413 w 3654781"/>
                <a:gd name="connsiteY15" fmla="*/ 2449661 h 3457774"/>
                <a:gd name="connsiteX16" fmla="*/ 846469 w 3654781"/>
                <a:gd name="connsiteY16" fmla="*/ 2305645 h 3457774"/>
                <a:gd name="connsiteX17" fmla="*/ 529862 w 3654781"/>
                <a:gd name="connsiteY17" fmla="*/ 2344315 h 3457774"/>
                <a:gd name="connsiteX18" fmla="*/ 270405 w 3654781"/>
                <a:gd name="connsiteY18" fmla="*/ 2233637 h 3457774"/>
                <a:gd name="connsiteX0" fmla="*/ 281898 w 3666274"/>
                <a:gd name="connsiteY0" fmla="*/ 2233637 h 3457774"/>
                <a:gd name="connsiteX1" fmla="*/ 713946 w 3666274"/>
                <a:gd name="connsiteY1" fmla="*/ 2161629 h 3457774"/>
                <a:gd name="connsiteX2" fmla="*/ 929970 w 3666274"/>
                <a:gd name="connsiteY2" fmla="*/ 1945605 h 3457774"/>
                <a:gd name="connsiteX3" fmla="*/ 1001978 w 3666274"/>
                <a:gd name="connsiteY3" fmla="*/ 1297533 h 3457774"/>
                <a:gd name="connsiteX4" fmla="*/ 1213239 w 3666274"/>
                <a:gd name="connsiteY4" fmla="*/ 683370 h 3457774"/>
                <a:gd name="connsiteX5" fmla="*/ 1866074 w 3666274"/>
                <a:gd name="connsiteY5" fmla="*/ 73397 h 3457774"/>
                <a:gd name="connsiteX6" fmla="*/ 2586154 w 3666274"/>
                <a:gd name="connsiteY6" fmla="*/ 145405 h 3457774"/>
                <a:gd name="connsiteX7" fmla="*/ 3162218 w 3666274"/>
                <a:gd name="connsiteY7" fmla="*/ 649461 h 3457774"/>
                <a:gd name="connsiteX8" fmla="*/ 3458654 w 3666274"/>
                <a:gd name="connsiteY8" fmla="*/ 1502117 h 3457774"/>
                <a:gd name="connsiteX9" fmla="*/ 3666274 w 3666274"/>
                <a:gd name="connsiteY9" fmla="*/ 2521669 h 3457774"/>
                <a:gd name="connsiteX10" fmla="*/ 3234226 w 3666274"/>
                <a:gd name="connsiteY10" fmla="*/ 3025725 h 3457774"/>
                <a:gd name="connsiteX11" fmla="*/ 2226114 w 3666274"/>
                <a:gd name="connsiteY11" fmla="*/ 3457774 h 3457774"/>
                <a:gd name="connsiteX12" fmla="*/ 1073986 w 3666274"/>
                <a:gd name="connsiteY12" fmla="*/ 3169742 h 3457774"/>
                <a:gd name="connsiteX13" fmla="*/ 641938 w 3666274"/>
                <a:gd name="connsiteY13" fmla="*/ 2881709 h 3457774"/>
                <a:gd name="connsiteX14" fmla="*/ 929970 w 3666274"/>
                <a:gd name="connsiteY14" fmla="*/ 2737693 h 3457774"/>
                <a:gd name="connsiteX15" fmla="*/ 342413 w 3666274"/>
                <a:gd name="connsiteY15" fmla="*/ 2520280 h 3457774"/>
                <a:gd name="connsiteX16" fmla="*/ 857962 w 3666274"/>
                <a:gd name="connsiteY16" fmla="*/ 2305645 h 3457774"/>
                <a:gd name="connsiteX17" fmla="*/ 541355 w 3666274"/>
                <a:gd name="connsiteY17" fmla="*/ 2344315 h 3457774"/>
                <a:gd name="connsiteX18" fmla="*/ 281898 w 3666274"/>
                <a:gd name="connsiteY18" fmla="*/ 2233637 h 3457774"/>
                <a:gd name="connsiteX0" fmla="*/ 46606 w 3430982"/>
                <a:gd name="connsiteY0" fmla="*/ 2233637 h 3457774"/>
                <a:gd name="connsiteX1" fmla="*/ 478654 w 3430982"/>
                <a:gd name="connsiteY1" fmla="*/ 2161629 h 3457774"/>
                <a:gd name="connsiteX2" fmla="*/ 694678 w 3430982"/>
                <a:gd name="connsiteY2" fmla="*/ 1945605 h 3457774"/>
                <a:gd name="connsiteX3" fmla="*/ 766686 w 3430982"/>
                <a:gd name="connsiteY3" fmla="*/ 1297533 h 3457774"/>
                <a:gd name="connsiteX4" fmla="*/ 977947 w 3430982"/>
                <a:gd name="connsiteY4" fmla="*/ 683370 h 3457774"/>
                <a:gd name="connsiteX5" fmla="*/ 1630782 w 3430982"/>
                <a:gd name="connsiteY5" fmla="*/ 73397 h 3457774"/>
                <a:gd name="connsiteX6" fmla="*/ 2350862 w 3430982"/>
                <a:gd name="connsiteY6" fmla="*/ 145405 h 3457774"/>
                <a:gd name="connsiteX7" fmla="*/ 2926926 w 3430982"/>
                <a:gd name="connsiteY7" fmla="*/ 649461 h 3457774"/>
                <a:gd name="connsiteX8" fmla="*/ 3223362 w 3430982"/>
                <a:gd name="connsiteY8" fmla="*/ 1502117 h 3457774"/>
                <a:gd name="connsiteX9" fmla="*/ 3430982 w 3430982"/>
                <a:gd name="connsiteY9" fmla="*/ 2521669 h 3457774"/>
                <a:gd name="connsiteX10" fmla="*/ 2998934 w 3430982"/>
                <a:gd name="connsiteY10" fmla="*/ 3025725 h 3457774"/>
                <a:gd name="connsiteX11" fmla="*/ 1990822 w 3430982"/>
                <a:gd name="connsiteY11" fmla="*/ 3457774 h 3457774"/>
                <a:gd name="connsiteX12" fmla="*/ 838694 w 3430982"/>
                <a:gd name="connsiteY12" fmla="*/ 3169742 h 3457774"/>
                <a:gd name="connsiteX13" fmla="*/ 406646 w 3430982"/>
                <a:gd name="connsiteY13" fmla="*/ 2881709 h 3457774"/>
                <a:gd name="connsiteX14" fmla="*/ 694678 w 3430982"/>
                <a:gd name="connsiteY14" fmla="*/ 2737693 h 3457774"/>
                <a:gd name="connsiteX15" fmla="*/ 107121 w 3430982"/>
                <a:gd name="connsiteY15" fmla="*/ 2520280 h 3457774"/>
                <a:gd name="connsiteX16" fmla="*/ 622670 w 3430982"/>
                <a:gd name="connsiteY16" fmla="*/ 2305645 h 3457774"/>
                <a:gd name="connsiteX17" fmla="*/ 306063 w 3430982"/>
                <a:gd name="connsiteY17" fmla="*/ 2344315 h 3457774"/>
                <a:gd name="connsiteX18" fmla="*/ 46606 w 3430982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87185 w 3411046"/>
                <a:gd name="connsiteY15" fmla="*/ 2520280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818758 w 3411046"/>
                <a:gd name="connsiteY12" fmla="*/ 3169742 h 3457774"/>
                <a:gd name="connsiteX13" fmla="*/ 386710 w 3411046"/>
                <a:gd name="connsiteY13" fmla="*/ 2881709 h 3457774"/>
                <a:gd name="connsiteX14" fmla="*/ 674742 w 3411046"/>
                <a:gd name="connsiteY14" fmla="*/ 2737693 h 3457774"/>
                <a:gd name="connsiteX15" fmla="*/ 159193 w 3411046"/>
                <a:gd name="connsiteY15" fmla="*/ 2448272 h 3457774"/>
                <a:gd name="connsiteX16" fmla="*/ 602734 w 3411046"/>
                <a:gd name="connsiteY16" fmla="*/ 2305645 h 3457774"/>
                <a:gd name="connsiteX17" fmla="*/ 286127 w 3411046"/>
                <a:gd name="connsiteY17" fmla="*/ 2344315 h 3457774"/>
                <a:gd name="connsiteX18" fmla="*/ 26670 w 3411046"/>
                <a:gd name="connsiteY18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386710 w 3411046"/>
                <a:gd name="connsiteY12" fmla="*/ 2881709 h 3457774"/>
                <a:gd name="connsiteX13" fmla="*/ 674742 w 3411046"/>
                <a:gd name="connsiteY13" fmla="*/ 2737693 h 3457774"/>
                <a:gd name="connsiteX14" fmla="*/ 159193 w 3411046"/>
                <a:gd name="connsiteY14" fmla="*/ 2448272 h 3457774"/>
                <a:gd name="connsiteX15" fmla="*/ 602734 w 3411046"/>
                <a:gd name="connsiteY15" fmla="*/ 2305645 h 3457774"/>
                <a:gd name="connsiteX16" fmla="*/ 286127 w 3411046"/>
                <a:gd name="connsiteY16" fmla="*/ 2344315 h 3457774"/>
                <a:gd name="connsiteX17" fmla="*/ 26670 w 3411046"/>
                <a:gd name="connsiteY17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674742 w 3411046"/>
                <a:gd name="connsiteY12" fmla="*/ 2737693 h 3457774"/>
                <a:gd name="connsiteX13" fmla="*/ 159193 w 3411046"/>
                <a:gd name="connsiteY13" fmla="*/ 2448272 h 3457774"/>
                <a:gd name="connsiteX14" fmla="*/ 602734 w 3411046"/>
                <a:gd name="connsiteY14" fmla="*/ 2305645 h 3457774"/>
                <a:gd name="connsiteX15" fmla="*/ 286127 w 3411046"/>
                <a:gd name="connsiteY15" fmla="*/ 2344315 h 3457774"/>
                <a:gd name="connsiteX16" fmla="*/ 26670 w 3411046"/>
                <a:gd name="connsiteY16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648072 w 3411046"/>
                <a:gd name="connsiteY12" fmla="*/ 2736304 h 3457774"/>
                <a:gd name="connsiteX13" fmla="*/ 159193 w 3411046"/>
                <a:gd name="connsiteY13" fmla="*/ 2448272 h 3457774"/>
                <a:gd name="connsiteX14" fmla="*/ 602734 w 3411046"/>
                <a:gd name="connsiteY14" fmla="*/ 2305645 h 3457774"/>
                <a:gd name="connsiteX15" fmla="*/ 286127 w 3411046"/>
                <a:gd name="connsiteY15" fmla="*/ 2344315 h 3457774"/>
                <a:gd name="connsiteX16" fmla="*/ 26670 w 3411046"/>
                <a:gd name="connsiteY16" fmla="*/ 2233637 h 3457774"/>
                <a:gd name="connsiteX0" fmla="*/ 26670 w 3411046"/>
                <a:gd name="connsiteY0" fmla="*/ 2233637 h 3457774"/>
                <a:gd name="connsiteX1" fmla="*/ 458718 w 3411046"/>
                <a:gd name="connsiteY1" fmla="*/ 2161629 h 3457774"/>
                <a:gd name="connsiteX2" fmla="*/ 674742 w 3411046"/>
                <a:gd name="connsiteY2" fmla="*/ 1945605 h 3457774"/>
                <a:gd name="connsiteX3" fmla="*/ 746750 w 3411046"/>
                <a:gd name="connsiteY3" fmla="*/ 1297533 h 3457774"/>
                <a:gd name="connsiteX4" fmla="*/ 958011 w 3411046"/>
                <a:gd name="connsiteY4" fmla="*/ 683370 h 3457774"/>
                <a:gd name="connsiteX5" fmla="*/ 1610846 w 3411046"/>
                <a:gd name="connsiteY5" fmla="*/ 73397 h 3457774"/>
                <a:gd name="connsiteX6" fmla="*/ 2330926 w 3411046"/>
                <a:gd name="connsiteY6" fmla="*/ 145405 h 3457774"/>
                <a:gd name="connsiteX7" fmla="*/ 2906990 w 3411046"/>
                <a:gd name="connsiteY7" fmla="*/ 649461 h 3457774"/>
                <a:gd name="connsiteX8" fmla="*/ 3203426 w 3411046"/>
                <a:gd name="connsiteY8" fmla="*/ 1502117 h 3457774"/>
                <a:gd name="connsiteX9" fmla="*/ 3411046 w 3411046"/>
                <a:gd name="connsiteY9" fmla="*/ 2521669 h 3457774"/>
                <a:gd name="connsiteX10" fmla="*/ 2978998 w 3411046"/>
                <a:gd name="connsiteY10" fmla="*/ 3025725 h 3457774"/>
                <a:gd name="connsiteX11" fmla="*/ 1970886 w 3411046"/>
                <a:gd name="connsiteY11" fmla="*/ 3457774 h 3457774"/>
                <a:gd name="connsiteX12" fmla="*/ 159193 w 3411046"/>
                <a:gd name="connsiteY12" fmla="*/ 2448272 h 3457774"/>
                <a:gd name="connsiteX13" fmla="*/ 602734 w 3411046"/>
                <a:gd name="connsiteY13" fmla="*/ 2305645 h 3457774"/>
                <a:gd name="connsiteX14" fmla="*/ 286127 w 3411046"/>
                <a:gd name="connsiteY14" fmla="*/ 2344315 h 3457774"/>
                <a:gd name="connsiteX15" fmla="*/ 26670 w 3411046"/>
                <a:gd name="connsiteY15" fmla="*/ 2233637 h 3457774"/>
                <a:gd name="connsiteX0" fmla="*/ 26670 w 3411046"/>
                <a:gd name="connsiteY0" fmla="*/ 2233637 h 3236114"/>
                <a:gd name="connsiteX1" fmla="*/ 458718 w 3411046"/>
                <a:gd name="connsiteY1" fmla="*/ 2161629 h 3236114"/>
                <a:gd name="connsiteX2" fmla="*/ 674742 w 3411046"/>
                <a:gd name="connsiteY2" fmla="*/ 1945605 h 3236114"/>
                <a:gd name="connsiteX3" fmla="*/ 746750 w 3411046"/>
                <a:gd name="connsiteY3" fmla="*/ 1297533 h 3236114"/>
                <a:gd name="connsiteX4" fmla="*/ 958011 w 3411046"/>
                <a:gd name="connsiteY4" fmla="*/ 683370 h 3236114"/>
                <a:gd name="connsiteX5" fmla="*/ 1610846 w 3411046"/>
                <a:gd name="connsiteY5" fmla="*/ 73397 h 3236114"/>
                <a:gd name="connsiteX6" fmla="*/ 2330926 w 3411046"/>
                <a:gd name="connsiteY6" fmla="*/ 145405 h 3236114"/>
                <a:gd name="connsiteX7" fmla="*/ 2906990 w 3411046"/>
                <a:gd name="connsiteY7" fmla="*/ 649461 h 3236114"/>
                <a:gd name="connsiteX8" fmla="*/ 3203426 w 3411046"/>
                <a:gd name="connsiteY8" fmla="*/ 1502117 h 3236114"/>
                <a:gd name="connsiteX9" fmla="*/ 3411046 w 3411046"/>
                <a:gd name="connsiteY9" fmla="*/ 2521669 h 3236114"/>
                <a:gd name="connsiteX10" fmla="*/ 2978998 w 3411046"/>
                <a:gd name="connsiteY10" fmla="*/ 3025725 h 3236114"/>
                <a:gd name="connsiteX11" fmla="*/ 2088232 w 3411046"/>
                <a:gd name="connsiteY11" fmla="*/ 1800200 h 3236114"/>
                <a:gd name="connsiteX12" fmla="*/ 159193 w 3411046"/>
                <a:gd name="connsiteY12" fmla="*/ 2448272 h 3236114"/>
                <a:gd name="connsiteX13" fmla="*/ 602734 w 3411046"/>
                <a:gd name="connsiteY13" fmla="*/ 2305645 h 3236114"/>
                <a:gd name="connsiteX14" fmla="*/ 286127 w 3411046"/>
                <a:gd name="connsiteY14" fmla="*/ 2344315 h 3236114"/>
                <a:gd name="connsiteX15" fmla="*/ 26670 w 3411046"/>
                <a:gd name="connsiteY15" fmla="*/ 2233637 h 3236114"/>
                <a:gd name="connsiteX0" fmla="*/ 26670 w 3411046"/>
                <a:gd name="connsiteY0" fmla="*/ 2233637 h 2795659"/>
                <a:gd name="connsiteX1" fmla="*/ 458718 w 3411046"/>
                <a:gd name="connsiteY1" fmla="*/ 2161629 h 2795659"/>
                <a:gd name="connsiteX2" fmla="*/ 674742 w 3411046"/>
                <a:gd name="connsiteY2" fmla="*/ 1945605 h 2795659"/>
                <a:gd name="connsiteX3" fmla="*/ 746750 w 3411046"/>
                <a:gd name="connsiteY3" fmla="*/ 1297533 h 2795659"/>
                <a:gd name="connsiteX4" fmla="*/ 958011 w 3411046"/>
                <a:gd name="connsiteY4" fmla="*/ 683370 h 2795659"/>
                <a:gd name="connsiteX5" fmla="*/ 1610846 w 3411046"/>
                <a:gd name="connsiteY5" fmla="*/ 73397 h 2795659"/>
                <a:gd name="connsiteX6" fmla="*/ 2330926 w 3411046"/>
                <a:gd name="connsiteY6" fmla="*/ 145405 h 2795659"/>
                <a:gd name="connsiteX7" fmla="*/ 2906990 w 3411046"/>
                <a:gd name="connsiteY7" fmla="*/ 649461 h 2795659"/>
                <a:gd name="connsiteX8" fmla="*/ 3203426 w 3411046"/>
                <a:gd name="connsiteY8" fmla="*/ 1502117 h 2795659"/>
                <a:gd name="connsiteX9" fmla="*/ 3411046 w 3411046"/>
                <a:gd name="connsiteY9" fmla="*/ 2521669 h 2795659"/>
                <a:gd name="connsiteX10" fmla="*/ 2808312 w 3411046"/>
                <a:gd name="connsiteY10" fmla="*/ 1512168 h 2795659"/>
                <a:gd name="connsiteX11" fmla="*/ 2088232 w 3411046"/>
                <a:gd name="connsiteY11" fmla="*/ 1800200 h 2795659"/>
                <a:gd name="connsiteX12" fmla="*/ 159193 w 3411046"/>
                <a:gd name="connsiteY12" fmla="*/ 2448272 h 2795659"/>
                <a:gd name="connsiteX13" fmla="*/ 602734 w 3411046"/>
                <a:gd name="connsiteY13" fmla="*/ 2305645 h 2795659"/>
                <a:gd name="connsiteX14" fmla="*/ 286127 w 3411046"/>
                <a:gd name="connsiteY14" fmla="*/ 2344315 h 2795659"/>
                <a:gd name="connsiteX15" fmla="*/ 26670 w 3411046"/>
                <a:gd name="connsiteY15" fmla="*/ 2233637 h 2795659"/>
                <a:gd name="connsiteX0" fmla="*/ 26670 w 3456384"/>
                <a:gd name="connsiteY0" fmla="*/ 2233637 h 2794271"/>
                <a:gd name="connsiteX1" fmla="*/ 458718 w 3456384"/>
                <a:gd name="connsiteY1" fmla="*/ 2161629 h 2794271"/>
                <a:gd name="connsiteX2" fmla="*/ 674742 w 3456384"/>
                <a:gd name="connsiteY2" fmla="*/ 1945605 h 2794271"/>
                <a:gd name="connsiteX3" fmla="*/ 746750 w 3456384"/>
                <a:gd name="connsiteY3" fmla="*/ 1297533 h 2794271"/>
                <a:gd name="connsiteX4" fmla="*/ 958011 w 3456384"/>
                <a:gd name="connsiteY4" fmla="*/ 683370 h 2794271"/>
                <a:gd name="connsiteX5" fmla="*/ 1610846 w 3456384"/>
                <a:gd name="connsiteY5" fmla="*/ 73397 h 2794271"/>
                <a:gd name="connsiteX6" fmla="*/ 2330926 w 3456384"/>
                <a:gd name="connsiteY6" fmla="*/ 145405 h 2794271"/>
                <a:gd name="connsiteX7" fmla="*/ 2906990 w 3456384"/>
                <a:gd name="connsiteY7" fmla="*/ 649461 h 2794271"/>
                <a:gd name="connsiteX8" fmla="*/ 3203426 w 3456384"/>
                <a:gd name="connsiteY8" fmla="*/ 1502117 h 2794271"/>
                <a:gd name="connsiteX9" fmla="*/ 3456384 w 3456384"/>
                <a:gd name="connsiteY9" fmla="*/ 2520281 h 2794271"/>
                <a:gd name="connsiteX10" fmla="*/ 2808312 w 3456384"/>
                <a:gd name="connsiteY10" fmla="*/ 1512168 h 2794271"/>
                <a:gd name="connsiteX11" fmla="*/ 2088232 w 3456384"/>
                <a:gd name="connsiteY11" fmla="*/ 1800200 h 2794271"/>
                <a:gd name="connsiteX12" fmla="*/ 159193 w 3456384"/>
                <a:gd name="connsiteY12" fmla="*/ 2448272 h 2794271"/>
                <a:gd name="connsiteX13" fmla="*/ 602734 w 3456384"/>
                <a:gd name="connsiteY13" fmla="*/ 2305645 h 2794271"/>
                <a:gd name="connsiteX14" fmla="*/ 286127 w 3456384"/>
                <a:gd name="connsiteY14" fmla="*/ 2344315 h 2794271"/>
                <a:gd name="connsiteX15" fmla="*/ 26670 w 3456384"/>
                <a:gd name="connsiteY15" fmla="*/ 2233637 h 2794271"/>
                <a:gd name="connsiteX0" fmla="*/ 26670 w 3203426"/>
                <a:gd name="connsiteY0" fmla="*/ 2233637 h 2640293"/>
                <a:gd name="connsiteX1" fmla="*/ 458718 w 3203426"/>
                <a:gd name="connsiteY1" fmla="*/ 2161629 h 2640293"/>
                <a:gd name="connsiteX2" fmla="*/ 674742 w 3203426"/>
                <a:gd name="connsiteY2" fmla="*/ 1945605 h 2640293"/>
                <a:gd name="connsiteX3" fmla="*/ 746750 w 3203426"/>
                <a:gd name="connsiteY3" fmla="*/ 1297533 h 2640293"/>
                <a:gd name="connsiteX4" fmla="*/ 958011 w 3203426"/>
                <a:gd name="connsiteY4" fmla="*/ 683370 h 2640293"/>
                <a:gd name="connsiteX5" fmla="*/ 1610846 w 3203426"/>
                <a:gd name="connsiteY5" fmla="*/ 73397 h 2640293"/>
                <a:gd name="connsiteX6" fmla="*/ 2330926 w 3203426"/>
                <a:gd name="connsiteY6" fmla="*/ 145405 h 2640293"/>
                <a:gd name="connsiteX7" fmla="*/ 2906990 w 3203426"/>
                <a:gd name="connsiteY7" fmla="*/ 649461 h 2640293"/>
                <a:gd name="connsiteX8" fmla="*/ 3203426 w 3203426"/>
                <a:gd name="connsiteY8" fmla="*/ 1502117 h 2640293"/>
                <a:gd name="connsiteX9" fmla="*/ 2808312 w 3203426"/>
                <a:gd name="connsiteY9" fmla="*/ 1512168 h 2640293"/>
                <a:gd name="connsiteX10" fmla="*/ 2088232 w 3203426"/>
                <a:gd name="connsiteY10" fmla="*/ 1800200 h 2640293"/>
                <a:gd name="connsiteX11" fmla="*/ 159193 w 3203426"/>
                <a:gd name="connsiteY11" fmla="*/ 2448272 h 2640293"/>
                <a:gd name="connsiteX12" fmla="*/ 602734 w 3203426"/>
                <a:gd name="connsiteY12" fmla="*/ 2305645 h 2640293"/>
                <a:gd name="connsiteX13" fmla="*/ 286127 w 3203426"/>
                <a:gd name="connsiteY13" fmla="*/ 2344315 h 2640293"/>
                <a:gd name="connsiteX14" fmla="*/ 26670 w 3203426"/>
                <a:gd name="connsiteY14" fmla="*/ 2233637 h 2640293"/>
                <a:gd name="connsiteX0" fmla="*/ 26670 w 3168352"/>
                <a:gd name="connsiteY0" fmla="*/ 2233637 h 2640293"/>
                <a:gd name="connsiteX1" fmla="*/ 458718 w 3168352"/>
                <a:gd name="connsiteY1" fmla="*/ 2161629 h 2640293"/>
                <a:gd name="connsiteX2" fmla="*/ 674742 w 3168352"/>
                <a:gd name="connsiteY2" fmla="*/ 1945605 h 2640293"/>
                <a:gd name="connsiteX3" fmla="*/ 746750 w 3168352"/>
                <a:gd name="connsiteY3" fmla="*/ 1297533 h 2640293"/>
                <a:gd name="connsiteX4" fmla="*/ 958011 w 3168352"/>
                <a:gd name="connsiteY4" fmla="*/ 683370 h 2640293"/>
                <a:gd name="connsiteX5" fmla="*/ 1610846 w 3168352"/>
                <a:gd name="connsiteY5" fmla="*/ 73397 h 2640293"/>
                <a:gd name="connsiteX6" fmla="*/ 2330926 w 3168352"/>
                <a:gd name="connsiteY6" fmla="*/ 145405 h 2640293"/>
                <a:gd name="connsiteX7" fmla="*/ 2906990 w 3168352"/>
                <a:gd name="connsiteY7" fmla="*/ 649461 h 2640293"/>
                <a:gd name="connsiteX8" fmla="*/ 3168352 w 3168352"/>
                <a:gd name="connsiteY8" fmla="*/ 1224137 h 2640293"/>
                <a:gd name="connsiteX9" fmla="*/ 2808312 w 3168352"/>
                <a:gd name="connsiteY9" fmla="*/ 1512168 h 2640293"/>
                <a:gd name="connsiteX10" fmla="*/ 2088232 w 3168352"/>
                <a:gd name="connsiteY10" fmla="*/ 1800200 h 2640293"/>
                <a:gd name="connsiteX11" fmla="*/ 159193 w 3168352"/>
                <a:gd name="connsiteY11" fmla="*/ 2448272 h 2640293"/>
                <a:gd name="connsiteX12" fmla="*/ 602734 w 3168352"/>
                <a:gd name="connsiteY12" fmla="*/ 2305645 h 2640293"/>
                <a:gd name="connsiteX13" fmla="*/ 286127 w 3168352"/>
                <a:gd name="connsiteY13" fmla="*/ 2344315 h 2640293"/>
                <a:gd name="connsiteX14" fmla="*/ 26670 w 3168352"/>
                <a:gd name="connsiteY14" fmla="*/ 2233637 h 2640293"/>
                <a:gd name="connsiteX0" fmla="*/ 26670 w 3168352"/>
                <a:gd name="connsiteY0" fmla="*/ 2233637 h 2409865"/>
                <a:gd name="connsiteX1" fmla="*/ 458718 w 3168352"/>
                <a:gd name="connsiteY1" fmla="*/ 2161629 h 2409865"/>
                <a:gd name="connsiteX2" fmla="*/ 674742 w 3168352"/>
                <a:gd name="connsiteY2" fmla="*/ 1945605 h 2409865"/>
                <a:gd name="connsiteX3" fmla="*/ 746750 w 3168352"/>
                <a:gd name="connsiteY3" fmla="*/ 1297533 h 2409865"/>
                <a:gd name="connsiteX4" fmla="*/ 958011 w 3168352"/>
                <a:gd name="connsiteY4" fmla="*/ 683370 h 2409865"/>
                <a:gd name="connsiteX5" fmla="*/ 1610846 w 3168352"/>
                <a:gd name="connsiteY5" fmla="*/ 73397 h 2409865"/>
                <a:gd name="connsiteX6" fmla="*/ 2330926 w 3168352"/>
                <a:gd name="connsiteY6" fmla="*/ 145405 h 2409865"/>
                <a:gd name="connsiteX7" fmla="*/ 2906990 w 3168352"/>
                <a:gd name="connsiteY7" fmla="*/ 649461 h 2409865"/>
                <a:gd name="connsiteX8" fmla="*/ 3168352 w 3168352"/>
                <a:gd name="connsiteY8" fmla="*/ 1224137 h 2409865"/>
                <a:gd name="connsiteX9" fmla="*/ 2808312 w 3168352"/>
                <a:gd name="connsiteY9" fmla="*/ 1512168 h 2409865"/>
                <a:gd name="connsiteX10" fmla="*/ 2088232 w 3168352"/>
                <a:gd name="connsiteY10" fmla="*/ 1800200 h 2409865"/>
                <a:gd name="connsiteX11" fmla="*/ 602734 w 3168352"/>
                <a:gd name="connsiteY11" fmla="*/ 2305645 h 2409865"/>
                <a:gd name="connsiteX12" fmla="*/ 286127 w 3168352"/>
                <a:gd name="connsiteY12" fmla="*/ 2344315 h 2409865"/>
                <a:gd name="connsiteX13" fmla="*/ 26670 w 3168352"/>
                <a:gd name="connsiteY13" fmla="*/ 2233637 h 2409865"/>
                <a:gd name="connsiteX0" fmla="*/ 26670 w 3168352"/>
                <a:gd name="connsiteY0" fmla="*/ 2233637 h 2344315"/>
                <a:gd name="connsiteX1" fmla="*/ 458718 w 3168352"/>
                <a:gd name="connsiteY1" fmla="*/ 2161629 h 2344315"/>
                <a:gd name="connsiteX2" fmla="*/ 674742 w 3168352"/>
                <a:gd name="connsiteY2" fmla="*/ 1945605 h 2344315"/>
                <a:gd name="connsiteX3" fmla="*/ 746750 w 3168352"/>
                <a:gd name="connsiteY3" fmla="*/ 1297533 h 2344315"/>
                <a:gd name="connsiteX4" fmla="*/ 958011 w 3168352"/>
                <a:gd name="connsiteY4" fmla="*/ 683370 h 2344315"/>
                <a:gd name="connsiteX5" fmla="*/ 1610846 w 3168352"/>
                <a:gd name="connsiteY5" fmla="*/ 73397 h 2344315"/>
                <a:gd name="connsiteX6" fmla="*/ 2330926 w 3168352"/>
                <a:gd name="connsiteY6" fmla="*/ 145405 h 2344315"/>
                <a:gd name="connsiteX7" fmla="*/ 2906990 w 3168352"/>
                <a:gd name="connsiteY7" fmla="*/ 649461 h 2344315"/>
                <a:gd name="connsiteX8" fmla="*/ 3168352 w 3168352"/>
                <a:gd name="connsiteY8" fmla="*/ 1224137 h 2344315"/>
                <a:gd name="connsiteX9" fmla="*/ 2808312 w 3168352"/>
                <a:gd name="connsiteY9" fmla="*/ 1512168 h 2344315"/>
                <a:gd name="connsiteX10" fmla="*/ 2088232 w 3168352"/>
                <a:gd name="connsiteY10" fmla="*/ 1800200 h 2344315"/>
                <a:gd name="connsiteX11" fmla="*/ 286127 w 3168352"/>
                <a:gd name="connsiteY11" fmla="*/ 2344315 h 2344315"/>
                <a:gd name="connsiteX12" fmla="*/ 26670 w 3168352"/>
                <a:gd name="connsiteY12" fmla="*/ 2233637 h 2344315"/>
                <a:gd name="connsiteX0" fmla="*/ 0 w 3141682"/>
                <a:gd name="connsiteY0" fmla="*/ 2233637 h 2237447"/>
                <a:gd name="connsiteX1" fmla="*/ 432048 w 3141682"/>
                <a:gd name="connsiteY1" fmla="*/ 2161629 h 2237447"/>
                <a:gd name="connsiteX2" fmla="*/ 648072 w 3141682"/>
                <a:gd name="connsiteY2" fmla="*/ 1945605 h 2237447"/>
                <a:gd name="connsiteX3" fmla="*/ 720080 w 3141682"/>
                <a:gd name="connsiteY3" fmla="*/ 1297533 h 2237447"/>
                <a:gd name="connsiteX4" fmla="*/ 931341 w 3141682"/>
                <a:gd name="connsiteY4" fmla="*/ 683370 h 2237447"/>
                <a:gd name="connsiteX5" fmla="*/ 1584176 w 3141682"/>
                <a:gd name="connsiteY5" fmla="*/ 73397 h 2237447"/>
                <a:gd name="connsiteX6" fmla="*/ 2304256 w 3141682"/>
                <a:gd name="connsiteY6" fmla="*/ 145405 h 2237447"/>
                <a:gd name="connsiteX7" fmla="*/ 2880320 w 3141682"/>
                <a:gd name="connsiteY7" fmla="*/ 649461 h 2237447"/>
                <a:gd name="connsiteX8" fmla="*/ 3141682 w 3141682"/>
                <a:gd name="connsiteY8" fmla="*/ 1224137 h 2237447"/>
                <a:gd name="connsiteX9" fmla="*/ 2781642 w 3141682"/>
                <a:gd name="connsiteY9" fmla="*/ 1512168 h 2237447"/>
                <a:gd name="connsiteX10" fmla="*/ 2061562 w 3141682"/>
                <a:gd name="connsiteY10" fmla="*/ 1800200 h 2237447"/>
                <a:gd name="connsiteX11" fmla="*/ 0 w 3141682"/>
                <a:gd name="connsiteY11" fmla="*/ 2233637 h 2237447"/>
                <a:gd name="connsiteX0" fmla="*/ 1629514 w 2709634"/>
                <a:gd name="connsiteY0" fmla="*/ 1800200 h 2161629"/>
                <a:gd name="connsiteX1" fmla="*/ 0 w 2709634"/>
                <a:gd name="connsiteY1" fmla="*/ 2161629 h 2161629"/>
                <a:gd name="connsiteX2" fmla="*/ 216024 w 2709634"/>
                <a:gd name="connsiteY2" fmla="*/ 1945605 h 2161629"/>
                <a:gd name="connsiteX3" fmla="*/ 288032 w 2709634"/>
                <a:gd name="connsiteY3" fmla="*/ 1297533 h 2161629"/>
                <a:gd name="connsiteX4" fmla="*/ 499293 w 2709634"/>
                <a:gd name="connsiteY4" fmla="*/ 683370 h 2161629"/>
                <a:gd name="connsiteX5" fmla="*/ 1152128 w 2709634"/>
                <a:gd name="connsiteY5" fmla="*/ 73397 h 2161629"/>
                <a:gd name="connsiteX6" fmla="*/ 1872208 w 2709634"/>
                <a:gd name="connsiteY6" fmla="*/ 145405 h 2161629"/>
                <a:gd name="connsiteX7" fmla="*/ 2448272 w 2709634"/>
                <a:gd name="connsiteY7" fmla="*/ 649461 h 2161629"/>
                <a:gd name="connsiteX8" fmla="*/ 2709634 w 2709634"/>
                <a:gd name="connsiteY8" fmla="*/ 1224137 h 2161629"/>
                <a:gd name="connsiteX9" fmla="*/ 2349594 w 2709634"/>
                <a:gd name="connsiteY9" fmla="*/ 1512168 h 2161629"/>
                <a:gd name="connsiteX10" fmla="*/ 1629514 w 2709634"/>
                <a:gd name="connsiteY10" fmla="*/ 1800200 h 2161629"/>
                <a:gd name="connsiteX0" fmla="*/ 1413490 w 2493610"/>
                <a:gd name="connsiteY0" fmla="*/ 1800200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413490 w 2493610"/>
                <a:gd name="connsiteY9" fmla="*/ 1800200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269474 w 2493610"/>
                <a:gd name="connsiteY9" fmla="*/ 720081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133570 w 2493610"/>
                <a:gd name="connsiteY8" fmla="*/ 1512168 h 2029383"/>
                <a:gd name="connsiteX9" fmla="*/ 1845538 w 2493610"/>
                <a:gd name="connsiteY9" fmla="*/ 576065 h 2029383"/>
                <a:gd name="connsiteX10" fmla="*/ 1269474 w 2493610"/>
                <a:gd name="connsiteY10" fmla="*/ 720081 h 2029383"/>
                <a:gd name="connsiteX0" fmla="*/ 1269474 w 2493610"/>
                <a:gd name="connsiteY0" fmla="*/ 720081 h 2029383"/>
                <a:gd name="connsiteX1" fmla="*/ 0 w 2493610"/>
                <a:gd name="connsiteY1" fmla="*/ 1945605 h 2029383"/>
                <a:gd name="connsiteX2" fmla="*/ 72008 w 2493610"/>
                <a:gd name="connsiteY2" fmla="*/ 1297533 h 2029383"/>
                <a:gd name="connsiteX3" fmla="*/ 283269 w 2493610"/>
                <a:gd name="connsiteY3" fmla="*/ 683370 h 2029383"/>
                <a:gd name="connsiteX4" fmla="*/ 936104 w 2493610"/>
                <a:gd name="connsiteY4" fmla="*/ 73397 h 2029383"/>
                <a:gd name="connsiteX5" fmla="*/ 1656184 w 2493610"/>
                <a:gd name="connsiteY5" fmla="*/ 145405 h 2029383"/>
                <a:gd name="connsiteX6" fmla="*/ 2232248 w 2493610"/>
                <a:gd name="connsiteY6" fmla="*/ 649461 h 2029383"/>
                <a:gd name="connsiteX7" fmla="*/ 2493610 w 2493610"/>
                <a:gd name="connsiteY7" fmla="*/ 1224137 h 2029383"/>
                <a:gd name="connsiteX8" fmla="*/ 2277586 w 2493610"/>
                <a:gd name="connsiteY8" fmla="*/ 1512169 h 2029383"/>
                <a:gd name="connsiteX9" fmla="*/ 1845538 w 2493610"/>
                <a:gd name="connsiteY9" fmla="*/ 576065 h 2029383"/>
                <a:gd name="connsiteX10" fmla="*/ 1269474 w 2493610"/>
                <a:gd name="connsiteY10" fmla="*/ 720081 h 2029383"/>
                <a:gd name="connsiteX0" fmla="*/ 1269474 w 2493610"/>
                <a:gd name="connsiteY0" fmla="*/ 720081 h 2642452"/>
                <a:gd name="connsiteX1" fmla="*/ 0 w 2493610"/>
                <a:gd name="connsiteY1" fmla="*/ 1945605 h 2642452"/>
                <a:gd name="connsiteX2" fmla="*/ 72008 w 2493610"/>
                <a:gd name="connsiteY2" fmla="*/ 1297533 h 2642452"/>
                <a:gd name="connsiteX3" fmla="*/ 283269 w 2493610"/>
                <a:gd name="connsiteY3" fmla="*/ 683370 h 2642452"/>
                <a:gd name="connsiteX4" fmla="*/ 936104 w 2493610"/>
                <a:gd name="connsiteY4" fmla="*/ 73397 h 2642452"/>
                <a:gd name="connsiteX5" fmla="*/ 1656184 w 2493610"/>
                <a:gd name="connsiteY5" fmla="*/ 145405 h 2642452"/>
                <a:gd name="connsiteX6" fmla="*/ 2232248 w 2493610"/>
                <a:gd name="connsiteY6" fmla="*/ 649461 h 2642452"/>
                <a:gd name="connsiteX7" fmla="*/ 2493610 w 2493610"/>
                <a:gd name="connsiteY7" fmla="*/ 1224137 h 2642452"/>
                <a:gd name="connsiteX8" fmla="*/ 1917546 w 2493610"/>
                <a:gd name="connsiteY8" fmla="*/ 2592289 h 2642452"/>
                <a:gd name="connsiteX9" fmla="*/ 1845538 w 2493610"/>
                <a:gd name="connsiteY9" fmla="*/ 576065 h 2642452"/>
                <a:gd name="connsiteX10" fmla="*/ 1269474 w 2493610"/>
                <a:gd name="connsiteY10" fmla="*/ 720081 h 2642452"/>
                <a:gd name="connsiteX0" fmla="*/ 1269474 w 2493610"/>
                <a:gd name="connsiteY0" fmla="*/ 720081 h 2642452"/>
                <a:gd name="connsiteX1" fmla="*/ 0 w 2493610"/>
                <a:gd name="connsiteY1" fmla="*/ 1945605 h 2642452"/>
                <a:gd name="connsiteX2" fmla="*/ 72008 w 2493610"/>
                <a:gd name="connsiteY2" fmla="*/ 1297533 h 2642452"/>
                <a:gd name="connsiteX3" fmla="*/ 283269 w 2493610"/>
                <a:gd name="connsiteY3" fmla="*/ 683370 h 2642452"/>
                <a:gd name="connsiteX4" fmla="*/ 936104 w 2493610"/>
                <a:gd name="connsiteY4" fmla="*/ 73397 h 2642452"/>
                <a:gd name="connsiteX5" fmla="*/ 1656184 w 2493610"/>
                <a:gd name="connsiteY5" fmla="*/ 145405 h 2642452"/>
                <a:gd name="connsiteX6" fmla="*/ 2232248 w 2493610"/>
                <a:gd name="connsiteY6" fmla="*/ 649461 h 2642452"/>
                <a:gd name="connsiteX7" fmla="*/ 2493610 w 2493610"/>
                <a:gd name="connsiteY7" fmla="*/ 1224137 h 2642452"/>
                <a:gd name="connsiteX8" fmla="*/ 1917546 w 2493610"/>
                <a:gd name="connsiteY8" fmla="*/ 2592289 h 2642452"/>
                <a:gd name="connsiteX9" fmla="*/ 1845538 w 2493610"/>
                <a:gd name="connsiteY9" fmla="*/ 576065 h 2642452"/>
                <a:gd name="connsiteX10" fmla="*/ 1269474 w 2493610"/>
                <a:gd name="connsiteY10" fmla="*/ 720081 h 2642452"/>
                <a:gd name="connsiteX0" fmla="*/ 1269474 w 2493610"/>
                <a:gd name="connsiteY0" fmla="*/ 720081 h 2592289"/>
                <a:gd name="connsiteX1" fmla="*/ 0 w 2493610"/>
                <a:gd name="connsiteY1" fmla="*/ 1945605 h 2592289"/>
                <a:gd name="connsiteX2" fmla="*/ 72008 w 2493610"/>
                <a:gd name="connsiteY2" fmla="*/ 1297533 h 2592289"/>
                <a:gd name="connsiteX3" fmla="*/ 283269 w 2493610"/>
                <a:gd name="connsiteY3" fmla="*/ 683370 h 2592289"/>
                <a:gd name="connsiteX4" fmla="*/ 936104 w 2493610"/>
                <a:gd name="connsiteY4" fmla="*/ 73397 h 2592289"/>
                <a:gd name="connsiteX5" fmla="*/ 1656184 w 2493610"/>
                <a:gd name="connsiteY5" fmla="*/ 145405 h 2592289"/>
                <a:gd name="connsiteX6" fmla="*/ 2232248 w 2493610"/>
                <a:gd name="connsiteY6" fmla="*/ 649461 h 2592289"/>
                <a:gd name="connsiteX7" fmla="*/ 2493610 w 2493610"/>
                <a:gd name="connsiteY7" fmla="*/ 1224137 h 2592289"/>
                <a:gd name="connsiteX8" fmla="*/ 1917546 w 2493610"/>
                <a:gd name="connsiteY8" fmla="*/ 2592289 h 2592289"/>
                <a:gd name="connsiteX9" fmla="*/ 1845538 w 2493610"/>
                <a:gd name="connsiteY9" fmla="*/ 576065 h 2592289"/>
                <a:gd name="connsiteX10" fmla="*/ 1269474 w 2493610"/>
                <a:gd name="connsiteY10" fmla="*/ 720081 h 2592289"/>
                <a:gd name="connsiteX0" fmla="*/ 1269474 w 2493610"/>
                <a:gd name="connsiteY0" fmla="*/ 720081 h 2592289"/>
                <a:gd name="connsiteX1" fmla="*/ 0 w 2493610"/>
                <a:gd name="connsiteY1" fmla="*/ 1945605 h 2592289"/>
                <a:gd name="connsiteX2" fmla="*/ 72008 w 2493610"/>
                <a:gd name="connsiteY2" fmla="*/ 1297533 h 2592289"/>
                <a:gd name="connsiteX3" fmla="*/ 283269 w 2493610"/>
                <a:gd name="connsiteY3" fmla="*/ 683370 h 2592289"/>
                <a:gd name="connsiteX4" fmla="*/ 936104 w 2493610"/>
                <a:gd name="connsiteY4" fmla="*/ 73397 h 2592289"/>
                <a:gd name="connsiteX5" fmla="*/ 1656184 w 2493610"/>
                <a:gd name="connsiteY5" fmla="*/ 145405 h 2592289"/>
                <a:gd name="connsiteX6" fmla="*/ 2232248 w 2493610"/>
                <a:gd name="connsiteY6" fmla="*/ 649461 h 2592289"/>
                <a:gd name="connsiteX7" fmla="*/ 2493610 w 2493610"/>
                <a:gd name="connsiteY7" fmla="*/ 1224137 h 2592289"/>
                <a:gd name="connsiteX8" fmla="*/ 1485498 w 2493610"/>
                <a:gd name="connsiteY8" fmla="*/ 2592289 h 2592289"/>
                <a:gd name="connsiteX9" fmla="*/ 1845538 w 2493610"/>
                <a:gd name="connsiteY9" fmla="*/ 576065 h 2592289"/>
                <a:gd name="connsiteX10" fmla="*/ 1269474 w 2493610"/>
                <a:gd name="connsiteY10" fmla="*/ 720081 h 2592289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831157"/>
                <a:gd name="connsiteY0" fmla="*/ 720081 h 3297763"/>
                <a:gd name="connsiteX1" fmla="*/ 0 w 2831157"/>
                <a:gd name="connsiteY1" fmla="*/ 1945605 h 3297763"/>
                <a:gd name="connsiteX2" fmla="*/ 72008 w 2831157"/>
                <a:gd name="connsiteY2" fmla="*/ 1297533 h 3297763"/>
                <a:gd name="connsiteX3" fmla="*/ 283269 w 2831157"/>
                <a:gd name="connsiteY3" fmla="*/ 683370 h 3297763"/>
                <a:gd name="connsiteX4" fmla="*/ 936104 w 2831157"/>
                <a:gd name="connsiteY4" fmla="*/ 73397 h 3297763"/>
                <a:gd name="connsiteX5" fmla="*/ 1656184 w 2831157"/>
                <a:gd name="connsiteY5" fmla="*/ 145405 h 3297763"/>
                <a:gd name="connsiteX6" fmla="*/ 2232248 w 2831157"/>
                <a:gd name="connsiteY6" fmla="*/ 649461 h 3297763"/>
                <a:gd name="connsiteX7" fmla="*/ 2493610 w 2831157"/>
                <a:gd name="connsiteY7" fmla="*/ 1224137 h 3297763"/>
                <a:gd name="connsiteX8" fmla="*/ 1485498 w 2831157"/>
                <a:gd name="connsiteY8" fmla="*/ 2592289 h 3297763"/>
                <a:gd name="connsiteX9" fmla="*/ 1845538 w 2831157"/>
                <a:gd name="connsiteY9" fmla="*/ 576065 h 3297763"/>
                <a:gd name="connsiteX10" fmla="*/ 1269474 w 2831157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845538 w 2770584"/>
                <a:gd name="connsiteY9" fmla="*/ 576065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1269474 w 2770584"/>
                <a:gd name="connsiteY10" fmla="*/ 720081 h 3297763"/>
                <a:gd name="connsiteX0" fmla="*/ 1269474 w 2770584"/>
                <a:gd name="connsiteY0" fmla="*/ 72008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1269474 w 2770584"/>
                <a:gd name="connsiteY10" fmla="*/ 72008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557506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909434 w 2770584"/>
                <a:gd name="connsiteY0" fmla="*/ 1440161 h 3297763"/>
                <a:gd name="connsiteX1" fmla="*/ 0 w 2770584"/>
                <a:gd name="connsiteY1" fmla="*/ 1945605 h 3297763"/>
                <a:gd name="connsiteX2" fmla="*/ 72008 w 2770584"/>
                <a:gd name="connsiteY2" fmla="*/ 1297533 h 3297763"/>
                <a:gd name="connsiteX3" fmla="*/ 283269 w 2770584"/>
                <a:gd name="connsiteY3" fmla="*/ 683370 h 3297763"/>
                <a:gd name="connsiteX4" fmla="*/ 936104 w 2770584"/>
                <a:gd name="connsiteY4" fmla="*/ 73397 h 3297763"/>
                <a:gd name="connsiteX5" fmla="*/ 1656184 w 2770584"/>
                <a:gd name="connsiteY5" fmla="*/ 145405 h 3297763"/>
                <a:gd name="connsiteX6" fmla="*/ 2232248 w 2770584"/>
                <a:gd name="connsiteY6" fmla="*/ 649461 h 3297763"/>
                <a:gd name="connsiteX7" fmla="*/ 2493610 w 2770584"/>
                <a:gd name="connsiteY7" fmla="*/ 1224137 h 3297763"/>
                <a:gd name="connsiteX8" fmla="*/ 1485498 w 2770584"/>
                <a:gd name="connsiteY8" fmla="*/ 2592289 h 3297763"/>
                <a:gd name="connsiteX9" fmla="*/ 1485498 w 2770584"/>
                <a:gd name="connsiteY9" fmla="*/ 648073 h 3297763"/>
                <a:gd name="connsiteX10" fmla="*/ 909434 w 2770584"/>
                <a:gd name="connsiteY10" fmla="*/ 1440161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1107532 w 2752658"/>
                <a:gd name="connsiteY0" fmla="*/ 1224137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1107532 w 2752658"/>
                <a:gd name="connsiteY10" fmla="*/ 1224137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03476 w 2752658"/>
                <a:gd name="connsiteY1" fmla="*/ 1080121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36815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675484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747492 w 2752658"/>
                <a:gd name="connsiteY1" fmla="*/ 1008113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91508 w 2752658"/>
                <a:gd name="connsiteY0" fmla="*/ 1440161 h 3297763"/>
                <a:gd name="connsiteX1" fmla="*/ 891508 w 2752658"/>
                <a:gd name="connsiteY1" fmla="*/ 1152129 h 3297763"/>
                <a:gd name="connsiteX2" fmla="*/ 54082 w 2752658"/>
                <a:gd name="connsiteY2" fmla="*/ 1297533 h 3297763"/>
                <a:gd name="connsiteX3" fmla="*/ 265343 w 2752658"/>
                <a:gd name="connsiteY3" fmla="*/ 683370 h 3297763"/>
                <a:gd name="connsiteX4" fmla="*/ 918178 w 2752658"/>
                <a:gd name="connsiteY4" fmla="*/ 73397 h 3297763"/>
                <a:gd name="connsiteX5" fmla="*/ 1638258 w 2752658"/>
                <a:gd name="connsiteY5" fmla="*/ 145405 h 3297763"/>
                <a:gd name="connsiteX6" fmla="*/ 2214322 w 2752658"/>
                <a:gd name="connsiteY6" fmla="*/ 649461 h 3297763"/>
                <a:gd name="connsiteX7" fmla="*/ 2475684 w 2752658"/>
                <a:gd name="connsiteY7" fmla="*/ 1224137 h 3297763"/>
                <a:gd name="connsiteX8" fmla="*/ 1467572 w 2752658"/>
                <a:gd name="connsiteY8" fmla="*/ 2592289 h 3297763"/>
                <a:gd name="connsiteX9" fmla="*/ 1467572 w 2752658"/>
                <a:gd name="connsiteY9" fmla="*/ 648073 h 3297763"/>
                <a:gd name="connsiteX10" fmla="*/ 891508 w 2752658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440161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830317 w 2691467"/>
                <a:gd name="connsiteY0" fmla="*/ 1440161 h 3297763"/>
                <a:gd name="connsiteX1" fmla="*/ 830317 w 2691467"/>
                <a:gd name="connsiteY1" fmla="*/ 1152129 h 3297763"/>
                <a:gd name="connsiteX2" fmla="*/ 686301 w 2691467"/>
                <a:gd name="connsiteY2" fmla="*/ 1368153 h 3297763"/>
                <a:gd name="connsiteX3" fmla="*/ 204152 w 2691467"/>
                <a:gd name="connsiteY3" fmla="*/ 683370 h 3297763"/>
                <a:gd name="connsiteX4" fmla="*/ 856987 w 2691467"/>
                <a:gd name="connsiteY4" fmla="*/ 73397 h 3297763"/>
                <a:gd name="connsiteX5" fmla="*/ 1577067 w 2691467"/>
                <a:gd name="connsiteY5" fmla="*/ 145405 h 3297763"/>
                <a:gd name="connsiteX6" fmla="*/ 2153131 w 2691467"/>
                <a:gd name="connsiteY6" fmla="*/ 649461 h 3297763"/>
                <a:gd name="connsiteX7" fmla="*/ 2414493 w 2691467"/>
                <a:gd name="connsiteY7" fmla="*/ 1224137 h 3297763"/>
                <a:gd name="connsiteX8" fmla="*/ 1406381 w 2691467"/>
                <a:gd name="connsiteY8" fmla="*/ 2592289 h 3297763"/>
                <a:gd name="connsiteX9" fmla="*/ 1406381 w 2691467"/>
                <a:gd name="connsiteY9" fmla="*/ 648073 h 3297763"/>
                <a:gd name="connsiteX10" fmla="*/ 830317 w 2691467"/>
                <a:gd name="connsiteY10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157853 w 2586311"/>
                <a:gd name="connsiteY3" fmla="*/ 1144117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157853 w 2586311"/>
                <a:gd name="connsiteY3" fmla="*/ 1144117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25161 w 2586311"/>
                <a:gd name="connsiteY0" fmla="*/ 1440161 h 3297763"/>
                <a:gd name="connsiteX1" fmla="*/ 725161 w 2586311"/>
                <a:gd name="connsiteY1" fmla="*/ 1152129 h 3297763"/>
                <a:gd name="connsiteX2" fmla="*/ 581145 w 2586311"/>
                <a:gd name="connsiteY2" fmla="*/ 1368153 h 3297763"/>
                <a:gd name="connsiteX3" fmla="*/ 221105 w 2586311"/>
                <a:gd name="connsiteY3" fmla="*/ 1368153 h 3297763"/>
                <a:gd name="connsiteX4" fmla="*/ 98996 w 2586311"/>
                <a:gd name="connsiteY4" fmla="*/ 683370 h 3297763"/>
                <a:gd name="connsiteX5" fmla="*/ 751831 w 2586311"/>
                <a:gd name="connsiteY5" fmla="*/ 73397 h 3297763"/>
                <a:gd name="connsiteX6" fmla="*/ 1471911 w 2586311"/>
                <a:gd name="connsiteY6" fmla="*/ 145405 h 3297763"/>
                <a:gd name="connsiteX7" fmla="*/ 2047975 w 2586311"/>
                <a:gd name="connsiteY7" fmla="*/ 649461 h 3297763"/>
                <a:gd name="connsiteX8" fmla="*/ 2309337 w 2586311"/>
                <a:gd name="connsiteY8" fmla="*/ 1224137 h 3297763"/>
                <a:gd name="connsiteX9" fmla="*/ 1301225 w 2586311"/>
                <a:gd name="connsiteY9" fmla="*/ 2592289 h 3297763"/>
                <a:gd name="connsiteX10" fmla="*/ 1301225 w 2586311"/>
                <a:gd name="connsiteY10" fmla="*/ 648073 h 3297763"/>
                <a:gd name="connsiteX11" fmla="*/ 725161 w 2586311"/>
                <a:gd name="connsiteY11" fmla="*/ 1440161 h 3297763"/>
                <a:gd name="connsiteX0" fmla="*/ 736803 w 2597953"/>
                <a:gd name="connsiteY0" fmla="*/ 1440161 h 3297763"/>
                <a:gd name="connsiteX1" fmla="*/ 736803 w 2597953"/>
                <a:gd name="connsiteY1" fmla="*/ 1152129 h 3297763"/>
                <a:gd name="connsiteX2" fmla="*/ 592787 w 2597953"/>
                <a:gd name="connsiteY2" fmla="*/ 1368153 h 3297763"/>
                <a:gd name="connsiteX3" fmla="*/ 232747 w 2597953"/>
                <a:gd name="connsiteY3" fmla="*/ 1368153 h 3297763"/>
                <a:gd name="connsiteX4" fmla="*/ 99645 w 2597953"/>
                <a:gd name="connsiteY4" fmla="*/ 1086967 h 3297763"/>
                <a:gd name="connsiteX5" fmla="*/ 110638 w 2597953"/>
                <a:gd name="connsiteY5" fmla="*/ 683370 h 3297763"/>
                <a:gd name="connsiteX6" fmla="*/ 763473 w 2597953"/>
                <a:gd name="connsiteY6" fmla="*/ 73397 h 3297763"/>
                <a:gd name="connsiteX7" fmla="*/ 1483553 w 2597953"/>
                <a:gd name="connsiteY7" fmla="*/ 145405 h 3297763"/>
                <a:gd name="connsiteX8" fmla="*/ 2059617 w 2597953"/>
                <a:gd name="connsiteY8" fmla="*/ 649461 h 3297763"/>
                <a:gd name="connsiteX9" fmla="*/ 2320979 w 2597953"/>
                <a:gd name="connsiteY9" fmla="*/ 1224137 h 3297763"/>
                <a:gd name="connsiteX10" fmla="*/ 1312867 w 2597953"/>
                <a:gd name="connsiteY10" fmla="*/ 2592289 h 3297763"/>
                <a:gd name="connsiteX11" fmla="*/ 1312867 w 2597953"/>
                <a:gd name="connsiteY11" fmla="*/ 648073 h 3297763"/>
                <a:gd name="connsiteX12" fmla="*/ 736803 w 2597953"/>
                <a:gd name="connsiteY12" fmla="*/ 1440161 h 3297763"/>
                <a:gd name="connsiteX0" fmla="*/ 740431 w 2601581"/>
                <a:gd name="connsiteY0" fmla="*/ 1440161 h 3297763"/>
                <a:gd name="connsiteX1" fmla="*/ 740431 w 2601581"/>
                <a:gd name="connsiteY1" fmla="*/ 1152129 h 3297763"/>
                <a:gd name="connsiteX2" fmla="*/ 596415 w 2601581"/>
                <a:gd name="connsiteY2" fmla="*/ 1368153 h 3297763"/>
                <a:gd name="connsiteX3" fmla="*/ 236375 w 2601581"/>
                <a:gd name="connsiteY3" fmla="*/ 1368153 h 3297763"/>
                <a:gd name="connsiteX4" fmla="*/ 20351 w 2601581"/>
                <a:gd name="connsiteY4" fmla="*/ 1440161 h 3297763"/>
                <a:gd name="connsiteX5" fmla="*/ 114266 w 2601581"/>
                <a:gd name="connsiteY5" fmla="*/ 683370 h 3297763"/>
                <a:gd name="connsiteX6" fmla="*/ 767101 w 2601581"/>
                <a:gd name="connsiteY6" fmla="*/ 73397 h 3297763"/>
                <a:gd name="connsiteX7" fmla="*/ 1487181 w 2601581"/>
                <a:gd name="connsiteY7" fmla="*/ 145405 h 3297763"/>
                <a:gd name="connsiteX8" fmla="*/ 2063245 w 2601581"/>
                <a:gd name="connsiteY8" fmla="*/ 649461 h 3297763"/>
                <a:gd name="connsiteX9" fmla="*/ 2324607 w 2601581"/>
                <a:gd name="connsiteY9" fmla="*/ 1224137 h 3297763"/>
                <a:gd name="connsiteX10" fmla="*/ 1316495 w 2601581"/>
                <a:gd name="connsiteY10" fmla="*/ 2592289 h 3297763"/>
                <a:gd name="connsiteX11" fmla="*/ 1316495 w 2601581"/>
                <a:gd name="connsiteY11" fmla="*/ 648073 h 3297763"/>
                <a:gd name="connsiteX12" fmla="*/ 740431 w 2601581"/>
                <a:gd name="connsiteY12" fmla="*/ 1440161 h 3297763"/>
                <a:gd name="connsiteX0" fmla="*/ 812439 w 2673589"/>
                <a:gd name="connsiteY0" fmla="*/ 1440161 h 3297763"/>
                <a:gd name="connsiteX1" fmla="*/ 812439 w 2673589"/>
                <a:gd name="connsiteY1" fmla="*/ 1152129 h 3297763"/>
                <a:gd name="connsiteX2" fmla="*/ 668423 w 2673589"/>
                <a:gd name="connsiteY2" fmla="*/ 1368153 h 3297763"/>
                <a:gd name="connsiteX3" fmla="*/ 308383 w 2673589"/>
                <a:gd name="connsiteY3" fmla="*/ 1368153 h 3297763"/>
                <a:gd name="connsiteX4" fmla="*/ 20351 w 2673589"/>
                <a:gd name="connsiteY4" fmla="*/ 1512169 h 3297763"/>
                <a:gd name="connsiteX5" fmla="*/ 186274 w 2673589"/>
                <a:gd name="connsiteY5" fmla="*/ 683370 h 3297763"/>
                <a:gd name="connsiteX6" fmla="*/ 839109 w 2673589"/>
                <a:gd name="connsiteY6" fmla="*/ 73397 h 3297763"/>
                <a:gd name="connsiteX7" fmla="*/ 1559189 w 2673589"/>
                <a:gd name="connsiteY7" fmla="*/ 145405 h 3297763"/>
                <a:gd name="connsiteX8" fmla="*/ 2135253 w 2673589"/>
                <a:gd name="connsiteY8" fmla="*/ 649461 h 3297763"/>
                <a:gd name="connsiteX9" fmla="*/ 2396615 w 2673589"/>
                <a:gd name="connsiteY9" fmla="*/ 1224137 h 3297763"/>
                <a:gd name="connsiteX10" fmla="*/ 1388503 w 2673589"/>
                <a:gd name="connsiteY10" fmla="*/ 2592289 h 3297763"/>
                <a:gd name="connsiteX11" fmla="*/ 1388503 w 2673589"/>
                <a:gd name="connsiteY11" fmla="*/ 648073 h 3297763"/>
                <a:gd name="connsiteX12" fmla="*/ 812439 w 2673589"/>
                <a:gd name="connsiteY12" fmla="*/ 1440161 h 3297763"/>
                <a:gd name="connsiteX0" fmla="*/ 812439 w 2673589"/>
                <a:gd name="connsiteY0" fmla="*/ 1440161 h 3297763"/>
                <a:gd name="connsiteX1" fmla="*/ 812439 w 2673589"/>
                <a:gd name="connsiteY1" fmla="*/ 1152129 h 3297763"/>
                <a:gd name="connsiteX2" fmla="*/ 668423 w 2673589"/>
                <a:gd name="connsiteY2" fmla="*/ 1368153 h 3297763"/>
                <a:gd name="connsiteX3" fmla="*/ 308383 w 2673589"/>
                <a:gd name="connsiteY3" fmla="*/ 1368153 h 3297763"/>
                <a:gd name="connsiteX4" fmla="*/ 20351 w 2673589"/>
                <a:gd name="connsiteY4" fmla="*/ 1512169 h 3297763"/>
                <a:gd name="connsiteX5" fmla="*/ 186274 w 2673589"/>
                <a:gd name="connsiteY5" fmla="*/ 683370 h 3297763"/>
                <a:gd name="connsiteX6" fmla="*/ 839109 w 2673589"/>
                <a:gd name="connsiteY6" fmla="*/ 73397 h 3297763"/>
                <a:gd name="connsiteX7" fmla="*/ 1559189 w 2673589"/>
                <a:gd name="connsiteY7" fmla="*/ 145405 h 3297763"/>
                <a:gd name="connsiteX8" fmla="*/ 2135253 w 2673589"/>
                <a:gd name="connsiteY8" fmla="*/ 649461 h 3297763"/>
                <a:gd name="connsiteX9" fmla="*/ 2396615 w 2673589"/>
                <a:gd name="connsiteY9" fmla="*/ 1224137 h 3297763"/>
                <a:gd name="connsiteX10" fmla="*/ 1388503 w 2673589"/>
                <a:gd name="connsiteY10" fmla="*/ 2592289 h 3297763"/>
                <a:gd name="connsiteX11" fmla="*/ 1388503 w 2673589"/>
                <a:gd name="connsiteY11" fmla="*/ 648073 h 3297763"/>
                <a:gd name="connsiteX12" fmla="*/ 812439 w 2673589"/>
                <a:gd name="connsiteY12" fmla="*/ 1440161 h 3297763"/>
                <a:gd name="connsiteX0" fmla="*/ 795547 w 2656697"/>
                <a:gd name="connsiteY0" fmla="*/ 1440161 h 3297763"/>
                <a:gd name="connsiteX1" fmla="*/ 795547 w 2656697"/>
                <a:gd name="connsiteY1" fmla="*/ 1152129 h 3297763"/>
                <a:gd name="connsiteX2" fmla="*/ 651531 w 2656697"/>
                <a:gd name="connsiteY2" fmla="*/ 1368153 h 3297763"/>
                <a:gd name="connsiteX3" fmla="*/ 291491 w 2656697"/>
                <a:gd name="connsiteY3" fmla="*/ 1368153 h 3297763"/>
                <a:gd name="connsiteX4" fmla="*/ 190139 w 2656697"/>
                <a:gd name="connsiteY4" fmla="*/ 1417167 h 3297763"/>
                <a:gd name="connsiteX5" fmla="*/ 3459 w 2656697"/>
                <a:gd name="connsiteY5" fmla="*/ 1512169 h 3297763"/>
                <a:gd name="connsiteX6" fmla="*/ 169382 w 2656697"/>
                <a:gd name="connsiteY6" fmla="*/ 683370 h 3297763"/>
                <a:gd name="connsiteX7" fmla="*/ 822217 w 2656697"/>
                <a:gd name="connsiteY7" fmla="*/ 73397 h 3297763"/>
                <a:gd name="connsiteX8" fmla="*/ 1542297 w 2656697"/>
                <a:gd name="connsiteY8" fmla="*/ 145405 h 3297763"/>
                <a:gd name="connsiteX9" fmla="*/ 2118361 w 2656697"/>
                <a:gd name="connsiteY9" fmla="*/ 649461 h 3297763"/>
                <a:gd name="connsiteX10" fmla="*/ 2379723 w 2656697"/>
                <a:gd name="connsiteY10" fmla="*/ 1224137 h 3297763"/>
                <a:gd name="connsiteX11" fmla="*/ 1371611 w 2656697"/>
                <a:gd name="connsiteY11" fmla="*/ 2592289 h 3297763"/>
                <a:gd name="connsiteX12" fmla="*/ 1371611 w 2656697"/>
                <a:gd name="connsiteY12" fmla="*/ 648073 h 3297763"/>
                <a:gd name="connsiteX13" fmla="*/ 795547 w 2656697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24441 w 2685591"/>
                <a:gd name="connsiteY0" fmla="*/ 1440161 h 3297763"/>
                <a:gd name="connsiteX1" fmla="*/ 824441 w 2685591"/>
                <a:gd name="connsiteY1" fmla="*/ 1152129 h 3297763"/>
                <a:gd name="connsiteX2" fmla="*/ 680425 w 2685591"/>
                <a:gd name="connsiteY2" fmla="*/ 1368153 h 3297763"/>
                <a:gd name="connsiteX3" fmla="*/ 320385 w 2685591"/>
                <a:gd name="connsiteY3" fmla="*/ 1368153 h 3297763"/>
                <a:gd name="connsiteX4" fmla="*/ 392393 w 2685591"/>
                <a:gd name="connsiteY4" fmla="*/ 2376265 h 3297763"/>
                <a:gd name="connsiteX5" fmla="*/ 32353 w 2685591"/>
                <a:gd name="connsiteY5" fmla="*/ 1512169 h 3297763"/>
                <a:gd name="connsiteX6" fmla="*/ 198276 w 2685591"/>
                <a:gd name="connsiteY6" fmla="*/ 683370 h 3297763"/>
                <a:gd name="connsiteX7" fmla="*/ 851111 w 2685591"/>
                <a:gd name="connsiteY7" fmla="*/ 73397 h 3297763"/>
                <a:gd name="connsiteX8" fmla="*/ 1571191 w 2685591"/>
                <a:gd name="connsiteY8" fmla="*/ 145405 h 3297763"/>
                <a:gd name="connsiteX9" fmla="*/ 2147255 w 2685591"/>
                <a:gd name="connsiteY9" fmla="*/ 649461 h 3297763"/>
                <a:gd name="connsiteX10" fmla="*/ 2408617 w 2685591"/>
                <a:gd name="connsiteY10" fmla="*/ 1224137 h 3297763"/>
                <a:gd name="connsiteX11" fmla="*/ 1400505 w 2685591"/>
                <a:gd name="connsiteY11" fmla="*/ 2592289 h 3297763"/>
                <a:gd name="connsiteX12" fmla="*/ 1400505 w 2685591"/>
                <a:gd name="connsiteY12" fmla="*/ 648073 h 3297763"/>
                <a:gd name="connsiteX13" fmla="*/ 824441 w 2685591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171258 w 2709594"/>
                <a:gd name="connsiteY9" fmla="*/ 649461 h 3297763"/>
                <a:gd name="connsiteX10" fmla="*/ 2432620 w 2709594"/>
                <a:gd name="connsiteY10" fmla="*/ 1224137 h 3297763"/>
                <a:gd name="connsiteX11" fmla="*/ 1424508 w 2709594"/>
                <a:gd name="connsiteY11" fmla="*/ 2592289 h 3297763"/>
                <a:gd name="connsiteX12" fmla="*/ 1424508 w 2709594"/>
                <a:gd name="connsiteY12" fmla="*/ 648073 h 3297763"/>
                <a:gd name="connsiteX13" fmla="*/ 848444 w 2709594"/>
                <a:gd name="connsiteY13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432620 w 2709594"/>
                <a:gd name="connsiteY9" fmla="*/ 1224137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376264 w 2709594"/>
                <a:gd name="connsiteY9" fmla="*/ 1224136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709594"/>
                <a:gd name="connsiteY0" fmla="*/ 1440161 h 3297763"/>
                <a:gd name="connsiteX1" fmla="*/ 848444 w 2709594"/>
                <a:gd name="connsiteY1" fmla="*/ 1152129 h 3297763"/>
                <a:gd name="connsiteX2" fmla="*/ 704428 w 2709594"/>
                <a:gd name="connsiteY2" fmla="*/ 1368153 h 3297763"/>
                <a:gd name="connsiteX3" fmla="*/ 344388 w 2709594"/>
                <a:gd name="connsiteY3" fmla="*/ 1368153 h 3297763"/>
                <a:gd name="connsiteX4" fmla="*/ 560412 w 2709594"/>
                <a:gd name="connsiteY4" fmla="*/ 2592289 h 3297763"/>
                <a:gd name="connsiteX5" fmla="*/ 56356 w 2709594"/>
                <a:gd name="connsiteY5" fmla="*/ 1512169 h 3297763"/>
                <a:gd name="connsiteX6" fmla="*/ 222279 w 2709594"/>
                <a:gd name="connsiteY6" fmla="*/ 683370 h 3297763"/>
                <a:gd name="connsiteX7" fmla="*/ 875114 w 2709594"/>
                <a:gd name="connsiteY7" fmla="*/ 73397 h 3297763"/>
                <a:gd name="connsiteX8" fmla="*/ 1595194 w 2709594"/>
                <a:gd name="connsiteY8" fmla="*/ 145405 h 3297763"/>
                <a:gd name="connsiteX9" fmla="*/ 2376264 w 2709594"/>
                <a:gd name="connsiteY9" fmla="*/ 1224136 h 3297763"/>
                <a:gd name="connsiteX10" fmla="*/ 1424508 w 2709594"/>
                <a:gd name="connsiteY10" fmla="*/ 2592289 h 3297763"/>
                <a:gd name="connsiteX11" fmla="*/ 1424508 w 2709594"/>
                <a:gd name="connsiteY11" fmla="*/ 648073 h 3297763"/>
                <a:gd name="connsiteX12" fmla="*/ 848444 w 2709594"/>
                <a:gd name="connsiteY12" fmla="*/ 1440161 h 3297763"/>
                <a:gd name="connsiteX0" fmla="*/ 848444 w 2480151"/>
                <a:gd name="connsiteY0" fmla="*/ 1440161 h 2668369"/>
                <a:gd name="connsiteX1" fmla="*/ 848444 w 2480151"/>
                <a:gd name="connsiteY1" fmla="*/ 1152129 h 2668369"/>
                <a:gd name="connsiteX2" fmla="*/ 704428 w 2480151"/>
                <a:gd name="connsiteY2" fmla="*/ 1368153 h 2668369"/>
                <a:gd name="connsiteX3" fmla="*/ 344388 w 2480151"/>
                <a:gd name="connsiteY3" fmla="*/ 1368153 h 2668369"/>
                <a:gd name="connsiteX4" fmla="*/ 560412 w 2480151"/>
                <a:gd name="connsiteY4" fmla="*/ 2592289 h 2668369"/>
                <a:gd name="connsiteX5" fmla="*/ 56356 w 2480151"/>
                <a:gd name="connsiteY5" fmla="*/ 1512169 h 2668369"/>
                <a:gd name="connsiteX6" fmla="*/ 222279 w 2480151"/>
                <a:gd name="connsiteY6" fmla="*/ 683370 h 2668369"/>
                <a:gd name="connsiteX7" fmla="*/ 875114 w 2480151"/>
                <a:gd name="connsiteY7" fmla="*/ 73397 h 2668369"/>
                <a:gd name="connsiteX8" fmla="*/ 1595194 w 2480151"/>
                <a:gd name="connsiteY8" fmla="*/ 145405 h 2668369"/>
                <a:gd name="connsiteX9" fmla="*/ 2376264 w 2480151"/>
                <a:gd name="connsiteY9" fmla="*/ 1224136 h 2668369"/>
                <a:gd name="connsiteX10" fmla="*/ 1424508 w 2480151"/>
                <a:gd name="connsiteY10" fmla="*/ 2592289 h 2668369"/>
                <a:gd name="connsiteX11" fmla="*/ 1424508 w 2480151"/>
                <a:gd name="connsiteY11" fmla="*/ 648073 h 2668369"/>
                <a:gd name="connsiteX12" fmla="*/ 848444 w 2480151"/>
                <a:gd name="connsiteY12" fmla="*/ 1440161 h 2668369"/>
                <a:gd name="connsiteX0" fmla="*/ 848444 w 2461716"/>
                <a:gd name="connsiteY0" fmla="*/ 1440161 h 2616292"/>
                <a:gd name="connsiteX1" fmla="*/ 848444 w 2461716"/>
                <a:gd name="connsiteY1" fmla="*/ 1152129 h 2616292"/>
                <a:gd name="connsiteX2" fmla="*/ 704428 w 2461716"/>
                <a:gd name="connsiteY2" fmla="*/ 1368153 h 2616292"/>
                <a:gd name="connsiteX3" fmla="*/ 344388 w 2461716"/>
                <a:gd name="connsiteY3" fmla="*/ 1368153 h 2616292"/>
                <a:gd name="connsiteX4" fmla="*/ 560412 w 2461716"/>
                <a:gd name="connsiteY4" fmla="*/ 2592289 h 2616292"/>
                <a:gd name="connsiteX5" fmla="*/ 56356 w 2461716"/>
                <a:gd name="connsiteY5" fmla="*/ 1512169 h 2616292"/>
                <a:gd name="connsiteX6" fmla="*/ 222279 w 2461716"/>
                <a:gd name="connsiteY6" fmla="*/ 683370 h 2616292"/>
                <a:gd name="connsiteX7" fmla="*/ 875114 w 2461716"/>
                <a:gd name="connsiteY7" fmla="*/ 73397 h 2616292"/>
                <a:gd name="connsiteX8" fmla="*/ 1595194 w 2461716"/>
                <a:gd name="connsiteY8" fmla="*/ 145405 h 2616292"/>
                <a:gd name="connsiteX9" fmla="*/ 2376264 w 2461716"/>
                <a:gd name="connsiteY9" fmla="*/ 1224136 h 2616292"/>
                <a:gd name="connsiteX10" fmla="*/ 1368153 w 2461716"/>
                <a:gd name="connsiteY10" fmla="*/ 2520280 h 2616292"/>
                <a:gd name="connsiteX11" fmla="*/ 1424508 w 2461716"/>
                <a:gd name="connsiteY11" fmla="*/ 648073 h 2616292"/>
                <a:gd name="connsiteX12" fmla="*/ 848444 w 2461716"/>
                <a:gd name="connsiteY12" fmla="*/ 1440161 h 2616292"/>
                <a:gd name="connsiteX0" fmla="*/ 848444 w 2461716"/>
                <a:gd name="connsiteY0" fmla="*/ 1440161 h 2616292"/>
                <a:gd name="connsiteX1" fmla="*/ 848444 w 2461716"/>
                <a:gd name="connsiteY1" fmla="*/ 1152129 h 2616292"/>
                <a:gd name="connsiteX2" fmla="*/ 704428 w 2461716"/>
                <a:gd name="connsiteY2" fmla="*/ 1368153 h 2616292"/>
                <a:gd name="connsiteX3" fmla="*/ 344388 w 2461716"/>
                <a:gd name="connsiteY3" fmla="*/ 1368153 h 2616292"/>
                <a:gd name="connsiteX4" fmla="*/ 560412 w 2461716"/>
                <a:gd name="connsiteY4" fmla="*/ 2592289 h 2616292"/>
                <a:gd name="connsiteX5" fmla="*/ 56356 w 2461716"/>
                <a:gd name="connsiteY5" fmla="*/ 1512169 h 2616292"/>
                <a:gd name="connsiteX6" fmla="*/ 222279 w 2461716"/>
                <a:gd name="connsiteY6" fmla="*/ 683370 h 2616292"/>
                <a:gd name="connsiteX7" fmla="*/ 875114 w 2461716"/>
                <a:gd name="connsiteY7" fmla="*/ 73397 h 2616292"/>
                <a:gd name="connsiteX8" fmla="*/ 1595194 w 2461716"/>
                <a:gd name="connsiteY8" fmla="*/ 145405 h 2616292"/>
                <a:gd name="connsiteX9" fmla="*/ 2376264 w 2461716"/>
                <a:gd name="connsiteY9" fmla="*/ 1224136 h 2616292"/>
                <a:gd name="connsiteX10" fmla="*/ 1368153 w 2461716"/>
                <a:gd name="connsiteY10" fmla="*/ 2520280 h 2616292"/>
                <a:gd name="connsiteX11" fmla="*/ 1424508 w 2461716"/>
                <a:gd name="connsiteY11" fmla="*/ 648073 h 2616292"/>
                <a:gd name="connsiteX12" fmla="*/ 848444 w 2461716"/>
                <a:gd name="connsiteY12" fmla="*/ 1440161 h 2616292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440161 h 2596360"/>
                <a:gd name="connsiteX1" fmla="*/ 848444 w 2461716"/>
                <a:gd name="connsiteY1" fmla="*/ 1152129 h 2596360"/>
                <a:gd name="connsiteX2" fmla="*/ 704428 w 2461716"/>
                <a:gd name="connsiteY2" fmla="*/ 1368153 h 2596360"/>
                <a:gd name="connsiteX3" fmla="*/ 344388 w 2461716"/>
                <a:gd name="connsiteY3" fmla="*/ 1368153 h 2596360"/>
                <a:gd name="connsiteX4" fmla="*/ 720081 w 2461716"/>
                <a:gd name="connsiteY4" fmla="*/ 2520280 h 2596360"/>
                <a:gd name="connsiteX5" fmla="*/ 56356 w 2461716"/>
                <a:gd name="connsiteY5" fmla="*/ 1512169 h 2596360"/>
                <a:gd name="connsiteX6" fmla="*/ 222279 w 2461716"/>
                <a:gd name="connsiteY6" fmla="*/ 683370 h 2596360"/>
                <a:gd name="connsiteX7" fmla="*/ 875114 w 2461716"/>
                <a:gd name="connsiteY7" fmla="*/ 73397 h 2596360"/>
                <a:gd name="connsiteX8" fmla="*/ 1595194 w 2461716"/>
                <a:gd name="connsiteY8" fmla="*/ 145405 h 2596360"/>
                <a:gd name="connsiteX9" fmla="*/ 2376264 w 2461716"/>
                <a:gd name="connsiteY9" fmla="*/ 1224136 h 2596360"/>
                <a:gd name="connsiteX10" fmla="*/ 1368153 w 2461716"/>
                <a:gd name="connsiteY10" fmla="*/ 2520280 h 2596360"/>
                <a:gd name="connsiteX11" fmla="*/ 1424508 w 2461716"/>
                <a:gd name="connsiteY11" fmla="*/ 648073 h 2596360"/>
                <a:gd name="connsiteX12" fmla="*/ 848444 w 2461716"/>
                <a:gd name="connsiteY12" fmla="*/ 1440161 h 2596360"/>
                <a:gd name="connsiteX0" fmla="*/ 848444 w 2461716"/>
                <a:gd name="connsiteY0" fmla="*/ 1369542 h 2525741"/>
                <a:gd name="connsiteX1" fmla="*/ 848444 w 2461716"/>
                <a:gd name="connsiteY1" fmla="*/ 1081510 h 2525741"/>
                <a:gd name="connsiteX2" fmla="*/ 704428 w 2461716"/>
                <a:gd name="connsiteY2" fmla="*/ 1297534 h 2525741"/>
                <a:gd name="connsiteX3" fmla="*/ 344388 w 2461716"/>
                <a:gd name="connsiteY3" fmla="*/ 1297534 h 2525741"/>
                <a:gd name="connsiteX4" fmla="*/ 720081 w 2461716"/>
                <a:gd name="connsiteY4" fmla="*/ 2449661 h 2525741"/>
                <a:gd name="connsiteX5" fmla="*/ 56356 w 2461716"/>
                <a:gd name="connsiteY5" fmla="*/ 1441550 h 2525741"/>
                <a:gd name="connsiteX6" fmla="*/ 222279 w 2461716"/>
                <a:gd name="connsiteY6" fmla="*/ 612751 h 2525741"/>
                <a:gd name="connsiteX7" fmla="*/ 864097 w 2461716"/>
                <a:gd name="connsiteY7" fmla="*/ 73397 h 2525741"/>
                <a:gd name="connsiteX8" fmla="*/ 1595194 w 2461716"/>
                <a:gd name="connsiteY8" fmla="*/ 74786 h 2525741"/>
                <a:gd name="connsiteX9" fmla="*/ 2376264 w 2461716"/>
                <a:gd name="connsiteY9" fmla="*/ 1153517 h 2525741"/>
                <a:gd name="connsiteX10" fmla="*/ 1368153 w 2461716"/>
                <a:gd name="connsiteY10" fmla="*/ 2449661 h 2525741"/>
                <a:gd name="connsiteX11" fmla="*/ 1424508 w 2461716"/>
                <a:gd name="connsiteY11" fmla="*/ 577454 h 2525741"/>
                <a:gd name="connsiteX12" fmla="*/ 848444 w 2461716"/>
                <a:gd name="connsiteY12" fmla="*/ 1369542 h 2525741"/>
                <a:gd name="connsiteX0" fmla="*/ 848444 w 2461716"/>
                <a:gd name="connsiteY0" fmla="*/ 1369542 h 2525741"/>
                <a:gd name="connsiteX1" fmla="*/ 848444 w 2461716"/>
                <a:gd name="connsiteY1" fmla="*/ 1081510 h 2525741"/>
                <a:gd name="connsiteX2" fmla="*/ 704428 w 2461716"/>
                <a:gd name="connsiteY2" fmla="*/ 1297534 h 2525741"/>
                <a:gd name="connsiteX3" fmla="*/ 344388 w 2461716"/>
                <a:gd name="connsiteY3" fmla="*/ 1297534 h 2525741"/>
                <a:gd name="connsiteX4" fmla="*/ 720081 w 2461716"/>
                <a:gd name="connsiteY4" fmla="*/ 2449661 h 2525741"/>
                <a:gd name="connsiteX5" fmla="*/ 56356 w 2461716"/>
                <a:gd name="connsiteY5" fmla="*/ 1441550 h 2525741"/>
                <a:gd name="connsiteX6" fmla="*/ 222279 w 2461716"/>
                <a:gd name="connsiteY6" fmla="*/ 612751 h 2525741"/>
                <a:gd name="connsiteX7" fmla="*/ 864097 w 2461716"/>
                <a:gd name="connsiteY7" fmla="*/ 73397 h 2525741"/>
                <a:gd name="connsiteX8" fmla="*/ 1595194 w 2461716"/>
                <a:gd name="connsiteY8" fmla="*/ 74786 h 2525741"/>
                <a:gd name="connsiteX9" fmla="*/ 2376264 w 2461716"/>
                <a:gd name="connsiteY9" fmla="*/ 1153517 h 2525741"/>
                <a:gd name="connsiteX10" fmla="*/ 1368153 w 2461716"/>
                <a:gd name="connsiteY10" fmla="*/ 2449661 h 2525741"/>
                <a:gd name="connsiteX11" fmla="*/ 1424508 w 2461716"/>
                <a:gd name="connsiteY11" fmla="*/ 577454 h 2525741"/>
                <a:gd name="connsiteX12" fmla="*/ 848444 w 2461716"/>
                <a:gd name="connsiteY12" fmla="*/ 1369542 h 2525741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48444 w 2461716"/>
                <a:gd name="connsiteY1" fmla="*/ 1124844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864097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2876 h 2569075"/>
                <a:gd name="connsiteX1" fmla="*/ 864097 w 2461716"/>
                <a:gd name="connsiteY1" fmla="*/ 1052835 h 2569075"/>
                <a:gd name="connsiteX2" fmla="*/ 704428 w 2461716"/>
                <a:gd name="connsiteY2" fmla="*/ 1340868 h 2569075"/>
                <a:gd name="connsiteX3" fmla="*/ 344388 w 2461716"/>
                <a:gd name="connsiteY3" fmla="*/ 1340868 h 2569075"/>
                <a:gd name="connsiteX4" fmla="*/ 720081 w 2461716"/>
                <a:gd name="connsiteY4" fmla="*/ 2492995 h 2569075"/>
                <a:gd name="connsiteX5" fmla="*/ 56356 w 2461716"/>
                <a:gd name="connsiteY5" fmla="*/ 1484884 h 2569075"/>
                <a:gd name="connsiteX6" fmla="*/ 222279 w 2461716"/>
                <a:gd name="connsiteY6" fmla="*/ 656085 h 2569075"/>
                <a:gd name="connsiteX7" fmla="*/ 792089 w 2461716"/>
                <a:gd name="connsiteY7" fmla="*/ 116731 h 2569075"/>
                <a:gd name="connsiteX8" fmla="*/ 1595194 w 2461716"/>
                <a:gd name="connsiteY8" fmla="*/ 118120 h 2569075"/>
                <a:gd name="connsiteX9" fmla="*/ 2376264 w 2461716"/>
                <a:gd name="connsiteY9" fmla="*/ 1196851 h 2569075"/>
                <a:gd name="connsiteX10" fmla="*/ 1368153 w 2461716"/>
                <a:gd name="connsiteY10" fmla="*/ 2492995 h 2569075"/>
                <a:gd name="connsiteX11" fmla="*/ 1424508 w 2461716"/>
                <a:gd name="connsiteY11" fmla="*/ 620788 h 2569075"/>
                <a:gd name="connsiteX12" fmla="*/ 848444 w 2461716"/>
                <a:gd name="connsiteY12" fmla="*/ 1412876 h 2569075"/>
                <a:gd name="connsiteX0" fmla="*/ 848444 w 2461716"/>
                <a:gd name="connsiteY0" fmla="*/ 1415952 h 2572151"/>
                <a:gd name="connsiteX1" fmla="*/ 864097 w 2461716"/>
                <a:gd name="connsiteY1" fmla="*/ 1055911 h 2572151"/>
                <a:gd name="connsiteX2" fmla="*/ 704428 w 2461716"/>
                <a:gd name="connsiteY2" fmla="*/ 1343944 h 2572151"/>
                <a:gd name="connsiteX3" fmla="*/ 344388 w 2461716"/>
                <a:gd name="connsiteY3" fmla="*/ 1343944 h 2572151"/>
                <a:gd name="connsiteX4" fmla="*/ 720081 w 2461716"/>
                <a:gd name="connsiteY4" fmla="*/ 2496071 h 2572151"/>
                <a:gd name="connsiteX5" fmla="*/ 56356 w 2461716"/>
                <a:gd name="connsiteY5" fmla="*/ 1487960 h 2572151"/>
                <a:gd name="connsiteX6" fmla="*/ 222279 w 2461716"/>
                <a:gd name="connsiteY6" fmla="*/ 659161 h 2572151"/>
                <a:gd name="connsiteX7" fmla="*/ 792089 w 2461716"/>
                <a:gd name="connsiteY7" fmla="*/ 119807 h 2572151"/>
                <a:gd name="connsiteX8" fmla="*/ 1595194 w 2461716"/>
                <a:gd name="connsiteY8" fmla="*/ 121196 h 2572151"/>
                <a:gd name="connsiteX9" fmla="*/ 2376264 w 2461716"/>
                <a:gd name="connsiteY9" fmla="*/ 1199927 h 2572151"/>
                <a:gd name="connsiteX10" fmla="*/ 1368153 w 2461716"/>
                <a:gd name="connsiteY10" fmla="*/ 2496071 h 2572151"/>
                <a:gd name="connsiteX11" fmla="*/ 1424508 w 2461716"/>
                <a:gd name="connsiteY11" fmla="*/ 623864 h 2572151"/>
                <a:gd name="connsiteX12" fmla="*/ 848444 w 2461716"/>
                <a:gd name="connsiteY12" fmla="*/ 1415952 h 2572151"/>
                <a:gd name="connsiteX0" fmla="*/ 848444 w 2461716"/>
                <a:gd name="connsiteY0" fmla="*/ 1415952 h 2572151"/>
                <a:gd name="connsiteX1" fmla="*/ 864097 w 2461716"/>
                <a:gd name="connsiteY1" fmla="*/ 1055911 h 2572151"/>
                <a:gd name="connsiteX2" fmla="*/ 704428 w 2461716"/>
                <a:gd name="connsiteY2" fmla="*/ 1343944 h 2572151"/>
                <a:gd name="connsiteX3" fmla="*/ 344388 w 2461716"/>
                <a:gd name="connsiteY3" fmla="*/ 1343944 h 2572151"/>
                <a:gd name="connsiteX4" fmla="*/ 720081 w 2461716"/>
                <a:gd name="connsiteY4" fmla="*/ 2496071 h 2572151"/>
                <a:gd name="connsiteX5" fmla="*/ 56356 w 2461716"/>
                <a:gd name="connsiteY5" fmla="*/ 1487960 h 2572151"/>
                <a:gd name="connsiteX6" fmla="*/ 222279 w 2461716"/>
                <a:gd name="connsiteY6" fmla="*/ 659161 h 2572151"/>
                <a:gd name="connsiteX7" fmla="*/ 792089 w 2461716"/>
                <a:gd name="connsiteY7" fmla="*/ 119807 h 2572151"/>
                <a:gd name="connsiteX8" fmla="*/ 1595194 w 2461716"/>
                <a:gd name="connsiteY8" fmla="*/ 121196 h 2572151"/>
                <a:gd name="connsiteX9" fmla="*/ 2376264 w 2461716"/>
                <a:gd name="connsiteY9" fmla="*/ 1199927 h 2572151"/>
                <a:gd name="connsiteX10" fmla="*/ 1368153 w 2461716"/>
                <a:gd name="connsiteY10" fmla="*/ 2496071 h 2572151"/>
                <a:gd name="connsiteX11" fmla="*/ 1424508 w 2461716"/>
                <a:gd name="connsiteY11" fmla="*/ 623864 h 2572151"/>
                <a:gd name="connsiteX12" fmla="*/ 848444 w 2461716"/>
                <a:gd name="connsiteY12" fmla="*/ 1415952 h 2572151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424508 w 2461716"/>
                <a:gd name="connsiteY11" fmla="*/ 623864 h 2781699"/>
                <a:gd name="connsiteX12" fmla="*/ 848444 w 2461716"/>
                <a:gd name="connsiteY12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424508 w 2461716"/>
                <a:gd name="connsiteY11" fmla="*/ 623864 h 2781699"/>
                <a:gd name="connsiteX12" fmla="*/ 848444 w 2461716"/>
                <a:gd name="connsiteY12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424508 w 2461716"/>
                <a:gd name="connsiteY11" fmla="*/ 623864 h 2781699"/>
                <a:gd name="connsiteX12" fmla="*/ 848444 w 2461716"/>
                <a:gd name="connsiteY12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882073 w 2461716"/>
                <a:gd name="connsiteY11" fmla="*/ 1068955 h 2781699"/>
                <a:gd name="connsiteX12" fmla="*/ 1424508 w 2461716"/>
                <a:gd name="connsiteY12" fmla="*/ 623864 h 2781699"/>
                <a:gd name="connsiteX13" fmla="*/ 848444 w 2461716"/>
                <a:gd name="connsiteY13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882073 w 2461716"/>
                <a:gd name="connsiteY11" fmla="*/ 1068955 h 2781699"/>
                <a:gd name="connsiteX12" fmla="*/ 1424508 w 2461716"/>
                <a:gd name="connsiteY12" fmla="*/ 623864 h 2781699"/>
                <a:gd name="connsiteX13" fmla="*/ 848444 w 2461716"/>
                <a:gd name="connsiteY13" fmla="*/ 1415952 h 2781699"/>
                <a:gd name="connsiteX0" fmla="*/ 848444 w 2495775"/>
                <a:gd name="connsiteY0" fmla="*/ 1415952 h 2781699"/>
                <a:gd name="connsiteX1" fmla="*/ 864097 w 2495775"/>
                <a:gd name="connsiteY1" fmla="*/ 1055911 h 2781699"/>
                <a:gd name="connsiteX2" fmla="*/ 704428 w 2495775"/>
                <a:gd name="connsiteY2" fmla="*/ 1343944 h 2781699"/>
                <a:gd name="connsiteX3" fmla="*/ 344388 w 2495775"/>
                <a:gd name="connsiteY3" fmla="*/ 1343944 h 2781699"/>
                <a:gd name="connsiteX4" fmla="*/ 720081 w 2495775"/>
                <a:gd name="connsiteY4" fmla="*/ 2496071 h 2781699"/>
                <a:gd name="connsiteX5" fmla="*/ 56356 w 2495775"/>
                <a:gd name="connsiteY5" fmla="*/ 1487960 h 2781699"/>
                <a:gd name="connsiteX6" fmla="*/ 222279 w 2495775"/>
                <a:gd name="connsiteY6" fmla="*/ 659161 h 2781699"/>
                <a:gd name="connsiteX7" fmla="*/ 792089 w 2495775"/>
                <a:gd name="connsiteY7" fmla="*/ 119807 h 2781699"/>
                <a:gd name="connsiteX8" fmla="*/ 1595194 w 2495775"/>
                <a:gd name="connsiteY8" fmla="*/ 121196 h 2781699"/>
                <a:gd name="connsiteX9" fmla="*/ 2376264 w 2495775"/>
                <a:gd name="connsiteY9" fmla="*/ 1199927 h 2781699"/>
                <a:gd name="connsiteX10" fmla="*/ 1296926 w 2495775"/>
                <a:gd name="connsiteY10" fmla="*/ 2705619 h 2781699"/>
                <a:gd name="connsiteX11" fmla="*/ 1882073 w 2495775"/>
                <a:gd name="connsiteY11" fmla="*/ 1068955 h 2781699"/>
                <a:gd name="connsiteX12" fmla="*/ 1424508 w 2495775"/>
                <a:gd name="connsiteY12" fmla="*/ 623864 h 2781699"/>
                <a:gd name="connsiteX13" fmla="*/ 848444 w 2495775"/>
                <a:gd name="connsiteY13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882073 w 2461716"/>
                <a:gd name="connsiteY11" fmla="*/ 1068955 h 2781699"/>
                <a:gd name="connsiteX12" fmla="*/ 1424508 w 2461716"/>
                <a:gd name="connsiteY12" fmla="*/ 623864 h 2781699"/>
                <a:gd name="connsiteX13" fmla="*/ 848444 w 2461716"/>
                <a:gd name="connsiteY13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882073 w 2461716"/>
                <a:gd name="connsiteY11" fmla="*/ 1068955 h 2781699"/>
                <a:gd name="connsiteX12" fmla="*/ 1424508 w 2461716"/>
                <a:gd name="connsiteY12" fmla="*/ 623864 h 2781699"/>
                <a:gd name="connsiteX13" fmla="*/ 848444 w 2461716"/>
                <a:gd name="connsiteY13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882073 w 2461716"/>
                <a:gd name="connsiteY11" fmla="*/ 1068955 h 2781699"/>
                <a:gd name="connsiteX12" fmla="*/ 1424508 w 2461716"/>
                <a:gd name="connsiteY12" fmla="*/ 623864 h 2781699"/>
                <a:gd name="connsiteX13" fmla="*/ 848444 w 2461716"/>
                <a:gd name="connsiteY13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882073 w 2461716"/>
                <a:gd name="connsiteY11" fmla="*/ 1068955 h 2781699"/>
                <a:gd name="connsiteX12" fmla="*/ 1424508 w 2461716"/>
                <a:gd name="connsiteY12" fmla="*/ 623864 h 2781699"/>
                <a:gd name="connsiteX13" fmla="*/ 848444 w 2461716"/>
                <a:gd name="connsiteY13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882073 w 2461716"/>
                <a:gd name="connsiteY11" fmla="*/ 1068955 h 2781699"/>
                <a:gd name="connsiteX12" fmla="*/ 1424508 w 2461716"/>
                <a:gd name="connsiteY12" fmla="*/ 623864 h 2781699"/>
                <a:gd name="connsiteX13" fmla="*/ 848444 w 2461716"/>
                <a:gd name="connsiteY13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1938165 w 2461716"/>
                <a:gd name="connsiteY11" fmla="*/ 977278 h 2781699"/>
                <a:gd name="connsiteX12" fmla="*/ 1424508 w 2461716"/>
                <a:gd name="connsiteY12" fmla="*/ 623864 h 2781699"/>
                <a:gd name="connsiteX13" fmla="*/ 848444 w 2461716"/>
                <a:gd name="connsiteY13" fmla="*/ 1415952 h 2781699"/>
                <a:gd name="connsiteX0" fmla="*/ 848444 w 2461716"/>
                <a:gd name="connsiteY0" fmla="*/ 1415952 h 2781699"/>
                <a:gd name="connsiteX1" fmla="*/ 864097 w 2461716"/>
                <a:gd name="connsiteY1" fmla="*/ 1055911 h 2781699"/>
                <a:gd name="connsiteX2" fmla="*/ 704428 w 2461716"/>
                <a:gd name="connsiteY2" fmla="*/ 1343944 h 2781699"/>
                <a:gd name="connsiteX3" fmla="*/ 344388 w 2461716"/>
                <a:gd name="connsiteY3" fmla="*/ 1343944 h 2781699"/>
                <a:gd name="connsiteX4" fmla="*/ 720081 w 2461716"/>
                <a:gd name="connsiteY4" fmla="*/ 2496071 h 2781699"/>
                <a:gd name="connsiteX5" fmla="*/ 56356 w 2461716"/>
                <a:gd name="connsiteY5" fmla="*/ 1487960 h 2781699"/>
                <a:gd name="connsiteX6" fmla="*/ 222279 w 2461716"/>
                <a:gd name="connsiteY6" fmla="*/ 659161 h 2781699"/>
                <a:gd name="connsiteX7" fmla="*/ 792089 w 2461716"/>
                <a:gd name="connsiteY7" fmla="*/ 119807 h 2781699"/>
                <a:gd name="connsiteX8" fmla="*/ 1595194 w 2461716"/>
                <a:gd name="connsiteY8" fmla="*/ 121196 h 2781699"/>
                <a:gd name="connsiteX9" fmla="*/ 2376264 w 2461716"/>
                <a:gd name="connsiteY9" fmla="*/ 1199927 h 2781699"/>
                <a:gd name="connsiteX10" fmla="*/ 1296926 w 2461716"/>
                <a:gd name="connsiteY10" fmla="*/ 2705619 h 2781699"/>
                <a:gd name="connsiteX11" fmla="*/ 2023423 w 2461716"/>
                <a:gd name="connsiteY11" fmla="*/ 994698 h 2781699"/>
                <a:gd name="connsiteX12" fmla="*/ 1424508 w 2461716"/>
                <a:gd name="connsiteY12" fmla="*/ 623864 h 2781699"/>
                <a:gd name="connsiteX13" fmla="*/ 848444 w 2461716"/>
                <a:gd name="connsiteY13" fmla="*/ 1415952 h 2781699"/>
                <a:gd name="connsiteX0" fmla="*/ 848444 w 2788821"/>
                <a:gd name="connsiteY0" fmla="*/ 1415952 h 2882939"/>
                <a:gd name="connsiteX1" fmla="*/ 864097 w 2788821"/>
                <a:gd name="connsiteY1" fmla="*/ 1055911 h 2882939"/>
                <a:gd name="connsiteX2" fmla="*/ 704428 w 2788821"/>
                <a:gd name="connsiteY2" fmla="*/ 1343944 h 2882939"/>
                <a:gd name="connsiteX3" fmla="*/ 344388 w 2788821"/>
                <a:gd name="connsiteY3" fmla="*/ 1343944 h 2882939"/>
                <a:gd name="connsiteX4" fmla="*/ 720081 w 2788821"/>
                <a:gd name="connsiteY4" fmla="*/ 2496071 h 2882939"/>
                <a:gd name="connsiteX5" fmla="*/ 56356 w 2788821"/>
                <a:gd name="connsiteY5" fmla="*/ 1487960 h 2882939"/>
                <a:gd name="connsiteX6" fmla="*/ 222279 w 2788821"/>
                <a:gd name="connsiteY6" fmla="*/ 659161 h 2882939"/>
                <a:gd name="connsiteX7" fmla="*/ 792089 w 2788821"/>
                <a:gd name="connsiteY7" fmla="*/ 119807 h 2882939"/>
                <a:gd name="connsiteX8" fmla="*/ 1595194 w 2788821"/>
                <a:gd name="connsiteY8" fmla="*/ 121196 h 2882939"/>
                <a:gd name="connsiteX9" fmla="*/ 2376264 w 2788821"/>
                <a:gd name="connsiteY9" fmla="*/ 1199927 h 2882939"/>
                <a:gd name="connsiteX10" fmla="*/ 1296926 w 2788821"/>
                <a:gd name="connsiteY10" fmla="*/ 2705619 h 2882939"/>
                <a:gd name="connsiteX11" fmla="*/ 2023423 w 2788821"/>
                <a:gd name="connsiteY11" fmla="*/ 994698 h 2882939"/>
                <a:gd name="connsiteX12" fmla="*/ 1424508 w 2788821"/>
                <a:gd name="connsiteY12" fmla="*/ 623864 h 2882939"/>
                <a:gd name="connsiteX13" fmla="*/ 848444 w 2788821"/>
                <a:gd name="connsiteY13" fmla="*/ 1415952 h 2882939"/>
                <a:gd name="connsiteX0" fmla="*/ 848444 w 2461716"/>
                <a:gd name="connsiteY0" fmla="*/ 1415952 h 2886878"/>
                <a:gd name="connsiteX1" fmla="*/ 864097 w 2461716"/>
                <a:gd name="connsiteY1" fmla="*/ 1055911 h 2886878"/>
                <a:gd name="connsiteX2" fmla="*/ 704428 w 2461716"/>
                <a:gd name="connsiteY2" fmla="*/ 1343944 h 2886878"/>
                <a:gd name="connsiteX3" fmla="*/ 344388 w 2461716"/>
                <a:gd name="connsiteY3" fmla="*/ 1343944 h 2886878"/>
                <a:gd name="connsiteX4" fmla="*/ 720081 w 2461716"/>
                <a:gd name="connsiteY4" fmla="*/ 2496071 h 2886878"/>
                <a:gd name="connsiteX5" fmla="*/ 56356 w 2461716"/>
                <a:gd name="connsiteY5" fmla="*/ 1487960 h 2886878"/>
                <a:gd name="connsiteX6" fmla="*/ 222279 w 2461716"/>
                <a:gd name="connsiteY6" fmla="*/ 659161 h 2886878"/>
                <a:gd name="connsiteX7" fmla="*/ 792089 w 2461716"/>
                <a:gd name="connsiteY7" fmla="*/ 119807 h 2886878"/>
                <a:gd name="connsiteX8" fmla="*/ 1595194 w 2461716"/>
                <a:gd name="connsiteY8" fmla="*/ 121196 h 2886878"/>
                <a:gd name="connsiteX9" fmla="*/ 2376264 w 2461716"/>
                <a:gd name="connsiteY9" fmla="*/ 1199927 h 2886878"/>
                <a:gd name="connsiteX10" fmla="*/ 1296926 w 2461716"/>
                <a:gd name="connsiteY10" fmla="*/ 2705619 h 2886878"/>
                <a:gd name="connsiteX11" fmla="*/ 2023423 w 2461716"/>
                <a:gd name="connsiteY11" fmla="*/ 994698 h 2886878"/>
                <a:gd name="connsiteX12" fmla="*/ 1424508 w 2461716"/>
                <a:gd name="connsiteY12" fmla="*/ 623864 h 2886878"/>
                <a:gd name="connsiteX13" fmla="*/ 848444 w 2461716"/>
                <a:gd name="connsiteY13" fmla="*/ 1415952 h 2886878"/>
                <a:gd name="connsiteX0" fmla="*/ 848444 w 2461716"/>
                <a:gd name="connsiteY0" fmla="*/ 1415952 h 2886878"/>
                <a:gd name="connsiteX1" fmla="*/ 864097 w 2461716"/>
                <a:gd name="connsiteY1" fmla="*/ 1055911 h 2886878"/>
                <a:gd name="connsiteX2" fmla="*/ 704428 w 2461716"/>
                <a:gd name="connsiteY2" fmla="*/ 1343944 h 2886878"/>
                <a:gd name="connsiteX3" fmla="*/ 344388 w 2461716"/>
                <a:gd name="connsiteY3" fmla="*/ 1343944 h 2886878"/>
                <a:gd name="connsiteX4" fmla="*/ 720081 w 2461716"/>
                <a:gd name="connsiteY4" fmla="*/ 2496071 h 2886878"/>
                <a:gd name="connsiteX5" fmla="*/ 56356 w 2461716"/>
                <a:gd name="connsiteY5" fmla="*/ 1487960 h 2886878"/>
                <a:gd name="connsiteX6" fmla="*/ 222279 w 2461716"/>
                <a:gd name="connsiteY6" fmla="*/ 659161 h 2886878"/>
                <a:gd name="connsiteX7" fmla="*/ 792089 w 2461716"/>
                <a:gd name="connsiteY7" fmla="*/ 119807 h 2886878"/>
                <a:gd name="connsiteX8" fmla="*/ 1595194 w 2461716"/>
                <a:gd name="connsiteY8" fmla="*/ 121196 h 2886878"/>
                <a:gd name="connsiteX9" fmla="*/ 2376264 w 2461716"/>
                <a:gd name="connsiteY9" fmla="*/ 1199927 h 2886878"/>
                <a:gd name="connsiteX10" fmla="*/ 1296926 w 2461716"/>
                <a:gd name="connsiteY10" fmla="*/ 2705619 h 2886878"/>
                <a:gd name="connsiteX11" fmla="*/ 2023423 w 2461716"/>
                <a:gd name="connsiteY11" fmla="*/ 994698 h 2886878"/>
                <a:gd name="connsiteX12" fmla="*/ 1424508 w 2461716"/>
                <a:gd name="connsiteY12" fmla="*/ 623864 h 2886878"/>
                <a:gd name="connsiteX13" fmla="*/ 848444 w 2461716"/>
                <a:gd name="connsiteY13" fmla="*/ 1415952 h 2886878"/>
                <a:gd name="connsiteX0" fmla="*/ 848444 w 2461716"/>
                <a:gd name="connsiteY0" fmla="*/ 1415952 h 2913071"/>
                <a:gd name="connsiteX1" fmla="*/ 864097 w 2461716"/>
                <a:gd name="connsiteY1" fmla="*/ 1055911 h 2913071"/>
                <a:gd name="connsiteX2" fmla="*/ 704428 w 2461716"/>
                <a:gd name="connsiteY2" fmla="*/ 1343944 h 2913071"/>
                <a:gd name="connsiteX3" fmla="*/ 344388 w 2461716"/>
                <a:gd name="connsiteY3" fmla="*/ 1343944 h 2913071"/>
                <a:gd name="connsiteX4" fmla="*/ 720081 w 2461716"/>
                <a:gd name="connsiteY4" fmla="*/ 2496071 h 2913071"/>
                <a:gd name="connsiteX5" fmla="*/ 56356 w 2461716"/>
                <a:gd name="connsiteY5" fmla="*/ 1487960 h 2913071"/>
                <a:gd name="connsiteX6" fmla="*/ 222279 w 2461716"/>
                <a:gd name="connsiteY6" fmla="*/ 659161 h 2913071"/>
                <a:gd name="connsiteX7" fmla="*/ 792089 w 2461716"/>
                <a:gd name="connsiteY7" fmla="*/ 119807 h 2913071"/>
                <a:gd name="connsiteX8" fmla="*/ 1595194 w 2461716"/>
                <a:gd name="connsiteY8" fmla="*/ 121196 h 2913071"/>
                <a:gd name="connsiteX9" fmla="*/ 2376264 w 2461716"/>
                <a:gd name="connsiteY9" fmla="*/ 1199927 h 2913071"/>
                <a:gd name="connsiteX10" fmla="*/ 1296926 w 2461716"/>
                <a:gd name="connsiteY10" fmla="*/ 2705619 h 2913071"/>
                <a:gd name="connsiteX11" fmla="*/ 2023423 w 2461716"/>
                <a:gd name="connsiteY11" fmla="*/ 994698 h 2913071"/>
                <a:gd name="connsiteX12" fmla="*/ 1424508 w 2461716"/>
                <a:gd name="connsiteY12" fmla="*/ 623864 h 2913071"/>
                <a:gd name="connsiteX13" fmla="*/ 848444 w 2461716"/>
                <a:gd name="connsiteY13" fmla="*/ 1415952 h 2913071"/>
                <a:gd name="connsiteX0" fmla="*/ 848444 w 2391573"/>
                <a:gd name="connsiteY0" fmla="*/ 1415952 h 2913071"/>
                <a:gd name="connsiteX1" fmla="*/ 864097 w 2391573"/>
                <a:gd name="connsiteY1" fmla="*/ 1055911 h 2913071"/>
                <a:gd name="connsiteX2" fmla="*/ 704428 w 2391573"/>
                <a:gd name="connsiteY2" fmla="*/ 1343944 h 2913071"/>
                <a:gd name="connsiteX3" fmla="*/ 344388 w 2391573"/>
                <a:gd name="connsiteY3" fmla="*/ 1343944 h 2913071"/>
                <a:gd name="connsiteX4" fmla="*/ 720081 w 2391573"/>
                <a:gd name="connsiteY4" fmla="*/ 2496071 h 2913071"/>
                <a:gd name="connsiteX5" fmla="*/ 56356 w 2391573"/>
                <a:gd name="connsiteY5" fmla="*/ 1487960 h 2913071"/>
                <a:gd name="connsiteX6" fmla="*/ 222279 w 2391573"/>
                <a:gd name="connsiteY6" fmla="*/ 659161 h 2913071"/>
                <a:gd name="connsiteX7" fmla="*/ 792089 w 2391573"/>
                <a:gd name="connsiteY7" fmla="*/ 119807 h 2913071"/>
                <a:gd name="connsiteX8" fmla="*/ 1595194 w 2391573"/>
                <a:gd name="connsiteY8" fmla="*/ 121196 h 2913071"/>
                <a:gd name="connsiteX9" fmla="*/ 2306121 w 2391573"/>
                <a:gd name="connsiteY9" fmla="*/ 1217469 h 2913071"/>
                <a:gd name="connsiteX10" fmla="*/ 1296926 w 2391573"/>
                <a:gd name="connsiteY10" fmla="*/ 2705619 h 2913071"/>
                <a:gd name="connsiteX11" fmla="*/ 2023423 w 2391573"/>
                <a:gd name="connsiteY11" fmla="*/ 994698 h 2913071"/>
                <a:gd name="connsiteX12" fmla="*/ 1424508 w 2391573"/>
                <a:gd name="connsiteY12" fmla="*/ 623864 h 2913071"/>
                <a:gd name="connsiteX13" fmla="*/ 848444 w 2391573"/>
                <a:gd name="connsiteY13" fmla="*/ 1415952 h 2913071"/>
                <a:gd name="connsiteX0" fmla="*/ 848444 w 2356545"/>
                <a:gd name="connsiteY0" fmla="*/ 1415952 h 2913071"/>
                <a:gd name="connsiteX1" fmla="*/ 864097 w 2356545"/>
                <a:gd name="connsiteY1" fmla="*/ 1055911 h 2913071"/>
                <a:gd name="connsiteX2" fmla="*/ 704428 w 2356545"/>
                <a:gd name="connsiteY2" fmla="*/ 1343944 h 2913071"/>
                <a:gd name="connsiteX3" fmla="*/ 344388 w 2356545"/>
                <a:gd name="connsiteY3" fmla="*/ 1343944 h 2913071"/>
                <a:gd name="connsiteX4" fmla="*/ 720081 w 2356545"/>
                <a:gd name="connsiteY4" fmla="*/ 2496071 h 2913071"/>
                <a:gd name="connsiteX5" fmla="*/ 56356 w 2356545"/>
                <a:gd name="connsiteY5" fmla="*/ 1487960 h 2913071"/>
                <a:gd name="connsiteX6" fmla="*/ 222279 w 2356545"/>
                <a:gd name="connsiteY6" fmla="*/ 659161 h 2913071"/>
                <a:gd name="connsiteX7" fmla="*/ 792089 w 2356545"/>
                <a:gd name="connsiteY7" fmla="*/ 119807 h 2913071"/>
                <a:gd name="connsiteX8" fmla="*/ 1595194 w 2356545"/>
                <a:gd name="connsiteY8" fmla="*/ 121196 h 2913071"/>
                <a:gd name="connsiteX9" fmla="*/ 2306121 w 2356545"/>
                <a:gd name="connsiteY9" fmla="*/ 1217469 h 2913071"/>
                <a:gd name="connsiteX10" fmla="*/ 1296926 w 2356545"/>
                <a:gd name="connsiteY10" fmla="*/ 2705619 h 2913071"/>
                <a:gd name="connsiteX11" fmla="*/ 2023423 w 2356545"/>
                <a:gd name="connsiteY11" fmla="*/ 994698 h 2913071"/>
                <a:gd name="connsiteX12" fmla="*/ 1424508 w 2356545"/>
                <a:gd name="connsiteY12" fmla="*/ 623864 h 2913071"/>
                <a:gd name="connsiteX13" fmla="*/ 848444 w 2356545"/>
                <a:gd name="connsiteY13" fmla="*/ 1415952 h 2913071"/>
                <a:gd name="connsiteX0" fmla="*/ 848444 w 2356545"/>
                <a:gd name="connsiteY0" fmla="*/ 1415952 h 2913071"/>
                <a:gd name="connsiteX1" fmla="*/ 864097 w 2356545"/>
                <a:gd name="connsiteY1" fmla="*/ 1055911 h 2913071"/>
                <a:gd name="connsiteX2" fmla="*/ 704428 w 2356545"/>
                <a:gd name="connsiteY2" fmla="*/ 1343944 h 2913071"/>
                <a:gd name="connsiteX3" fmla="*/ 344388 w 2356545"/>
                <a:gd name="connsiteY3" fmla="*/ 1343944 h 2913071"/>
                <a:gd name="connsiteX4" fmla="*/ 720081 w 2356545"/>
                <a:gd name="connsiteY4" fmla="*/ 2496071 h 2913071"/>
                <a:gd name="connsiteX5" fmla="*/ 56356 w 2356545"/>
                <a:gd name="connsiteY5" fmla="*/ 1487960 h 2913071"/>
                <a:gd name="connsiteX6" fmla="*/ 222279 w 2356545"/>
                <a:gd name="connsiteY6" fmla="*/ 659161 h 2913071"/>
                <a:gd name="connsiteX7" fmla="*/ 792089 w 2356545"/>
                <a:gd name="connsiteY7" fmla="*/ 119807 h 2913071"/>
                <a:gd name="connsiteX8" fmla="*/ 1595194 w 2356545"/>
                <a:gd name="connsiteY8" fmla="*/ 121196 h 2913071"/>
                <a:gd name="connsiteX9" fmla="*/ 2256262 w 2356545"/>
                <a:gd name="connsiteY9" fmla="*/ 1224017 h 2913071"/>
                <a:gd name="connsiteX10" fmla="*/ 1296926 w 2356545"/>
                <a:gd name="connsiteY10" fmla="*/ 2705619 h 2913071"/>
                <a:gd name="connsiteX11" fmla="*/ 2023423 w 2356545"/>
                <a:gd name="connsiteY11" fmla="*/ 994698 h 2913071"/>
                <a:gd name="connsiteX12" fmla="*/ 1424508 w 2356545"/>
                <a:gd name="connsiteY12" fmla="*/ 623864 h 2913071"/>
                <a:gd name="connsiteX13" fmla="*/ 848444 w 2356545"/>
                <a:gd name="connsiteY13" fmla="*/ 1415952 h 2913071"/>
                <a:gd name="connsiteX0" fmla="*/ 848444 w 2356545"/>
                <a:gd name="connsiteY0" fmla="*/ 1415952 h 2913071"/>
                <a:gd name="connsiteX1" fmla="*/ 864097 w 2356545"/>
                <a:gd name="connsiteY1" fmla="*/ 1055911 h 2913071"/>
                <a:gd name="connsiteX2" fmla="*/ 704428 w 2356545"/>
                <a:gd name="connsiteY2" fmla="*/ 1343944 h 2913071"/>
                <a:gd name="connsiteX3" fmla="*/ 344388 w 2356545"/>
                <a:gd name="connsiteY3" fmla="*/ 1343944 h 2913071"/>
                <a:gd name="connsiteX4" fmla="*/ 720081 w 2356545"/>
                <a:gd name="connsiteY4" fmla="*/ 2496071 h 2913071"/>
                <a:gd name="connsiteX5" fmla="*/ 56356 w 2356545"/>
                <a:gd name="connsiteY5" fmla="*/ 1487960 h 2913071"/>
                <a:gd name="connsiteX6" fmla="*/ 222279 w 2356545"/>
                <a:gd name="connsiteY6" fmla="*/ 659161 h 2913071"/>
                <a:gd name="connsiteX7" fmla="*/ 792089 w 2356545"/>
                <a:gd name="connsiteY7" fmla="*/ 119807 h 2913071"/>
                <a:gd name="connsiteX8" fmla="*/ 1595194 w 2356545"/>
                <a:gd name="connsiteY8" fmla="*/ 121196 h 2913071"/>
                <a:gd name="connsiteX9" fmla="*/ 2256262 w 2356545"/>
                <a:gd name="connsiteY9" fmla="*/ 1224017 h 2913071"/>
                <a:gd name="connsiteX10" fmla="*/ 1296926 w 2356545"/>
                <a:gd name="connsiteY10" fmla="*/ 2705619 h 2913071"/>
                <a:gd name="connsiteX11" fmla="*/ 2023423 w 2356545"/>
                <a:gd name="connsiteY11" fmla="*/ 994698 h 2913071"/>
                <a:gd name="connsiteX12" fmla="*/ 1424508 w 2356545"/>
                <a:gd name="connsiteY12" fmla="*/ 623864 h 2913071"/>
                <a:gd name="connsiteX13" fmla="*/ 848444 w 2356545"/>
                <a:gd name="connsiteY13" fmla="*/ 1415952 h 2913071"/>
                <a:gd name="connsiteX0" fmla="*/ 848444 w 2356545"/>
                <a:gd name="connsiteY0" fmla="*/ 1415952 h 2913071"/>
                <a:gd name="connsiteX1" fmla="*/ 864097 w 2356545"/>
                <a:gd name="connsiteY1" fmla="*/ 1055911 h 2913071"/>
                <a:gd name="connsiteX2" fmla="*/ 704428 w 2356545"/>
                <a:gd name="connsiteY2" fmla="*/ 1343944 h 2913071"/>
                <a:gd name="connsiteX3" fmla="*/ 344388 w 2356545"/>
                <a:gd name="connsiteY3" fmla="*/ 1343944 h 2913071"/>
                <a:gd name="connsiteX4" fmla="*/ 720081 w 2356545"/>
                <a:gd name="connsiteY4" fmla="*/ 2496071 h 2913071"/>
                <a:gd name="connsiteX5" fmla="*/ 56356 w 2356545"/>
                <a:gd name="connsiteY5" fmla="*/ 1487960 h 2913071"/>
                <a:gd name="connsiteX6" fmla="*/ 222279 w 2356545"/>
                <a:gd name="connsiteY6" fmla="*/ 659161 h 2913071"/>
                <a:gd name="connsiteX7" fmla="*/ 792089 w 2356545"/>
                <a:gd name="connsiteY7" fmla="*/ 119807 h 2913071"/>
                <a:gd name="connsiteX8" fmla="*/ 1595194 w 2356545"/>
                <a:gd name="connsiteY8" fmla="*/ 121196 h 2913071"/>
                <a:gd name="connsiteX9" fmla="*/ 2256262 w 2356545"/>
                <a:gd name="connsiteY9" fmla="*/ 1224017 h 2913071"/>
                <a:gd name="connsiteX10" fmla="*/ 1296926 w 2356545"/>
                <a:gd name="connsiteY10" fmla="*/ 2705619 h 2913071"/>
                <a:gd name="connsiteX11" fmla="*/ 2023423 w 2356545"/>
                <a:gd name="connsiteY11" fmla="*/ 994698 h 2913071"/>
                <a:gd name="connsiteX12" fmla="*/ 1424508 w 2356545"/>
                <a:gd name="connsiteY12" fmla="*/ 623864 h 2913071"/>
                <a:gd name="connsiteX13" fmla="*/ 848444 w 2356545"/>
                <a:gd name="connsiteY13" fmla="*/ 1415952 h 2913071"/>
                <a:gd name="connsiteX0" fmla="*/ 848444 w 2356545"/>
                <a:gd name="connsiteY0" fmla="*/ 1415952 h 2913071"/>
                <a:gd name="connsiteX1" fmla="*/ 864097 w 2356545"/>
                <a:gd name="connsiteY1" fmla="*/ 1055911 h 2913071"/>
                <a:gd name="connsiteX2" fmla="*/ 704428 w 2356545"/>
                <a:gd name="connsiteY2" fmla="*/ 1343944 h 2913071"/>
                <a:gd name="connsiteX3" fmla="*/ 344388 w 2356545"/>
                <a:gd name="connsiteY3" fmla="*/ 1343944 h 2913071"/>
                <a:gd name="connsiteX4" fmla="*/ 720081 w 2356545"/>
                <a:gd name="connsiteY4" fmla="*/ 2496071 h 2913071"/>
                <a:gd name="connsiteX5" fmla="*/ 56356 w 2356545"/>
                <a:gd name="connsiteY5" fmla="*/ 1487960 h 2913071"/>
                <a:gd name="connsiteX6" fmla="*/ 222279 w 2356545"/>
                <a:gd name="connsiteY6" fmla="*/ 659161 h 2913071"/>
                <a:gd name="connsiteX7" fmla="*/ 792089 w 2356545"/>
                <a:gd name="connsiteY7" fmla="*/ 119807 h 2913071"/>
                <a:gd name="connsiteX8" fmla="*/ 1595194 w 2356545"/>
                <a:gd name="connsiteY8" fmla="*/ 121196 h 2913071"/>
                <a:gd name="connsiteX9" fmla="*/ 2256262 w 2356545"/>
                <a:gd name="connsiteY9" fmla="*/ 1224017 h 2913071"/>
                <a:gd name="connsiteX10" fmla="*/ 1296926 w 2356545"/>
                <a:gd name="connsiteY10" fmla="*/ 2705619 h 2913071"/>
                <a:gd name="connsiteX11" fmla="*/ 2023423 w 2356545"/>
                <a:gd name="connsiteY11" fmla="*/ 994698 h 2913071"/>
                <a:gd name="connsiteX12" fmla="*/ 1424508 w 2356545"/>
                <a:gd name="connsiteY12" fmla="*/ 623864 h 2913071"/>
                <a:gd name="connsiteX13" fmla="*/ 848444 w 2356545"/>
                <a:gd name="connsiteY13" fmla="*/ 1415952 h 2913071"/>
                <a:gd name="connsiteX0" fmla="*/ 848444 w 2356545"/>
                <a:gd name="connsiteY0" fmla="*/ 1415952 h 2913071"/>
                <a:gd name="connsiteX1" fmla="*/ 864097 w 2356545"/>
                <a:gd name="connsiteY1" fmla="*/ 1055911 h 2913071"/>
                <a:gd name="connsiteX2" fmla="*/ 704428 w 2356545"/>
                <a:gd name="connsiteY2" fmla="*/ 1343944 h 2913071"/>
                <a:gd name="connsiteX3" fmla="*/ 344388 w 2356545"/>
                <a:gd name="connsiteY3" fmla="*/ 1343944 h 2913071"/>
                <a:gd name="connsiteX4" fmla="*/ 720081 w 2356545"/>
                <a:gd name="connsiteY4" fmla="*/ 2496071 h 2913071"/>
                <a:gd name="connsiteX5" fmla="*/ 56356 w 2356545"/>
                <a:gd name="connsiteY5" fmla="*/ 1487960 h 2913071"/>
                <a:gd name="connsiteX6" fmla="*/ 222279 w 2356545"/>
                <a:gd name="connsiteY6" fmla="*/ 659161 h 2913071"/>
                <a:gd name="connsiteX7" fmla="*/ 792089 w 2356545"/>
                <a:gd name="connsiteY7" fmla="*/ 119807 h 2913071"/>
                <a:gd name="connsiteX8" fmla="*/ 1595194 w 2356545"/>
                <a:gd name="connsiteY8" fmla="*/ 121196 h 2913071"/>
                <a:gd name="connsiteX9" fmla="*/ 2256262 w 2356545"/>
                <a:gd name="connsiteY9" fmla="*/ 1224017 h 2913071"/>
                <a:gd name="connsiteX10" fmla="*/ 1296926 w 2356545"/>
                <a:gd name="connsiteY10" fmla="*/ 2705619 h 2913071"/>
                <a:gd name="connsiteX11" fmla="*/ 2023423 w 2356545"/>
                <a:gd name="connsiteY11" fmla="*/ 994698 h 2913071"/>
                <a:gd name="connsiteX12" fmla="*/ 1424508 w 2356545"/>
                <a:gd name="connsiteY12" fmla="*/ 623864 h 2913071"/>
                <a:gd name="connsiteX13" fmla="*/ 848444 w 2356545"/>
                <a:gd name="connsiteY13" fmla="*/ 1415952 h 29130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356545" h="2913071">
                  <a:moveTo>
                    <a:pt x="848444" y="1415952"/>
                  </a:moveTo>
                  <a:cubicBezTo>
                    <a:pt x="876007" y="1311880"/>
                    <a:pt x="865055" y="1359731"/>
                    <a:pt x="864097" y="1055911"/>
                  </a:cubicBezTo>
                  <a:cubicBezTo>
                    <a:pt x="780446" y="1183189"/>
                    <a:pt x="777470" y="1176268"/>
                    <a:pt x="704428" y="1343944"/>
                  </a:cubicBezTo>
                  <a:cubicBezTo>
                    <a:pt x="609877" y="1342609"/>
                    <a:pt x="438427" y="1245089"/>
                    <a:pt x="344388" y="1343944"/>
                  </a:cubicBezTo>
                  <a:cubicBezTo>
                    <a:pt x="280809" y="1828859"/>
                    <a:pt x="339064" y="2031016"/>
                    <a:pt x="720081" y="2496071"/>
                  </a:cubicBezTo>
                  <a:cubicBezTo>
                    <a:pt x="672076" y="2520074"/>
                    <a:pt x="208334" y="2216829"/>
                    <a:pt x="56356" y="1487960"/>
                  </a:cubicBezTo>
                  <a:cubicBezTo>
                    <a:pt x="0" y="1169807"/>
                    <a:pt x="111641" y="828089"/>
                    <a:pt x="222279" y="659161"/>
                  </a:cubicBezTo>
                  <a:cubicBezTo>
                    <a:pt x="454535" y="303940"/>
                    <a:pt x="627577" y="199852"/>
                    <a:pt x="792089" y="119807"/>
                  </a:cubicBezTo>
                  <a:cubicBezTo>
                    <a:pt x="1075271" y="0"/>
                    <a:pt x="1441297" y="50915"/>
                    <a:pt x="1595194" y="121196"/>
                  </a:cubicBezTo>
                  <a:cubicBezTo>
                    <a:pt x="1830916" y="248320"/>
                    <a:pt x="2192452" y="620261"/>
                    <a:pt x="2256262" y="1224017"/>
                  </a:cubicBezTo>
                  <a:cubicBezTo>
                    <a:pt x="2300328" y="1356620"/>
                    <a:pt x="2284604" y="2781699"/>
                    <a:pt x="1296926" y="2705619"/>
                  </a:cubicBezTo>
                  <a:cubicBezTo>
                    <a:pt x="1194737" y="2686800"/>
                    <a:pt x="2356545" y="2913071"/>
                    <a:pt x="2023423" y="994698"/>
                  </a:cubicBezTo>
                  <a:cubicBezTo>
                    <a:pt x="1705605" y="883556"/>
                    <a:pt x="1570724" y="870265"/>
                    <a:pt x="1424508" y="623864"/>
                  </a:cubicBezTo>
                  <a:cubicBezTo>
                    <a:pt x="1061504" y="960844"/>
                    <a:pt x="1050879" y="982655"/>
                    <a:pt x="848444" y="1415952"/>
                  </a:cubicBezTo>
                  <a:close/>
                </a:path>
              </a:pathLst>
            </a:custGeom>
            <a:ln/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sp>
        <p:nvSpPr>
          <p:cNvPr id="5" name="Arredondar Retângulo no Mesmo Canto Lateral 4"/>
          <p:cNvSpPr/>
          <p:nvPr/>
        </p:nvSpPr>
        <p:spPr>
          <a:xfrm>
            <a:off x="-3661507" y="5106729"/>
            <a:ext cx="423824" cy="89057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Arredondar Retângulo no Mesmo Canto Lateral 27"/>
          <p:cNvSpPr/>
          <p:nvPr/>
        </p:nvSpPr>
        <p:spPr>
          <a:xfrm rot="10800000">
            <a:off x="-3026774" y="3777901"/>
            <a:ext cx="896314" cy="72331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2" name="Arredondar Retângulo no Mesmo Canto Lateral 31"/>
          <p:cNvSpPr/>
          <p:nvPr/>
        </p:nvSpPr>
        <p:spPr>
          <a:xfrm rot="10800000">
            <a:off x="-4789040" y="3786142"/>
            <a:ext cx="896314" cy="72331"/>
          </a:xfrm>
          <a:prstGeom prst="round2SameRect">
            <a:avLst>
              <a:gd name="adj1" fmla="val 50000"/>
              <a:gd name="adj2" fmla="val 0"/>
            </a:avLst>
          </a:prstGeom>
          <a:ln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1" name="CaixaDeTexto 10"/>
          <p:cNvSpPr txBox="1"/>
          <p:nvPr/>
        </p:nvSpPr>
        <p:spPr>
          <a:xfrm>
            <a:off x="-4864147" y="4007117"/>
            <a:ext cx="8962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9AD0"/>
                </a:solidFill>
              </a:rPr>
              <a:t>Empregado</a:t>
            </a:r>
            <a:endParaRPr lang="pt-BR" sz="1200" dirty="0">
              <a:solidFill>
                <a:srgbClr val="009AD0"/>
              </a:solidFill>
            </a:endParaRPr>
          </a:p>
        </p:txBody>
      </p:sp>
      <p:sp>
        <p:nvSpPr>
          <p:cNvPr id="59" name="CaixaDeTexto 58"/>
          <p:cNvSpPr txBox="1"/>
          <p:nvPr/>
        </p:nvSpPr>
        <p:spPr>
          <a:xfrm>
            <a:off x="-2917991" y="4002430"/>
            <a:ext cx="94917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1200" dirty="0" smtClean="0">
                <a:solidFill>
                  <a:srgbClr val="009AD0"/>
                </a:solidFill>
              </a:rPr>
              <a:t>Empregador</a:t>
            </a:r>
            <a:endParaRPr lang="pt-BR" sz="1200" dirty="0">
              <a:solidFill>
                <a:srgbClr val="009AD0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49502"/>
            <a:ext cx="2274867" cy="2055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0" name="Retângulo 59"/>
          <p:cNvSpPr/>
          <p:nvPr/>
        </p:nvSpPr>
        <p:spPr>
          <a:xfrm>
            <a:off x="3779912" y="1268760"/>
            <a:ext cx="2664374" cy="923330"/>
          </a:xfrm>
          <a:prstGeom prst="rect">
            <a:avLst/>
          </a:prstGeom>
          <a:effectLst>
            <a:outerShdw blurRad="50800" dir="5400000" sx="20000" sy="20000" algn="ctr" rotWithShape="0">
              <a:srgbClr val="000000"/>
            </a:outerShdw>
          </a:effectLst>
        </p:spPr>
        <p:txBody>
          <a:bodyPr wrap="square">
            <a:spAutoFit/>
          </a:bodyPr>
          <a:lstStyle/>
          <a:p>
            <a:pPr algn="r">
              <a:spcBef>
                <a:spcPct val="60000"/>
              </a:spcBef>
              <a:buClr>
                <a:srgbClr val="6EA0B0"/>
              </a:buClr>
            </a:pP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paridade </a:t>
            </a:r>
            <a:r>
              <a:rPr lang="pt-BR" sz="2000" dirty="0" smtClean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contributiva R$ </a:t>
            </a:r>
            <a:r>
              <a:rPr lang="pt-BR" sz="20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1,00 para R$ 1,00 </a:t>
            </a:r>
            <a:r>
              <a:rPr lang="pt-BR" sz="1400" dirty="0">
                <a:solidFill>
                  <a:schemeClr val="accent1">
                    <a:lumMod val="75000"/>
                  </a:schemeClr>
                </a:solidFill>
                <a:latin typeface="+mj-lt"/>
                <a:cs typeface="Arial" pitchFamily="34" charset="0"/>
              </a:rPr>
              <a:t>(EFPC c/patrocínio público)</a:t>
            </a:r>
          </a:p>
        </p:txBody>
      </p:sp>
      <p:sp>
        <p:nvSpPr>
          <p:cNvPr id="61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0916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06964" y="116632"/>
            <a:ext cx="7285516" cy="808033"/>
          </a:xfrm>
        </p:spPr>
        <p:txBody>
          <a:bodyPr/>
          <a:lstStyle/>
          <a:p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Previdência Complementar no Brasil</a:t>
            </a:r>
            <a:endParaRPr lang="pt-B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grpSp>
        <p:nvGrpSpPr>
          <p:cNvPr id="7" name="Grupo 6"/>
          <p:cNvGrpSpPr/>
          <p:nvPr/>
        </p:nvGrpSpPr>
        <p:grpSpPr>
          <a:xfrm>
            <a:off x="227029" y="1369101"/>
            <a:ext cx="8640960" cy="4104456"/>
            <a:chOff x="554458" y="2348880"/>
            <a:chExt cx="7577400" cy="3446426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8" name="Forma livre 7"/>
            <p:cNvSpPr/>
            <p:nvPr/>
          </p:nvSpPr>
          <p:spPr>
            <a:xfrm>
              <a:off x="554458" y="2348880"/>
              <a:ext cx="1188611" cy="3446426"/>
            </a:xfrm>
            <a:custGeom>
              <a:avLst/>
              <a:gdLst>
                <a:gd name="connsiteX0" fmla="*/ 0 w 1188611"/>
                <a:gd name="connsiteY0" fmla="*/ 118861 h 3786214"/>
                <a:gd name="connsiteX1" fmla="*/ 118861 w 1188611"/>
                <a:gd name="connsiteY1" fmla="*/ 0 h 3786214"/>
                <a:gd name="connsiteX2" fmla="*/ 1069750 w 1188611"/>
                <a:gd name="connsiteY2" fmla="*/ 0 h 3786214"/>
                <a:gd name="connsiteX3" fmla="*/ 1188611 w 1188611"/>
                <a:gd name="connsiteY3" fmla="*/ 118861 h 3786214"/>
                <a:gd name="connsiteX4" fmla="*/ 1188611 w 1188611"/>
                <a:gd name="connsiteY4" fmla="*/ 3667353 h 3786214"/>
                <a:gd name="connsiteX5" fmla="*/ 1069750 w 1188611"/>
                <a:gd name="connsiteY5" fmla="*/ 3786214 h 3786214"/>
                <a:gd name="connsiteX6" fmla="*/ 118861 w 1188611"/>
                <a:gd name="connsiteY6" fmla="*/ 3786214 h 3786214"/>
                <a:gd name="connsiteX7" fmla="*/ 0 w 1188611"/>
                <a:gd name="connsiteY7" fmla="*/ 3667353 h 3786214"/>
                <a:gd name="connsiteX8" fmla="*/ 0 w 1188611"/>
                <a:gd name="connsiteY8" fmla="*/ 118861 h 378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611" h="3786214">
                  <a:moveTo>
                    <a:pt x="0" y="118861"/>
                  </a:moveTo>
                  <a:cubicBezTo>
                    <a:pt x="0" y="53216"/>
                    <a:pt x="53216" y="0"/>
                    <a:pt x="118861" y="0"/>
                  </a:cubicBezTo>
                  <a:lnTo>
                    <a:pt x="1069750" y="0"/>
                  </a:lnTo>
                  <a:cubicBezTo>
                    <a:pt x="1135395" y="0"/>
                    <a:pt x="1188611" y="53216"/>
                    <a:pt x="1188611" y="118861"/>
                  </a:cubicBezTo>
                  <a:lnTo>
                    <a:pt x="1188611" y="3667353"/>
                  </a:lnTo>
                  <a:cubicBezTo>
                    <a:pt x="1188611" y="3732998"/>
                    <a:pt x="1135395" y="3786214"/>
                    <a:pt x="1069750" y="3786214"/>
                  </a:cubicBezTo>
                  <a:lnTo>
                    <a:pt x="118861" y="3786214"/>
                  </a:lnTo>
                  <a:cubicBezTo>
                    <a:pt x="53216" y="3786214"/>
                    <a:pt x="0" y="3732998"/>
                    <a:pt x="0" y="3667353"/>
                  </a:cubicBezTo>
                  <a:lnTo>
                    <a:pt x="0" y="11886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269607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>
                  <a:solidFill>
                    <a:schemeClr val="bg1"/>
                  </a:solidFill>
                </a:rPr>
                <a:t>Reformas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kern="1200" dirty="0" smtClean="0">
                  <a:solidFill>
                    <a:schemeClr val="bg1"/>
                  </a:solidFill>
                </a:rPr>
                <a:t>Constitucionais</a:t>
              </a:r>
              <a:endParaRPr lang="pt-BR" sz="14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9" name="Forma livre 8"/>
            <p:cNvSpPr/>
            <p:nvPr/>
          </p:nvSpPr>
          <p:spPr>
            <a:xfrm>
              <a:off x="673319" y="2814313"/>
              <a:ext cx="950889" cy="582540"/>
            </a:xfrm>
            <a:custGeom>
              <a:avLst/>
              <a:gdLst>
                <a:gd name="connsiteX0" fmla="*/ 0 w 950889"/>
                <a:gd name="connsiteY0" fmla="*/ 74384 h 743839"/>
                <a:gd name="connsiteX1" fmla="*/ 74384 w 950889"/>
                <a:gd name="connsiteY1" fmla="*/ 0 h 743839"/>
                <a:gd name="connsiteX2" fmla="*/ 876505 w 950889"/>
                <a:gd name="connsiteY2" fmla="*/ 0 h 743839"/>
                <a:gd name="connsiteX3" fmla="*/ 950889 w 950889"/>
                <a:gd name="connsiteY3" fmla="*/ 74384 h 743839"/>
                <a:gd name="connsiteX4" fmla="*/ 950889 w 950889"/>
                <a:gd name="connsiteY4" fmla="*/ 669455 h 743839"/>
                <a:gd name="connsiteX5" fmla="*/ 876505 w 950889"/>
                <a:gd name="connsiteY5" fmla="*/ 743839 h 743839"/>
                <a:gd name="connsiteX6" fmla="*/ 74384 w 950889"/>
                <a:gd name="connsiteY6" fmla="*/ 743839 h 743839"/>
                <a:gd name="connsiteX7" fmla="*/ 0 w 950889"/>
                <a:gd name="connsiteY7" fmla="*/ 669455 h 743839"/>
                <a:gd name="connsiteX8" fmla="*/ 0 w 950889"/>
                <a:gd name="connsiteY8" fmla="*/ 74384 h 7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743839">
                  <a:moveTo>
                    <a:pt x="0" y="74384"/>
                  </a:moveTo>
                  <a:cubicBezTo>
                    <a:pt x="0" y="33303"/>
                    <a:pt x="33303" y="0"/>
                    <a:pt x="74384" y="0"/>
                  </a:cubicBezTo>
                  <a:lnTo>
                    <a:pt x="876505" y="0"/>
                  </a:lnTo>
                  <a:cubicBezTo>
                    <a:pt x="917586" y="0"/>
                    <a:pt x="950889" y="33303"/>
                    <a:pt x="950889" y="74384"/>
                  </a:cubicBezTo>
                  <a:lnTo>
                    <a:pt x="950889" y="669455"/>
                  </a:lnTo>
                  <a:cubicBezTo>
                    <a:pt x="950889" y="710536"/>
                    <a:pt x="917586" y="743839"/>
                    <a:pt x="876505" y="743839"/>
                  </a:cubicBezTo>
                  <a:lnTo>
                    <a:pt x="74384" y="743839"/>
                  </a:lnTo>
                  <a:cubicBezTo>
                    <a:pt x="33303" y="743839"/>
                    <a:pt x="0" y="710536"/>
                    <a:pt x="0" y="669455"/>
                  </a:cubicBezTo>
                  <a:lnTo>
                    <a:pt x="0" y="743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06" tIns="37026" rIns="42106" bIns="3702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EC 20, 1998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0" name="Forma livre 9"/>
            <p:cNvSpPr/>
            <p:nvPr/>
          </p:nvSpPr>
          <p:spPr>
            <a:xfrm>
              <a:off x="673319" y="3497689"/>
              <a:ext cx="950889" cy="743839"/>
            </a:xfrm>
            <a:custGeom>
              <a:avLst/>
              <a:gdLst>
                <a:gd name="connsiteX0" fmla="*/ 0 w 950889"/>
                <a:gd name="connsiteY0" fmla="*/ 74384 h 743839"/>
                <a:gd name="connsiteX1" fmla="*/ 74384 w 950889"/>
                <a:gd name="connsiteY1" fmla="*/ 0 h 743839"/>
                <a:gd name="connsiteX2" fmla="*/ 876505 w 950889"/>
                <a:gd name="connsiteY2" fmla="*/ 0 h 743839"/>
                <a:gd name="connsiteX3" fmla="*/ 950889 w 950889"/>
                <a:gd name="connsiteY3" fmla="*/ 74384 h 743839"/>
                <a:gd name="connsiteX4" fmla="*/ 950889 w 950889"/>
                <a:gd name="connsiteY4" fmla="*/ 669455 h 743839"/>
                <a:gd name="connsiteX5" fmla="*/ 876505 w 950889"/>
                <a:gd name="connsiteY5" fmla="*/ 743839 h 743839"/>
                <a:gd name="connsiteX6" fmla="*/ 74384 w 950889"/>
                <a:gd name="connsiteY6" fmla="*/ 743839 h 743839"/>
                <a:gd name="connsiteX7" fmla="*/ 0 w 950889"/>
                <a:gd name="connsiteY7" fmla="*/ 669455 h 743839"/>
                <a:gd name="connsiteX8" fmla="*/ 0 w 950889"/>
                <a:gd name="connsiteY8" fmla="*/ 74384 h 7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743839">
                  <a:moveTo>
                    <a:pt x="0" y="74384"/>
                  </a:moveTo>
                  <a:cubicBezTo>
                    <a:pt x="0" y="33303"/>
                    <a:pt x="33303" y="0"/>
                    <a:pt x="74384" y="0"/>
                  </a:cubicBezTo>
                  <a:lnTo>
                    <a:pt x="876505" y="0"/>
                  </a:lnTo>
                  <a:cubicBezTo>
                    <a:pt x="917586" y="0"/>
                    <a:pt x="950889" y="33303"/>
                    <a:pt x="950889" y="74384"/>
                  </a:cubicBezTo>
                  <a:lnTo>
                    <a:pt x="950889" y="669455"/>
                  </a:lnTo>
                  <a:cubicBezTo>
                    <a:pt x="950889" y="710536"/>
                    <a:pt x="917586" y="743839"/>
                    <a:pt x="876505" y="743839"/>
                  </a:cubicBezTo>
                  <a:lnTo>
                    <a:pt x="74384" y="743839"/>
                  </a:lnTo>
                  <a:cubicBezTo>
                    <a:pt x="33303" y="743839"/>
                    <a:pt x="0" y="710536"/>
                    <a:pt x="0" y="669455"/>
                  </a:cubicBezTo>
                  <a:lnTo>
                    <a:pt x="0" y="743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06" tIns="37026" rIns="42106" bIns="3702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EC 41, 2003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1" name="Forma livre 10"/>
            <p:cNvSpPr/>
            <p:nvPr/>
          </p:nvSpPr>
          <p:spPr>
            <a:xfrm>
              <a:off x="673319" y="4344179"/>
              <a:ext cx="950889" cy="743839"/>
            </a:xfrm>
            <a:custGeom>
              <a:avLst/>
              <a:gdLst>
                <a:gd name="connsiteX0" fmla="*/ 0 w 950889"/>
                <a:gd name="connsiteY0" fmla="*/ 74384 h 743839"/>
                <a:gd name="connsiteX1" fmla="*/ 74384 w 950889"/>
                <a:gd name="connsiteY1" fmla="*/ 0 h 743839"/>
                <a:gd name="connsiteX2" fmla="*/ 876505 w 950889"/>
                <a:gd name="connsiteY2" fmla="*/ 0 h 743839"/>
                <a:gd name="connsiteX3" fmla="*/ 950889 w 950889"/>
                <a:gd name="connsiteY3" fmla="*/ 74384 h 743839"/>
                <a:gd name="connsiteX4" fmla="*/ 950889 w 950889"/>
                <a:gd name="connsiteY4" fmla="*/ 669455 h 743839"/>
                <a:gd name="connsiteX5" fmla="*/ 876505 w 950889"/>
                <a:gd name="connsiteY5" fmla="*/ 743839 h 743839"/>
                <a:gd name="connsiteX6" fmla="*/ 74384 w 950889"/>
                <a:gd name="connsiteY6" fmla="*/ 743839 h 743839"/>
                <a:gd name="connsiteX7" fmla="*/ 0 w 950889"/>
                <a:gd name="connsiteY7" fmla="*/ 669455 h 743839"/>
                <a:gd name="connsiteX8" fmla="*/ 0 w 950889"/>
                <a:gd name="connsiteY8" fmla="*/ 74384 h 7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743839">
                  <a:moveTo>
                    <a:pt x="0" y="74384"/>
                  </a:moveTo>
                  <a:cubicBezTo>
                    <a:pt x="0" y="33303"/>
                    <a:pt x="33303" y="0"/>
                    <a:pt x="74384" y="0"/>
                  </a:cubicBezTo>
                  <a:lnTo>
                    <a:pt x="876505" y="0"/>
                  </a:lnTo>
                  <a:cubicBezTo>
                    <a:pt x="917586" y="0"/>
                    <a:pt x="950889" y="33303"/>
                    <a:pt x="950889" y="74384"/>
                  </a:cubicBezTo>
                  <a:lnTo>
                    <a:pt x="950889" y="669455"/>
                  </a:lnTo>
                  <a:cubicBezTo>
                    <a:pt x="950889" y="710536"/>
                    <a:pt x="917586" y="743839"/>
                    <a:pt x="876505" y="743839"/>
                  </a:cubicBezTo>
                  <a:lnTo>
                    <a:pt x="74384" y="743839"/>
                  </a:lnTo>
                  <a:cubicBezTo>
                    <a:pt x="33303" y="743839"/>
                    <a:pt x="0" y="710536"/>
                    <a:pt x="0" y="669455"/>
                  </a:cubicBezTo>
                  <a:lnTo>
                    <a:pt x="0" y="743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06" tIns="37026" rIns="42106" bIns="3702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EC 47, 2005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2" name="Forma livre 11"/>
            <p:cNvSpPr/>
            <p:nvPr/>
          </p:nvSpPr>
          <p:spPr>
            <a:xfrm>
              <a:off x="1832216" y="2348880"/>
              <a:ext cx="1188611" cy="3446426"/>
            </a:xfrm>
            <a:custGeom>
              <a:avLst/>
              <a:gdLst>
                <a:gd name="connsiteX0" fmla="*/ 0 w 1188611"/>
                <a:gd name="connsiteY0" fmla="*/ 118861 h 3786214"/>
                <a:gd name="connsiteX1" fmla="*/ 118861 w 1188611"/>
                <a:gd name="connsiteY1" fmla="*/ 0 h 3786214"/>
                <a:gd name="connsiteX2" fmla="*/ 1069750 w 1188611"/>
                <a:gd name="connsiteY2" fmla="*/ 0 h 3786214"/>
                <a:gd name="connsiteX3" fmla="*/ 1188611 w 1188611"/>
                <a:gd name="connsiteY3" fmla="*/ 118861 h 3786214"/>
                <a:gd name="connsiteX4" fmla="*/ 1188611 w 1188611"/>
                <a:gd name="connsiteY4" fmla="*/ 3667353 h 3786214"/>
                <a:gd name="connsiteX5" fmla="*/ 1069750 w 1188611"/>
                <a:gd name="connsiteY5" fmla="*/ 3786214 h 3786214"/>
                <a:gd name="connsiteX6" fmla="*/ 118861 w 1188611"/>
                <a:gd name="connsiteY6" fmla="*/ 3786214 h 3786214"/>
                <a:gd name="connsiteX7" fmla="*/ 0 w 1188611"/>
                <a:gd name="connsiteY7" fmla="*/ 3667353 h 3786214"/>
                <a:gd name="connsiteX8" fmla="*/ 0 w 1188611"/>
                <a:gd name="connsiteY8" fmla="*/ 118861 h 378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611" h="3786214">
                  <a:moveTo>
                    <a:pt x="0" y="118861"/>
                  </a:moveTo>
                  <a:cubicBezTo>
                    <a:pt x="0" y="53216"/>
                    <a:pt x="53216" y="0"/>
                    <a:pt x="118861" y="0"/>
                  </a:cubicBezTo>
                  <a:lnTo>
                    <a:pt x="1069750" y="0"/>
                  </a:lnTo>
                  <a:cubicBezTo>
                    <a:pt x="1135395" y="0"/>
                    <a:pt x="1188611" y="53216"/>
                    <a:pt x="1188611" y="118861"/>
                  </a:cubicBezTo>
                  <a:lnTo>
                    <a:pt x="1188611" y="3667353"/>
                  </a:lnTo>
                  <a:cubicBezTo>
                    <a:pt x="1188611" y="3732998"/>
                    <a:pt x="1135395" y="3786214"/>
                    <a:pt x="1069750" y="3786214"/>
                  </a:cubicBezTo>
                  <a:lnTo>
                    <a:pt x="118861" y="3786214"/>
                  </a:lnTo>
                  <a:cubicBezTo>
                    <a:pt x="53216" y="3786214"/>
                    <a:pt x="0" y="3732998"/>
                    <a:pt x="0" y="3667353"/>
                  </a:cubicBezTo>
                  <a:lnTo>
                    <a:pt x="0" y="11886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2696070" numCol="1" spcCol="1270" anchor="t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</a:rPr>
                <a:t>Leis Complementares</a:t>
              </a:r>
            </a:p>
          </p:txBody>
        </p:sp>
        <p:sp>
          <p:nvSpPr>
            <p:cNvPr id="13" name="Forma livre 12"/>
            <p:cNvSpPr/>
            <p:nvPr/>
          </p:nvSpPr>
          <p:spPr>
            <a:xfrm>
              <a:off x="1951077" y="3095771"/>
              <a:ext cx="950889" cy="1141595"/>
            </a:xfrm>
            <a:custGeom>
              <a:avLst/>
              <a:gdLst>
                <a:gd name="connsiteX0" fmla="*/ 0 w 950889"/>
                <a:gd name="connsiteY0" fmla="*/ 95089 h 1141595"/>
                <a:gd name="connsiteX1" fmla="*/ 95089 w 950889"/>
                <a:gd name="connsiteY1" fmla="*/ 0 h 1141595"/>
                <a:gd name="connsiteX2" fmla="*/ 855800 w 950889"/>
                <a:gd name="connsiteY2" fmla="*/ 0 h 1141595"/>
                <a:gd name="connsiteX3" fmla="*/ 950889 w 950889"/>
                <a:gd name="connsiteY3" fmla="*/ 95089 h 1141595"/>
                <a:gd name="connsiteX4" fmla="*/ 950889 w 950889"/>
                <a:gd name="connsiteY4" fmla="*/ 1046506 h 1141595"/>
                <a:gd name="connsiteX5" fmla="*/ 855800 w 950889"/>
                <a:gd name="connsiteY5" fmla="*/ 1141595 h 1141595"/>
                <a:gd name="connsiteX6" fmla="*/ 95089 w 950889"/>
                <a:gd name="connsiteY6" fmla="*/ 1141595 h 1141595"/>
                <a:gd name="connsiteX7" fmla="*/ 0 w 950889"/>
                <a:gd name="connsiteY7" fmla="*/ 1046506 h 1141595"/>
                <a:gd name="connsiteX8" fmla="*/ 0 w 950889"/>
                <a:gd name="connsiteY8" fmla="*/ 95089 h 1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1141595">
                  <a:moveTo>
                    <a:pt x="0" y="95089"/>
                  </a:moveTo>
                  <a:cubicBezTo>
                    <a:pt x="0" y="42573"/>
                    <a:pt x="42573" y="0"/>
                    <a:pt x="95089" y="0"/>
                  </a:cubicBezTo>
                  <a:lnTo>
                    <a:pt x="855800" y="0"/>
                  </a:lnTo>
                  <a:cubicBezTo>
                    <a:pt x="908316" y="0"/>
                    <a:pt x="950889" y="42573"/>
                    <a:pt x="950889" y="95089"/>
                  </a:cubicBezTo>
                  <a:lnTo>
                    <a:pt x="950889" y="1046506"/>
                  </a:lnTo>
                  <a:cubicBezTo>
                    <a:pt x="950889" y="1099022"/>
                    <a:pt x="908316" y="1141595"/>
                    <a:pt x="855800" y="1141595"/>
                  </a:cubicBezTo>
                  <a:lnTo>
                    <a:pt x="95089" y="1141595"/>
                  </a:lnTo>
                  <a:cubicBezTo>
                    <a:pt x="42573" y="1141595"/>
                    <a:pt x="0" y="1099022"/>
                    <a:pt x="0" y="1046506"/>
                  </a:cubicBezTo>
                  <a:lnTo>
                    <a:pt x="0" y="9508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71" tIns="43091" rIns="48171" bIns="4309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LC 108, 2001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(U/E/M/DF e EFPC)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4" name="Forma livre 13"/>
            <p:cNvSpPr/>
            <p:nvPr/>
          </p:nvSpPr>
          <p:spPr>
            <a:xfrm>
              <a:off x="1951077" y="4412995"/>
              <a:ext cx="950889" cy="1141595"/>
            </a:xfrm>
            <a:custGeom>
              <a:avLst/>
              <a:gdLst>
                <a:gd name="connsiteX0" fmla="*/ 0 w 950889"/>
                <a:gd name="connsiteY0" fmla="*/ 95089 h 1141595"/>
                <a:gd name="connsiteX1" fmla="*/ 95089 w 950889"/>
                <a:gd name="connsiteY1" fmla="*/ 0 h 1141595"/>
                <a:gd name="connsiteX2" fmla="*/ 855800 w 950889"/>
                <a:gd name="connsiteY2" fmla="*/ 0 h 1141595"/>
                <a:gd name="connsiteX3" fmla="*/ 950889 w 950889"/>
                <a:gd name="connsiteY3" fmla="*/ 95089 h 1141595"/>
                <a:gd name="connsiteX4" fmla="*/ 950889 w 950889"/>
                <a:gd name="connsiteY4" fmla="*/ 1046506 h 1141595"/>
                <a:gd name="connsiteX5" fmla="*/ 855800 w 950889"/>
                <a:gd name="connsiteY5" fmla="*/ 1141595 h 1141595"/>
                <a:gd name="connsiteX6" fmla="*/ 95089 w 950889"/>
                <a:gd name="connsiteY6" fmla="*/ 1141595 h 1141595"/>
                <a:gd name="connsiteX7" fmla="*/ 0 w 950889"/>
                <a:gd name="connsiteY7" fmla="*/ 1046506 h 1141595"/>
                <a:gd name="connsiteX8" fmla="*/ 0 w 950889"/>
                <a:gd name="connsiteY8" fmla="*/ 95089 h 11415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1141595">
                  <a:moveTo>
                    <a:pt x="0" y="95089"/>
                  </a:moveTo>
                  <a:cubicBezTo>
                    <a:pt x="0" y="42573"/>
                    <a:pt x="42573" y="0"/>
                    <a:pt x="95089" y="0"/>
                  </a:cubicBezTo>
                  <a:lnTo>
                    <a:pt x="855800" y="0"/>
                  </a:lnTo>
                  <a:cubicBezTo>
                    <a:pt x="908316" y="0"/>
                    <a:pt x="950889" y="42573"/>
                    <a:pt x="950889" y="95089"/>
                  </a:cubicBezTo>
                  <a:lnTo>
                    <a:pt x="950889" y="1046506"/>
                  </a:lnTo>
                  <a:cubicBezTo>
                    <a:pt x="950889" y="1099022"/>
                    <a:pt x="908316" y="1141595"/>
                    <a:pt x="855800" y="1141595"/>
                  </a:cubicBezTo>
                  <a:lnTo>
                    <a:pt x="95089" y="1141595"/>
                  </a:lnTo>
                  <a:cubicBezTo>
                    <a:pt x="42573" y="1141595"/>
                    <a:pt x="0" y="1099022"/>
                    <a:pt x="0" y="1046506"/>
                  </a:cubicBezTo>
                  <a:lnTo>
                    <a:pt x="0" y="9508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71" tIns="43091" rIns="48171" bIns="4309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LC 109, 2001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(gestão e governança)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5" name="Forma livre 14"/>
            <p:cNvSpPr/>
            <p:nvPr/>
          </p:nvSpPr>
          <p:spPr>
            <a:xfrm>
              <a:off x="3109974" y="2348880"/>
              <a:ext cx="1188611" cy="3446426"/>
            </a:xfrm>
            <a:custGeom>
              <a:avLst/>
              <a:gdLst>
                <a:gd name="connsiteX0" fmla="*/ 0 w 1188611"/>
                <a:gd name="connsiteY0" fmla="*/ 118861 h 3786214"/>
                <a:gd name="connsiteX1" fmla="*/ 118861 w 1188611"/>
                <a:gd name="connsiteY1" fmla="*/ 0 h 3786214"/>
                <a:gd name="connsiteX2" fmla="*/ 1069750 w 1188611"/>
                <a:gd name="connsiteY2" fmla="*/ 0 h 3786214"/>
                <a:gd name="connsiteX3" fmla="*/ 1188611 w 1188611"/>
                <a:gd name="connsiteY3" fmla="*/ 118861 h 3786214"/>
                <a:gd name="connsiteX4" fmla="*/ 1188611 w 1188611"/>
                <a:gd name="connsiteY4" fmla="*/ 3667353 h 3786214"/>
                <a:gd name="connsiteX5" fmla="*/ 1069750 w 1188611"/>
                <a:gd name="connsiteY5" fmla="*/ 3786214 h 3786214"/>
                <a:gd name="connsiteX6" fmla="*/ 118861 w 1188611"/>
                <a:gd name="connsiteY6" fmla="*/ 3786214 h 3786214"/>
                <a:gd name="connsiteX7" fmla="*/ 0 w 1188611"/>
                <a:gd name="connsiteY7" fmla="*/ 3667353 h 3786214"/>
                <a:gd name="connsiteX8" fmla="*/ 0 w 1188611"/>
                <a:gd name="connsiteY8" fmla="*/ 118861 h 378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611" h="3786214">
                  <a:moveTo>
                    <a:pt x="0" y="118861"/>
                  </a:moveTo>
                  <a:cubicBezTo>
                    <a:pt x="0" y="53216"/>
                    <a:pt x="53216" y="0"/>
                    <a:pt x="118861" y="0"/>
                  </a:cubicBezTo>
                  <a:lnTo>
                    <a:pt x="1069750" y="0"/>
                  </a:lnTo>
                  <a:cubicBezTo>
                    <a:pt x="1135395" y="0"/>
                    <a:pt x="1188611" y="53216"/>
                    <a:pt x="1188611" y="118861"/>
                  </a:cubicBezTo>
                  <a:lnTo>
                    <a:pt x="1188611" y="3667353"/>
                  </a:lnTo>
                  <a:cubicBezTo>
                    <a:pt x="1188611" y="3732998"/>
                    <a:pt x="1135395" y="3786214"/>
                    <a:pt x="1069750" y="3786214"/>
                  </a:cubicBezTo>
                  <a:lnTo>
                    <a:pt x="118861" y="3786214"/>
                  </a:lnTo>
                  <a:cubicBezTo>
                    <a:pt x="53216" y="3786214"/>
                    <a:pt x="0" y="3732998"/>
                    <a:pt x="0" y="3667353"/>
                  </a:cubicBezTo>
                  <a:lnTo>
                    <a:pt x="0" y="11886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269607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</a:rPr>
                <a:t>Leis </a:t>
              </a:r>
            </a:p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</a:rPr>
                <a:t>Ordinárias</a:t>
              </a:r>
            </a:p>
          </p:txBody>
        </p:sp>
        <p:sp>
          <p:nvSpPr>
            <p:cNvPr id="16" name="Forma livre 15"/>
            <p:cNvSpPr/>
            <p:nvPr/>
          </p:nvSpPr>
          <p:spPr>
            <a:xfrm>
              <a:off x="3228835" y="3106435"/>
              <a:ext cx="950889" cy="743839"/>
            </a:xfrm>
            <a:custGeom>
              <a:avLst/>
              <a:gdLst>
                <a:gd name="connsiteX0" fmla="*/ 0 w 950889"/>
                <a:gd name="connsiteY0" fmla="*/ 74384 h 743839"/>
                <a:gd name="connsiteX1" fmla="*/ 74384 w 950889"/>
                <a:gd name="connsiteY1" fmla="*/ 0 h 743839"/>
                <a:gd name="connsiteX2" fmla="*/ 876505 w 950889"/>
                <a:gd name="connsiteY2" fmla="*/ 0 h 743839"/>
                <a:gd name="connsiteX3" fmla="*/ 950889 w 950889"/>
                <a:gd name="connsiteY3" fmla="*/ 74384 h 743839"/>
                <a:gd name="connsiteX4" fmla="*/ 950889 w 950889"/>
                <a:gd name="connsiteY4" fmla="*/ 669455 h 743839"/>
                <a:gd name="connsiteX5" fmla="*/ 876505 w 950889"/>
                <a:gd name="connsiteY5" fmla="*/ 743839 h 743839"/>
                <a:gd name="connsiteX6" fmla="*/ 74384 w 950889"/>
                <a:gd name="connsiteY6" fmla="*/ 743839 h 743839"/>
                <a:gd name="connsiteX7" fmla="*/ 0 w 950889"/>
                <a:gd name="connsiteY7" fmla="*/ 669455 h 743839"/>
                <a:gd name="connsiteX8" fmla="*/ 0 w 950889"/>
                <a:gd name="connsiteY8" fmla="*/ 74384 h 7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743839">
                  <a:moveTo>
                    <a:pt x="0" y="74384"/>
                  </a:moveTo>
                  <a:cubicBezTo>
                    <a:pt x="0" y="33303"/>
                    <a:pt x="33303" y="0"/>
                    <a:pt x="74384" y="0"/>
                  </a:cubicBezTo>
                  <a:lnTo>
                    <a:pt x="876505" y="0"/>
                  </a:lnTo>
                  <a:cubicBezTo>
                    <a:pt x="917586" y="0"/>
                    <a:pt x="950889" y="33303"/>
                    <a:pt x="950889" y="74384"/>
                  </a:cubicBezTo>
                  <a:lnTo>
                    <a:pt x="950889" y="669455"/>
                  </a:lnTo>
                  <a:cubicBezTo>
                    <a:pt x="950889" y="710536"/>
                    <a:pt x="917586" y="743839"/>
                    <a:pt x="876505" y="743839"/>
                  </a:cubicBezTo>
                  <a:lnTo>
                    <a:pt x="74384" y="743839"/>
                  </a:lnTo>
                  <a:cubicBezTo>
                    <a:pt x="33303" y="743839"/>
                    <a:pt x="0" y="710536"/>
                    <a:pt x="0" y="669455"/>
                  </a:cubicBezTo>
                  <a:lnTo>
                    <a:pt x="0" y="743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06" tIns="37026" rIns="42106" bIns="3702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11.053, 2004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(tributação)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7" name="Forma livre 16"/>
            <p:cNvSpPr/>
            <p:nvPr/>
          </p:nvSpPr>
          <p:spPr>
            <a:xfrm>
              <a:off x="3228835" y="3964713"/>
              <a:ext cx="950889" cy="743839"/>
            </a:xfrm>
            <a:custGeom>
              <a:avLst/>
              <a:gdLst>
                <a:gd name="connsiteX0" fmla="*/ 0 w 950889"/>
                <a:gd name="connsiteY0" fmla="*/ 74384 h 743839"/>
                <a:gd name="connsiteX1" fmla="*/ 74384 w 950889"/>
                <a:gd name="connsiteY1" fmla="*/ 0 h 743839"/>
                <a:gd name="connsiteX2" fmla="*/ 876505 w 950889"/>
                <a:gd name="connsiteY2" fmla="*/ 0 h 743839"/>
                <a:gd name="connsiteX3" fmla="*/ 950889 w 950889"/>
                <a:gd name="connsiteY3" fmla="*/ 74384 h 743839"/>
                <a:gd name="connsiteX4" fmla="*/ 950889 w 950889"/>
                <a:gd name="connsiteY4" fmla="*/ 669455 h 743839"/>
                <a:gd name="connsiteX5" fmla="*/ 876505 w 950889"/>
                <a:gd name="connsiteY5" fmla="*/ 743839 h 743839"/>
                <a:gd name="connsiteX6" fmla="*/ 74384 w 950889"/>
                <a:gd name="connsiteY6" fmla="*/ 743839 h 743839"/>
                <a:gd name="connsiteX7" fmla="*/ 0 w 950889"/>
                <a:gd name="connsiteY7" fmla="*/ 669455 h 743839"/>
                <a:gd name="connsiteX8" fmla="*/ 0 w 950889"/>
                <a:gd name="connsiteY8" fmla="*/ 74384 h 7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743839">
                  <a:moveTo>
                    <a:pt x="0" y="74384"/>
                  </a:moveTo>
                  <a:cubicBezTo>
                    <a:pt x="0" y="33303"/>
                    <a:pt x="33303" y="0"/>
                    <a:pt x="74384" y="0"/>
                  </a:cubicBezTo>
                  <a:lnTo>
                    <a:pt x="876505" y="0"/>
                  </a:lnTo>
                  <a:cubicBezTo>
                    <a:pt x="917586" y="0"/>
                    <a:pt x="950889" y="33303"/>
                    <a:pt x="950889" y="74384"/>
                  </a:cubicBezTo>
                  <a:lnTo>
                    <a:pt x="950889" y="669455"/>
                  </a:lnTo>
                  <a:cubicBezTo>
                    <a:pt x="950889" y="710536"/>
                    <a:pt x="917586" y="743839"/>
                    <a:pt x="876505" y="743839"/>
                  </a:cubicBezTo>
                  <a:lnTo>
                    <a:pt x="74384" y="743839"/>
                  </a:lnTo>
                  <a:cubicBezTo>
                    <a:pt x="33303" y="743839"/>
                    <a:pt x="0" y="710536"/>
                    <a:pt x="0" y="669455"/>
                  </a:cubicBezTo>
                  <a:lnTo>
                    <a:pt x="0" y="743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06" tIns="37026" rIns="42106" bIns="3702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12.154, 2009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(</a:t>
              </a:r>
              <a:r>
                <a:rPr lang="pt-BR" sz="1200" b="1" kern="1200" dirty="0" err="1" smtClean="0">
                  <a:solidFill>
                    <a:schemeClr val="accent5">
                      <a:lumMod val="75000"/>
                    </a:schemeClr>
                  </a:solidFill>
                </a:rPr>
                <a:t>Previc</a:t>
              </a: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8" name="Forma livre 17"/>
            <p:cNvSpPr/>
            <p:nvPr/>
          </p:nvSpPr>
          <p:spPr>
            <a:xfrm>
              <a:off x="3228835" y="4822990"/>
              <a:ext cx="950889" cy="743839"/>
            </a:xfrm>
            <a:custGeom>
              <a:avLst/>
              <a:gdLst>
                <a:gd name="connsiteX0" fmla="*/ 0 w 950889"/>
                <a:gd name="connsiteY0" fmla="*/ 74384 h 743839"/>
                <a:gd name="connsiteX1" fmla="*/ 74384 w 950889"/>
                <a:gd name="connsiteY1" fmla="*/ 0 h 743839"/>
                <a:gd name="connsiteX2" fmla="*/ 876505 w 950889"/>
                <a:gd name="connsiteY2" fmla="*/ 0 h 743839"/>
                <a:gd name="connsiteX3" fmla="*/ 950889 w 950889"/>
                <a:gd name="connsiteY3" fmla="*/ 74384 h 743839"/>
                <a:gd name="connsiteX4" fmla="*/ 950889 w 950889"/>
                <a:gd name="connsiteY4" fmla="*/ 669455 h 743839"/>
                <a:gd name="connsiteX5" fmla="*/ 876505 w 950889"/>
                <a:gd name="connsiteY5" fmla="*/ 743839 h 743839"/>
                <a:gd name="connsiteX6" fmla="*/ 74384 w 950889"/>
                <a:gd name="connsiteY6" fmla="*/ 743839 h 743839"/>
                <a:gd name="connsiteX7" fmla="*/ 0 w 950889"/>
                <a:gd name="connsiteY7" fmla="*/ 669455 h 743839"/>
                <a:gd name="connsiteX8" fmla="*/ 0 w 950889"/>
                <a:gd name="connsiteY8" fmla="*/ 74384 h 7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743839">
                  <a:moveTo>
                    <a:pt x="0" y="74384"/>
                  </a:moveTo>
                  <a:cubicBezTo>
                    <a:pt x="0" y="33303"/>
                    <a:pt x="33303" y="0"/>
                    <a:pt x="74384" y="0"/>
                  </a:cubicBezTo>
                  <a:lnTo>
                    <a:pt x="876505" y="0"/>
                  </a:lnTo>
                  <a:cubicBezTo>
                    <a:pt x="917586" y="0"/>
                    <a:pt x="950889" y="33303"/>
                    <a:pt x="950889" y="74384"/>
                  </a:cubicBezTo>
                  <a:lnTo>
                    <a:pt x="950889" y="669455"/>
                  </a:lnTo>
                  <a:cubicBezTo>
                    <a:pt x="950889" y="710536"/>
                    <a:pt x="917586" y="743839"/>
                    <a:pt x="876505" y="743839"/>
                  </a:cubicBezTo>
                  <a:lnTo>
                    <a:pt x="74384" y="743839"/>
                  </a:lnTo>
                  <a:cubicBezTo>
                    <a:pt x="33303" y="743839"/>
                    <a:pt x="0" y="710536"/>
                    <a:pt x="0" y="669455"/>
                  </a:cubicBezTo>
                  <a:lnTo>
                    <a:pt x="0" y="743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06" tIns="37026" rIns="42106" bIns="3702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12.618, 2012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(Funpresp)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19" name="Forma livre 18"/>
            <p:cNvSpPr/>
            <p:nvPr/>
          </p:nvSpPr>
          <p:spPr>
            <a:xfrm>
              <a:off x="4387731" y="2348880"/>
              <a:ext cx="1188611" cy="3446426"/>
            </a:xfrm>
            <a:custGeom>
              <a:avLst/>
              <a:gdLst>
                <a:gd name="connsiteX0" fmla="*/ 0 w 1188611"/>
                <a:gd name="connsiteY0" fmla="*/ 118861 h 3786214"/>
                <a:gd name="connsiteX1" fmla="*/ 118861 w 1188611"/>
                <a:gd name="connsiteY1" fmla="*/ 0 h 3786214"/>
                <a:gd name="connsiteX2" fmla="*/ 1069750 w 1188611"/>
                <a:gd name="connsiteY2" fmla="*/ 0 h 3786214"/>
                <a:gd name="connsiteX3" fmla="*/ 1188611 w 1188611"/>
                <a:gd name="connsiteY3" fmla="*/ 118861 h 3786214"/>
                <a:gd name="connsiteX4" fmla="*/ 1188611 w 1188611"/>
                <a:gd name="connsiteY4" fmla="*/ 3667353 h 3786214"/>
                <a:gd name="connsiteX5" fmla="*/ 1069750 w 1188611"/>
                <a:gd name="connsiteY5" fmla="*/ 3786214 h 3786214"/>
                <a:gd name="connsiteX6" fmla="*/ 118861 w 1188611"/>
                <a:gd name="connsiteY6" fmla="*/ 3786214 h 3786214"/>
                <a:gd name="connsiteX7" fmla="*/ 0 w 1188611"/>
                <a:gd name="connsiteY7" fmla="*/ 3667353 h 3786214"/>
                <a:gd name="connsiteX8" fmla="*/ 0 w 1188611"/>
                <a:gd name="connsiteY8" fmla="*/ 118861 h 378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611" h="3786214">
                  <a:moveTo>
                    <a:pt x="0" y="118861"/>
                  </a:moveTo>
                  <a:cubicBezTo>
                    <a:pt x="0" y="53216"/>
                    <a:pt x="53216" y="0"/>
                    <a:pt x="118861" y="0"/>
                  </a:cubicBezTo>
                  <a:lnTo>
                    <a:pt x="1069750" y="0"/>
                  </a:lnTo>
                  <a:cubicBezTo>
                    <a:pt x="1135395" y="0"/>
                    <a:pt x="1188611" y="53216"/>
                    <a:pt x="1188611" y="118861"/>
                  </a:cubicBezTo>
                  <a:lnTo>
                    <a:pt x="1188611" y="3667353"/>
                  </a:lnTo>
                  <a:cubicBezTo>
                    <a:pt x="1188611" y="3732998"/>
                    <a:pt x="1135395" y="3786214"/>
                    <a:pt x="1069750" y="3786214"/>
                  </a:cubicBezTo>
                  <a:lnTo>
                    <a:pt x="118861" y="3786214"/>
                  </a:lnTo>
                  <a:cubicBezTo>
                    <a:pt x="53216" y="3786214"/>
                    <a:pt x="0" y="3732998"/>
                    <a:pt x="0" y="3667353"/>
                  </a:cubicBezTo>
                  <a:lnTo>
                    <a:pt x="0" y="11886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269607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</a:rPr>
                <a:t>Decretos</a:t>
              </a:r>
            </a:p>
          </p:txBody>
        </p:sp>
        <p:sp>
          <p:nvSpPr>
            <p:cNvPr id="20" name="Forma livre 19"/>
            <p:cNvSpPr/>
            <p:nvPr/>
          </p:nvSpPr>
          <p:spPr>
            <a:xfrm>
              <a:off x="4506593" y="3106435"/>
              <a:ext cx="950889" cy="743839"/>
            </a:xfrm>
            <a:custGeom>
              <a:avLst/>
              <a:gdLst>
                <a:gd name="connsiteX0" fmla="*/ 0 w 950889"/>
                <a:gd name="connsiteY0" fmla="*/ 74384 h 743839"/>
                <a:gd name="connsiteX1" fmla="*/ 74384 w 950889"/>
                <a:gd name="connsiteY1" fmla="*/ 0 h 743839"/>
                <a:gd name="connsiteX2" fmla="*/ 876505 w 950889"/>
                <a:gd name="connsiteY2" fmla="*/ 0 h 743839"/>
                <a:gd name="connsiteX3" fmla="*/ 950889 w 950889"/>
                <a:gd name="connsiteY3" fmla="*/ 74384 h 743839"/>
                <a:gd name="connsiteX4" fmla="*/ 950889 w 950889"/>
                <a:gd name="connsiteY4" fmla="*/ 669455 h 743839"/>
                <a:gd name="connsiteX5" fmla="*/ 876505 w 950889"/>
                <a:gd name="connsiteY5" fmla="*/ 743839 h 743839"/>
                <a:gd name="connsiteX6" fmla="*/ 74384 w 950889"/>
                <a:gd name="connsiteY6" fmla="*/ 743839 h 743839"/>
                <a:gd name="connsiteX7" fmla="*/ 0 w 950889"/>
                <a:gd name="connsiteY7" fmla="*/ 669455 h 743839"/>
                <a:gd name="connsiteX8" fmla="*/ 0 w 950889"/>
                <a:gd name="connsiteY8" fmla="*/ 74384 h 7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743839">
                  <a:moveTo>
                    <a:pt x="0" y="74384"/>
                  </a:moveTo>
                  <a:cubicBezTo>
                    <a:pt x="0" y="33303"/>
                    <a:pt x="33303" y="0"/>
                    <a:pt x="74384" y="0"/>
                  </a:cubicBezTo>
                  <a:lnTo>
                    <a:pt x="876505" y="0"/>
                  </a:lnTo>
                  <a:cubicBezTo>
                    <a:pt x="917586" y="0"/>
                    <a:pt x="950889" y="33303"/>
                    <a:pt x="950889" y="74384"/>
                  </a:cubicBezTo>
                  <a:lnTo>
                    <a:pt x="950889" y="669455"/>
                  </a:lnTo>
                  <a:cubicBezTo>
                    <a:pt x="950889" y="710536"/>
                    <a:pt x="917586" y="743839"/>
                    <a:pt x="876505" y="743839"/>
                  </a:cubicBezTo>
                  <a:lnTo>
                    <a:pt x="74384" y="743839"/>
                  </a:lnTo>
                  <a:cubicBezTo>
                    <a:pt x="33303" y="743839"/>
                    <a:pt x="0" y="710536"/>
                    <a:pt x="0" y="669455"/>
                  </a:cubicBezTo>
                  <a:lnTo>
                    <a:pt x="0" y="743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06" tIns="37026" rIns="42106" bIns="37026" numCol="1" spcCol="1270" anchor="ctr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4.942, de 2003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lang="pt-BR" sz="1200" b="1" kern="12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(regime disciplinar)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1" name="Forma livre 20"/>
            <p:cNvSpPr/>
            <p:nvPr/>
          </p:nvSpPr>
          <p:spPr>
            <a:xfrm>
              <a:off x="4506593" y="3964713"/>
              <a:ext cx="950889" cy="743839"/>
            </a:xfrm>
            <a:custGeom>
              <a:avLst/>
              <a:gdLst>
                <a:gd name="connsiteX0" fmla="*/ 0 w 950889"/>
                <a:gd name="connsiteY0" fmla="*/ 74384 h 743839"/>
                <a:gd name="connsiteX1" fmla="*/ 74384 w 950889"/>
                <a:gd name="connsiteY1" fmla="*/ 0 h 743839"/>
                <a:gd name="connsiteX2" fmla="*/ 876505 w 950889"/>
                <a:gd name="connsiteY2" fmla="*/ 0 h 743839"/>
                <a:gd name="connsiteX3" fmla="*/ 950889 w 950889"/>
                <a:gd name="connsiteY3" fmla="*/ 74384 h 743839"/>
                <a:gd name="connsiteX4" fmla="*/ 950889 w 950889"/>
                <a:gd name="connsiteY4" fmla="*/ 669455 h 743839"/>
                <a:gd name="connsiteX5" fmla="*/ 876505 w 950889"/>
                <a:gd name="connsiteY5" fmla="*/ 743839 h 743839"/>
                <a:gd name="connsiteX6" fmla="*/ 74384 w 950889"/>
                <a:gd name="connsiteY6" fmla="*/ 743839 h 743839"/>
                <a:gd name="connsiteX7" fmla="*/ 0 w 950889"/>
                <a:gd name="connsiteY7" fmla="*/ 669455 h 743839"/>
                <a:gd name="connsiteX8" fmla="*/ 0 w 950889"/>
                <a:gd name="connsiteY8" fmla="*/ 74384 h 7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743839">
                  <a:moveTo>
                    <a:pt x="0" y="74384"/>
                  </a:moveTo>
                  <a:cubicBezTo>
                    <a:pt x="0" y="33303"/>
                    <a:pt x="33303" y="0"/>
                    <a:pt x="74384" y="0"/>
                  </a:cubicBezTo>
                  <a:lnTo>
                    <a:pt x="876505" y="0"/>
                  </a:lnTo>
                  <a:cubicBezTo>
                    <a:pt x="917586" y="0"/>
                    <a:pt x="950889" y="33303"/>
                    <a:pt x="950889" y="74384"/>
                  </a:cubicBezTo>
                  <a:lnTo>
                    <a:pt x="950889" y="669455"/>
                  </a:lnTo>
                  <a:cubicBezTo>
                    <a:pt x="950889" y="710536"/>
                    <a:pt x="917586" y="743839"/>
                    <a:pt x="876505" y="743839"/>
                  </a:cubicBezTo>
                  <a:lnTo>
                    <a:pt x="74384" y="743839"/>
                  </a:lnTo>
                  <a:cubicBezTo>
                    <a:pt x="33303" y="743839"/>
                    <a:pt x="0" y="710536"/>
                    <a:pt x="0" y="669455"/>
                  </a:cubicBezTo>
                  <a:lnTo>
                    <a:pt x="0" y="743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06" tIns="37026" rIns="42106" bIns="3702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5.685, de 2006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 (</a:t>
              </a:r>
              <a:r>
                <a:rPr lang="pt-BR" sz="1200" b="1" kern="1200" dirty="0" err="1" smtClean="0">
                  <a:solidFill>
                    <a:schemeClr val="accent5">
                      <a:lumMod val="75000"/>
                    </a:schemeClr>
                  </a:solidFill>
                </a:rPr>
                <a:t>Coremec</a:t>
              </a: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2" name="Forma livre 21"/>
            <p:cNvSpPr/>
            <p:nvPr/>
          </p:nvSpPr>
          <p:spPr>
            <a:xfrm>
              <a:off x="4506593" y="4822990"/>
              <a:ext cx="950889" cy="743839"/>
            </a:xfrm>
            <a:custGeom>
              <a:avLst/>
              <a:gdLst>
                <a:gd name="connsiteX0" fmla="*/ 0 w 950889"/>
                <a:gd name="connsiteY0" fmla="*/ 74384 h 743839"/>
                <a:gd name="connsiteX1" fmla="*/ 74384 w 950889"/>
                <a:gd name="connsiteY1" fmla="*/ 0 h 743839"/>
                <a:gd name="connsiteX2" fmla="*/ 876505 w 950889"/>
                <a:gd name="connsiteY2" fmla="*/ 0 h 743839"/>
                <a:gd name="connsiteX3" fmla="*/ 950889 w 950889"/>
                <a:gd name="connsiteY3" fmla="*/ 74384 h 743839"/>
                <a:gd name="connsiteX4" fmla="*/ 950889 w 950889"/>
                <a:gd name="connsiteY4" fmla="*/ 669455 h 743839"/>
                <a:gd name="connsiteX5" fmla="*/ 876505 w 950889"/>
                <a:gd name="connsiteY5" fmla="*/ 743839 h 743839"/>
                <a:gd name="connsiteX6" fmla="*/ 74384 w 950889"/>
                <a:gd name="connsiteY6" fmla="*/ 743839 h 743839"/>
                <a:gd name="connsiteX7" fmla="*/ 0 w 950889"/>
                <a:gd name="connsiteY7" fmla="*/ 669455 h 743839"/>
                <a:gd name="connsiteX8" fmla="*/ 0 w 950889"/>
                <a:gd name="connsiteY8" fmla="*/ 74384 h 7438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743839">
                  <a:moveTo>
                    <a:pt x="0" y="74384"/>
                  </a:moveTo>
                  <a:cubicBezTo>
                    <a:pt x="0" y="33303"/>
                    <a:pt x="33303" y="0"/>
                    <a:pt x="74384" y="0"/>
                  </a:cubicBezTo>
                  <a:lnTo>
                    <a:pt x="876505" y="0"/>
                  </a:lnTo>
                  <a:cubicBezTo>
                    <a:pt x="917586" y="0"/>
                    <a:pt x="950889" y="33303"/>
                    <a:pt x="950889" y="74384"/>
                  </a:cubicBezTo>
                  <a:lnTo>
                    <a:pt x="950889" y="669455"/>
                  </a:lnTo>
                  <a:cubicBezTo>
                    <a:pt x="950889" y="710536"/>
                    <a:pt x="917586" y="743839"/>
                    <a:pt x="876505" y="743839"/>
                  </a:cubicBezTo>
                  <a:lnTo>
                    <a:pt x="74384" y="743839"/>
                  </a:lnTo>
                  <a:cubicBezTo>
                    <a:pt x="33303" y="743839"/>
                    <a:pt x="0" y="710536"/>
                    <a:pt x="0" y="669455"/>
                  </a:cubicBezTo>
                  <a:lnTo>
                    <a:pt x="0" y="74384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2106" tIns="37026" rIns="42106" bIns="37026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7.397, de 2010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(Educação Financeira)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3" name="Forma livre 22"/>
            <p:cNvSpPr/>
            <p:nvPr/>
          </p:nvSpPr>
          <p:spPr>
            <a:xfrm>
              <a:off x="5672682" y="2348880"/>
              <a:ext cx="1188611" cy="3446426"/>
            </a:xfrm>
            <a:custGeom>
              <a:avLst/>
              <a:gdLst>
                <a:gd name="connsiteX0" fmla="*/ 0 w 1188611"/>
                <a:gd name="connsiteY0" fmla="*/ 118861 h 3786214"/>
                <a:gd name="connsiteX1" fmla="*/ 118861 w 1188611"/>
                <a:gd name="connsiteY1" fmla="*/ 0 h 3786214"/>
                <a:gd name="connsiteX2" fmla="*/ 1069750 w 1188611"/>
                <a:gd name="connsiteY2" fmla="*/ 0 h 3786214"/>
                <a:gd name="connsiteX3" fmla="*/ 1188611 w 1188611"/>
                <a:gd name="connsiteY3" fmla="*/ 118861 h 3786214"/>
                <a:gd name="connsiteX4" fmla="*/ 1188611 w 1188611"/>
                <a:gd name="connsiteY4" fmla="*/ 3667353 h 3786214"/>
                <a:gd name="connsiteX5" fmla="*/ 1069750 w 1188611"/>
                <a:gd name="connsiteY5" fmla="*/ 3786214 h 3786214"/>
                <a:gd name="connsiteX6" fmla="*/ 118861 w 1188611"/>
                <a:gd name="connsiteY6" fmla="*/ 3786214 h 3786214"/>
                <a:gd name="connsiteX7" fmla="*/ 0 w 1188611"/>
                <a:gd name="connsiteY7" fmla="*/ 3667353 h 3786214"/>
                <a:gd name="connsiteX8" fmla="*/ 0 w 1188611"/>
                <a:gd name="connsiteY8" fmla="*/ 118861 h 378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611" h="3786214">
                  <a:moveTo>
                    <a:pt x="0" y="118861"/>
                  </a:moveTo>
                  <a:cubicBezTo>
                    <a:pt x="0" y="53216"/>
                    <a:pt x="53216" y="0"/>
                    <a:pt x="118861" y="0"/>
                  </a:cubicBezTo>
                  <a:lnTo>
                    <a:pt x="1069750" y="0"/>
                  </a:lnTo>
                  <a:cubicBezTo>
                    <a:pt x="1135395" y="0"/>
                    <a:pt x="1188611" y="53216"/>
                    <a:pt x="1188611" y="118861"/>
                  </a:cubicBezTo>
                  <a:lnTo>
                    <a:pt x="1188611" y="3667353"/>
                  </a:lnTo>
                  <a:cubicBezTo>
                    <a:pt x="1188611" y="3732998"/>
                    <a:pt x="1135395" y="3786214"/>
                    <a:pt x="1069750" y="3786214"/>
                  </a:cubicBezTo>
                  <a:lnTo>
                    <a:pt x="118861" y="3786214"/>
                  </a:lnTo>
                  <a:cubicBezTo>
                    <a:pt x="53216" y="3786214"/>
                    <a:pt x="0" y="3732998"/>
                    <a:pt x="0" y="3667353"/>
                  </a:cubicBezTo>
                  <a:lnTo>
                    <a:pt x="0" y="11886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2696070" numCol="1" spcCol="1270" anchor="t" anchorCtr="0">
              <a:noAutofit/>
            </a:bodyPr>
            <a:lstStyle/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</a:rPr>
                <a:t>Resolução </a:t>
              </a:r>
            </a:p>
            <a:p>
              <a:pPr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</a:rPr>
                <a:t>CMN</a:t>
              </a:r>
            </a:p>
          </p:txBody>
        </p:sp>
        <p:sp>
          <p:nvSpPr>
            <p:cNvPr id="24" name="Forma livre 23"/>
            <p:cNvSpPr/>
            <p:nvPr/>
          </p:nvSpPr>
          <p:spPr>
            <a:xfrm>
              <a:off x="5784350" y="3628183"/>
              <a:ext cx="950889" cy="1446623"/>
            </a:xfrm>
            <a:custGeom>
              <a:avLst/>
              <a:gdLst>
                <a:gd name="connsiteX0" fmla="*/ 0 w 950889"/>
                <a:gd name="connsiteY0" fmla="*/ 95089 h 1446623"/>
                <a:gd name="connsiteX1" fmla="*/ 95089 w 950889"/>
                <a:gd name="connsiteY1" fmla="*/ 0 h 1446623"/>
                <a:gd name="connsiteX2" fmla="*/ 855800 w 950889"/>
                <a:gd name="connsiteY2" fmla="*/ 0 h 1446623"/>
                <a:gd name="connsiteX3" fmla="*/ 950889 w 950889"/>
                <a:gd name="connsiteY3" fmla="*/ 95089 h 1446623"/>
                <a:gd name="connsiteX4" fmla="*/ 950889 w 950889"/>
                <a:gd name="connsiteY4" fmla="*/ 1351534 h 1446623"/>
                <a:gd name="connsiteX5" fmla="*/ 855800 w 950889"/>
                <a:gd name="connsiteY5" fmla="*/ 1446623 h 1446623"/>
                <a:gd name="connsiteX6" fmla="*/ 95089 w 950889"/>
                <a:gd name="connsiteY6" fmla="*/ 1446623 h 1446623"/>
                <a:gd name="connsiteX7" fmla="*/ 0 w 950889"/>
                <a:gd name="connsiteY7" fmla="*/ 1351534 h 1446623"/>
                <a:gd name="connsiteX8" fmla="*/ 0 w 950889"/>
                <a:gd name="connsiteY8" fmla="*/ 95089 h 1446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1446623">
                  <a:moveTo>
                    <a:pt x="0" y="95089"/>
                  </a:moveTo>
                  <a:cubicBezTo>
                    <a:pt x="0" y="42573"/>
                    <a:pt x="42573" y="0"/>
                    <a:pt x="95089" y="0"/>
                  </a:cubicBezTo>
                  <a:lnTo>
                    <a:pt x="855800" y="0"/>
                  </a:lnTo>
                  <a:cubicBezTo>
                    <a:pt x="908316" y="0"/>
                    <a:pt x="950889" y="42573"/>
                    <a:pt x="950889" y="95089"/>
                  </a:cubicBezTo>
                  <a:lnTo>
                    <a:pt x="950889" y="1351534"/>
                  </a:lnTo>
                  <a:cubicBezTo>
                    <a:pt x="950889" y="1404050"/>
                    <a:pt x="908316" y="1446623"/>
                    <a:pt x="855800" y="1446623"/>
                  </a:cubicBezTo>
                  <a:lnTo>
                    <a:pt x="95089" y="1446623"/>
                  </a:lnTo>
                  <a:cubicBezTo>
                    <a:pt x="42573" y="1446623"/>
                    <a:pt x="0" y="1404050"/>
                    <a:pt x="0" y="1351534"/>
                  </a:cubicBezTo>
                  <a:lnTo>
                    <a:pt x="0" y="95089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8171" tIns="43091" rIns="48171" bIns="43091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3.792, de 2009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pt-BR" sz="1200" b="1" kern="1200" dirty="0" smtClean="0">
                <a:solidFill>
                  <a:schemeClr val="accent5">
                    <a:lumMod val="75000"/>
                  </a:schemeClr>
                </a:solidFill>
              </a:endParaRP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(limites prudenciais de investimentos: local e exterior (10%))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5" name="Forma livre 24"/>
            <p:cNvSpPr/>
            <p:nvPr/>
          </p:nvSpPr>
          <p:spPr>
            <a:xfrm>
              <a:off x="6943247" y="2348880"/>
              <a:ext cx="1188611" cy="3446426"/>
            </a:xfrm>
            <a:custGeom>
              <a:avLst/>
              <a:gdLst>
                <a:gd name="connsiteX0" fmla="*/ 0 w 1188611"/>
                <a:gd name="connsiteY0" fmla="*/ 118861 h 3786214"/>
                <a:gd name="connsiteX1" fmla="*/ 118861 w 1188611"/>
                <a:gd name="connsiteY1" fmla="*/ 0 h 3786214"/>
                <a:gd name="connsiteX2" fmla="*/ 1069750 w 1188611"/>
                <a:gd name="connsiteY2" fmla="*/ 0 h 3786214"/>
                <a:gd name="connsiteX3" fmla="*/ 1188611 w 1188611"/>
                <a:gd name="connsiteY3" fmla="*/ 118861 h 3786214"/>
                <a:gd name="connsiteX4" fmla="*/ 1188611 w 1188611"/>
                <a:gd name="connsiteY4" fmla="*/ 3667353 h 3786214"/>
                <a:gd name="connsiteX5" fmla="*/ 1069750 w 1188611"/>
                <a:gd name="connsiteY5" fmla="*/ 3786214 h 3786214"/>
                <a:gd name="connsiteX6" fmla="*/ 118861 w 1188611"/>
                <a:gd name="connsiteY6" fmla="*/ 3786214 h 3786214"/>
                <a:gd name="connsiteX7" fmla="*/ 0 w 1188611"/>
                <a:gd name="connsiteY7" fmla="*/ 3667353 h 3786214"/>
                <a:gd name="connsiteX8" fmla="*/ 0 w 1188611"/>
                <a:gd name="connsiteY8" fmla="*/ 118861 h 37862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88611" h="3786214">
                  <a:moveTo>
                    <a:pt x="0" y="118861"/>
                  </a:moveTo>
                  <a:cubicBezTo>
                    <a:pt x="0" y="53216"/>
                    <a:pt x="53216" y="0"/>
                    <a:pt x="118861" y="0"/>
                  </a:cubicBezTo>
                  <a:lnTo>
                    <a:pt x="1069750" y="0"/>
                  </a:lnTo>
                  <a:cubicBezTo>
                    <a:pt x="1135395" y="0"/>
                    <a:pt x="1188611" y="53216"/>
                    <a:pt x="1188611" y="118861"/>
                  </a:cubicBezTo>
                  <a:lnTo>
                    <a:pt x="1188611" y="3667353"/>
                  </a:lnTo>
                  <a:cubicBezTo>
                    <a:pt x="1188611" y="3732998"/>
                    <a:pt x="1135395" y="3786214"/>
                    <a:pt x="1069750" y="3786214"/>
                  </a:cubicBezTo>
                  <a:lnTo>
                    <a:pt x="118861" y="3786214"/>
                  </a:lnTo>
                  <a:cubicBezTo>
                    <a:pt x="53216" y="3786214"/>
                    <a:pt x="0" y="3732998"/>
                    <a:pt x="0" y="3667353"/>
                  </a:cubicBezTo>
                  <a:lnTo>
                    <a:pt x="0" y="118861"/>
                  </a:lnTo>
                  <a:close/>
                </a:path>
              </a:pathLst>
            </a:custGeom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2696070" numCol="1" spcCol="1270" anchor="t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400" b="1" dirty="0">
                  <a:solidFill>
                    <a:schemeClr val="bg1"/>
                  </a:solidFill>
                </a:rPr>
                <a:t>Resoluções CGPC/CNPC</a:t>
              </a:r>
            </a:p>
          </p:txBody>
        </p:sp>
        <p:sp>
          <p:nvSpPr>
            <p:cNvPr id="26" name="Forma livre 25"/>
            <p:cNvSpPr/>
            <p:nvPr/>
          </p:nvSpPr>
          <p:spPr>
            <a:xfrm>
              <a:off x="7062108" y="3121068"/>
              <a:ext cx="950889" cy="551570"/>
            </a:xfrm>
            <a:custGeom>
              <a:avLst/>
              <a:gdLst>
                <a:gd name="connsiteX0" fmla="*/ 0 w 950889"/>
                <a:gd name="connsiteY0" fmla="*/ 55157 h 551570"/>
                <a:gd name="connsiteX1" fmla="*/ 55157 w 950889"/>
                <a:gd name="connsiteY1" fmla="*/ 0 h 551570"/>
                <a:gd name="connsiteX2" fmla="*/ 895732 w 950889"/>
                <a:gd name="connsiteY2" fmla="*/ 0 h 551570"/>
                <a:gd name="connsiteX3" fmla="*/ 950889 w 950889"/>
                <a:gd name="connsiteY3" fmla="*/ 55157 h 551570"/>
                <a:gd name="connsiteX4" fmla="*/ 950889 w 950889"/>
                <a:gd name="connsiteY4" fmla="*/ 496413 h 551570"/>
                <a:gd name="connsiteX5" fmla="*/ 895732 w 950889"/>
                <a:gd name="connsiteY5" fmla="*/ 551570 h 551570"/>
                <a:gd name="connsiteX6" fmla="*/ 55157 w 950889"/>
                <a:gd name="connsiteY6" fmla="*/ 551570 h 551570"/>
                <a:gd name="connsiteX7" fmla="*/ 0 w 950889"/>
                <a:gd name="connsiteY7" fmla="*/ 496413 h 551570"/>
                <a:gd name="connsiteX8" fmla="*/ 0 w 950889"/>
                <a:gd name="connsiteY8" fmla="*/ 55157 h 5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551570">
                  <a:moveTo>
                    <a:pt x="0" y="55157"/>
                  </a:moveTo>
                  <a:cubicBezTo>
                    <a:pt x="0" y="24695"/>
                    <a:pt x="24695" y="0"/>
                    <a:pt x="55157" y="0"/>
                  </a:cubicBezTo>
                  <a:lnTo>
                    <a:pt x="895732" y="0"/>
                  </a:lnTo>
                  <a:cubicBezTo>
                    <a:pt x="926194" y="0"/>
                    <a:pt x="950889" y="24695"/>
                    <a:pt x="950889" y="55157"/>
                  </a:cubicBezTo>
                  <a:lnTo>
                    <a:pt x="950889" y="496413"/>
                  </a:lnTo>
                  <a:cubicBezTo>
                    <a:pt x="950889" y="526875"/>
                    <a:pt x="926194" y="551570"/>
                    <a:pt x="895732" y="551570"/>
                  </a:cubicBezTo>
                  <a:lnTo>
                    <a:pt x="55157" y="551570"/>
                  </a:lnTo>
                  <a:cubicBezTo>
                    <a:pt x="24695" y="551570"/>
                    <a:pt x="0" y="526875"/>
                    <a:pt x="0" y="496413"/>
                  </a:cubicBezTo>
                  <a:lnTo>
                    <a:pt x="0" y="5515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475" tIns="31395" rIns="36475" bIns="3139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12, 2002 (Instituidor)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7" name="Forma livre 26"/>
            <p:cNvSpPr/>
            <p:nvPr/>
          </p:nvSpPr>
          <p:spPr>
            <a:xfrm>
              <a:off x="7062108" y="3757494"/>
              <a:ext cx="950889" cy="551570"/>
            </a:xfrm>
            <a:custGeom>
              <a:avLst/>
              <a:gdLst>
                <a:gd name="connsiteX0" fmla="*/ 0 w 950889"/>
                <a:gd name="connsiteY0" fmla="*/ 55157 h 551570"/>
                <a:gd name="connsiteX1" fmla="*/ 55157 w 950889"/>
                <a:gd name="connsiteY1" fmla="*/ 0 h 551570"/>
                <a:gd name="connsiteX2" fmla="*/ 895732 w 950889"/>
                <a:gd name="connsiteY2" fmla="*/ 0 h 551570"/>
                <a:gd name="connsiteX3" fmla="*/ 950889 w 950889"/>
                <a:gd name="connsiteY3" fmla="*/ 55157 h 551570"/>
                <a:gd name="connsiteX4" fmla="*/ 950889 w 950889"/>
                <a:gd name="connsiteY4" fmla="*/ 496413 h 551570"/>
                <a:gd name="connsiteX5" fmla="*/ 895732 w 950889"/>
                <a:gd name="connsiteY5" fmla="*/ 551570 h 551570"/>
                <a:gd name="connsiteX6" fmla="*/ 55157 w 950889"/>
                <a:gd name="connsiteY6" fmla="*/ 551570 h 551570"/>
                <a:gd name="connsiteX7" fmla="*/ 0 w 950889"/>
                <a:gd name="connsiteY7" fmla="*/ 496413 h 551570"/>
                <a:gd name="connsiteX8" fmla="*/ 0 w 950889"/>
                <a:gd name="connsiteY8" fmla="*/ 55157 h 5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551570">
                  <a:moveTo>
                    <a:pt x="0" y="55157"/>
                  </a:moveTo>
                  <a:cubicBezTo>
                    <a:pt x="0" y="24695"/>
                    <a:pt x="24695" y="0"/>
                    <a:pt x="55157" y="0"/>
                  </a:cubicBezTo>
                  <a:lnTo>
                    <a:pt x="895732" y="0"/>
                  </a:lnTo>
                  <a:cubicBezTo>
                    <a:pt x="926194" y="0"/>
                    <a:pt x="950889" y="24695"/>
                    <a:pt x="950889" y="55157"/>
                  </a:cubicBezTo>
                  <a:lnTo>
                    <a:pt x="950889" y="496413"/>
                  </a:lnTo>
                  <a:cubicBezTo>
                    <a:pt x="950889" y="526875"/>
                    <a:pt x="926194" y="551570"/>
                    <a:pt x="895732" y="551570"/>
                  </a:cubicBezTo>
                  <a:lnTo>
                    <a:pt x="55157" y="551570"/>
                  </a:lnTo>
                  <a:cubicBezTo>
                    <a:pt x="24695" y="551570"/>
                    <a:pt x="0" y="526875"/>
                    <a:pt x="0" y="496413"/>
                  </a:cubicBezTo>
                  <a:lnTo>
                    <a:pt x="0" y="5515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475" tIns="31395" rIns="36475" bIns="3139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06, de 2003 </a:t>
              </a:r>
            </a:p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(BPD, Portabilidade)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8" name="Forma livre 27"/>
            <p:cNvSpPr/>
            <p:nvPr/>
          </p:nvSpPr>
          <p:spPr>
            <a:xfrm>
              <a:off x="7062108" y="4393925"/>
              <a:ext cx="950889" cy="551570"/>
            </a:xfrm>
            <a:custGeom>
              <a:avLst/>
              <a:gdLst>
                <a:gd name="connsiteX0" fmla="*/ 0 w 950889"/>
                <a:gd name="connsiteY0" fmla="*/ 55157 h 551570"/>
                <a:gd name="connsiteX1" fmla="*/ 55157 w 950889"/>
                <a:gd name="connsiteY1" fmla="*/ 0 h 551570"/>
                <a:gd name="connsiteX2" fmla="*/ 895732 w 950889"/>
                <a:gd name="connsiteY2" fmla="*/ 0 h 551570"/>
                <a:gd name="connsiteX3" fmla="*/ 950889 w 950889"/>
                <a:gd name="connsiteY3" fmla="*/ 55157 h 551570"/>
                <a:gd name="connsiteX4" fmla="*/ 950889 w 950889"/>
                <a:gd name="connsiteY4" fmla="*/ 496413 h 551570"/>
                <a:gd name="connsiteX5" fmla="*/ 895732 w 950889"/>
                <a:gd name="connsiteY5" fmla="*/ 551570 h 551570"/>
                <a:gd name="connsiteX6" fmla="*/ 55157 w 950889"/>
                <a:gd name="connsiteY6" fmla="*/ 551570 h 551570"/>
                <a:gd name="connsiteX7" fmla="*/ 0 w 950889"/>
                <a:gd name="connsiteY7" fmla="*/ 496413 h 551570"/>
                <a:gd name="connsiteX8" fmla="*/ 0 w 950889"/>
                <a:gd name="connsiteY8" fmla="*/ 55157 h 5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551570">
                  <a:moveTo>
                    <a:pt x="0" y="55157"/>
                  </a:moveTo>
                  <a:cubicBezTo>
                    <a:pt x="0" y="24695"/>
                    <a:pt x="24695" y="0"/>
                    <a:pt x="55157" y="0"/>
                  </a:cubicBezTo>
                  <a:lnTo>
                    <a:pt x="895732" y="0"/>
                  </a:lnTo>
                  <a:cubicBezTo>
                    <a:pt x="926194" y="0"/>
                    <a:pt x="950889" y="24695"/>
                    <a:pt x="950889" y="55157"/>
                  </a:cubicBezTo>
                  <a:lnTo>
                    <a:pt x="950889" y="496413"/>
                  </a:lnTo>
                  <a:cubicBezTo>
                    <a:pt x="950889" y="526875"/>
                    <a:pt x="926194" y="551570"/>
                    <a:pt x="895732" y="551570"/>
                  </a:cubicBezTo>
                  <a:lnTo>
                    <a:pt x="55157" y="551570"/>
                  </a:lnTo>
                  <a:cubicBezTo>
                    <a:pt x="24695" y="551570"/>
                    <a:pt x="0" y="526875"/>
                    <a:pt x="0" y="496413"/>
                  </a:cubicBezTo>
                  <a:lnTo>
                    <a:pt x="0" y="5515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475" tIns="31395" rIns="36475" bIns="3139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13, de 2004 (controles internos)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  <p:sp>
          <p:nvSpPr>
            <p:cNvPr id="29" name="Forma livre 28"/>
            <p:cNvSpPr/>
            <p:nvPr/>
          </p:nvSpPr>
          <p:spPr>
            <a:xfrm>
              <a:off x="7062108" y="5030353"/>
              <a:ext cx="950889" cy="551570"/>
            </a:xfrm>
            <a:custGeom>
              <a:avLst/>
              <a:gdLst>
                <a:gd name="connsiteX0" fmla="*/ 0 w 950889"/>
                <a:gd name="connsiteY0" fmla="*/ 55157 h 551570"/>
                <a:gd name="connsiteX1" fmla="*/ 55157 w 950889"/>
                <a:gd name="connsiteY1" fmla="*/ 0 h 551570"/>
                <a:gd name="connsiteX2" fmla="*/ 895732 w 950889"/>
                <a:gd name="connsiteY2" fmla="*/ 0 h 551570"/>
                <a:gd name="connsiteX3" fmla="*/ 950889 w 950889"/>
                <a:gd name="connsiteY3" fmla="*/ 55157 h 551570"/>
                <a:gd name="connsiteX4" fmla="*/ 950889 w 950889"/>
                <a:gd name="connsiteY4" fmla="*/ 496413 h 551570"/>
                <a:gd name="connsiteX5" fmla="*/ 895732 w 950889"/>
                <a:gd name="connsiteY5" fmla="*/ 551570 h 551570"/>
                <a:gd name="connsiteX6" fmla="*/ 55157 w 950889"/>
                <a:gd name="connsiteY6" fmla="*/ 551570 h 551570"/>
                <a:gd name="connsiteX7" fmla="*/ 0 w 950889"/>
                <a:gd name="connsiteY7" fmla="*/ 496413 h 551570"/>
                <a:gd name="connsiteX8" fmla="*/ 0 w 950889"/>
                <a:gd name="connsiteY8" fmla="*/ 55157 h 5515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950889" h="551570">
                  <a:moveTo>
                    <a:pt x="0" y="55157"/>
                  </a:moveTo>
                  <a:cubicBezTo>
                    <a:pt x="0" y="24695"/>
                    <a:pt x="24695" y="0"/>
                    <a:pt x="55157" y="0"/>
                  </a:cubicBezTo>
                  <a:lnTo>
                    <a:pt x="895732" y="0"/>
                  </a:lnTo>
                  <a:cubicBezTo>
                    <a:pt x="926194" y="0"/>
                    <a:pt x="950889" y="24695"/>
                    <a:pt x="950889" y="55157"/>
                  </a:cubicBezTo>
                  <a:lnTo>
                    <a:pt x="950889" y="496413"/>
                  </a:lnTo>
                  <a:cubicBezTo>
                    <a:pt x="950889" y="526875"/>
                    <a:pt x="926194" y="551570"/>
                    <a:pt x="895732" y="551570"/>
                  </a:cubicBezTo>
                  <a:lnTo>
                    <a:pt x="55157" y="551570"/>
                  </a:lnTo>
                  <a:cubicBezTo>
                    <a:pt x="24695" y="551570"/>
                    <a:pt x="0" y="526875"/>
                    <a:pt x="0" y="496413"/>
                  </a:cubicBezTo>
                  <a:lnTo>
                    <a:pt x="0" y="55157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dkEdge">
              <a:bevelT w="8200" h="38100"/>
            </a:sp3d>
          </p:spPr>
          <p:style>
            <a:lnRef idx="0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2">
              <a:schemeClr val="lt1">
                <a:hueOff val="0"/>
                <a:satOff val="0"/>
                <a:lumOff val="0"/>
                <a:alphaOff val="0"/>
              </a:schemeClr>
            </a:fillRef>
            <a:effectRef idx="1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36475" tIns="31395" rIns="36475" bIns="31395" numCol="1" spcCol="1270" anchor="ctr" anchorCtr="0">
              <a:noAutofit/>
            </a:bodyPr>
            <a:lstStyle/>
            <a:p>
              <a:pPr lvl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pt-BR" sz="1200" b="1" kern="1200" dirty="0" smtClean="0">
                  <a:solidFill>
                    <a:schemeClr val="accent5">
                      <a:lumMod val="75000"/>
                    </a:schemeClr>
                  </a:solidFill>
                </a:rPr>
                <a:t>26, de 2008 (superávit)</a:t>
              </a:r>
              <a:endParaRPr lang="pt-BR" sz="1200" b="1" kern="1200" dirty="0">
                <a:solidFill>
                  <a:schemeClr val="accent5">
                    <a:lumMod val="75000"/>
                  </a:schemeClr>
                </a:solidFill>
              </a:endParaRPr>
            </a:p>
          </p:txBody>
        </p:sp>
      </p:grp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1619672" y="724610"/>
            <a:ext cx="7921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t-BR" sz="2000" b="1" u="none" dirty="0" smtClean="0">
                <a:ln w="10541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/>
                <a:latin typeface="Arial" pitchFamily="34" charset="0"/>
                <a:cs typeface="Arial" pitchFamily="34" charset="0"/>
                <a:sym typeface="ITC Zapf Dingbats" pitchFamily="18" charset="2"/>
              </a:rPr>
              <a:t>Avanços Institucionais</a:t>
            </a:r>
            <a:endParaRPr lang="pt-BR" sz="2000" b="1" u="none" dirty="0">
              <a:ln w="10541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/>
              <a:latin typeface="Arial" pitchFamily="34" charset="0"/>
              <a:cs typeface="Arial" pitchFamily="34" charset="0"/>
              <a:sym typeface="ITC Zapf Dingbats" pitchFamily="18" charset="2"/>
            </a:endParaRPr>
          </a:p>
        </p:txBody>
      </p:sp>
      <p:sp>
        <p:nvSpPr>
          <p:cNvPr id="33" name="Elipse 32"/>
          <p:cNvSpPr/>
          <p:nvPr/>
        </p:nvSpPr>
        <p:spPr>
          <a:xfrm>
            <a:off x="360179" y="2892663"/>
            <a:ext cx="1084355" cy="558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30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31" name="Forma livre 30"/>
          <p:cNvSpPr/>
          <p:nvPr/>
        </p:nvSpPr>
        <p:spPr>
          <a:xfrm>
            <a:off x="360179" y="4758526"/>
            <a:ext cx="1084355" cy="693765"/>
          </a:xfrm>
          <a:custGeom>
            <a:avLst/>
            <a:gdLst>
              <a:gd name="connsiteX0" fmla="*/ 0 w 950889"/>
              <a:gd name="connsiteY0" fmla="*/ 74384 h 743839"/>
              <a:gd name="connsiteX1" fmla="*/ 74384 w 950889"/>
              <a:gd name="connsiteY1" fmla="*/ 0 h 743839"/>
              <a:gd name="connsiteX2" fmla="*/ 876505 w 950889"/>
              <a:gd name="connsiteY2" fmla="*/ 0 h 743839"/>
              <a:gd name="connsiteX3" fmla="*/ 950889 w 950889"/>
              <a:gd name="connsiteY3" fmla="*/ 74384 h 743839"/>
              <a:gd name="connsiteX4" fmla="*/ 950889 w 950889"/>
              <a:gd name="connsiteY4" fmla="*/ 669455 h 743839"/>
              <a:gd name="connsiteX5" fmla="*/ 876505 w 950889"/>
              <a:gd name="connsiteY5" fmla="*/ 743839 h 743839"/>
              <a:gd name="connsiteX6" fmla="*/ 74384 w 950889"/>
              <a:gd name="connsiteY6" fmla="*/ 743839 h 743839"/>
              <a:gd name="connsiteX7" fmla="*/ 0 w 950889"/>
              <a:gd name="connsiteY7" fmla="*/ 669455 h 743839"/>
              <a:gd name="connsiteX8" fmla="*/ 0 w 950889"/>
              <a:gd name="connsiteY8" fmla="*/ 74384 h 7438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50889" h="743839">
                <a:moveTo>
                  <a:pt x="0" y="74384"/>
                </a:moveTo>
                <a:cubicBezTo>
                  <a:pt x="0" y="33303"/>
                  <a:pt x="33303" y="0"/>
                  <a:pt x="74384" y="0"/>
                </a:cubicBezTo>
                <a:lnTo>
                  <a:pt x="876505" y="0"/>
                </a:lnTo>
                <a:cubicBezTo>
                  <a:pt x="917586" y="0"/>
                  <a:pt x="950889" y="33303"/>
                  <a:pt x="950889" y="74384"/>
                </a:cubicBezTo>
                <a:lnTo>
                  <a:pt x="950889" y="669455"/>
                </a:lnTo>
                <a:cubicBezTo>
                  <a:pt x="950889" y="710536"/>
                  <a:pt x="917586" y="743839"/>
                  <a:pt x="876505" y="743839"/>
                </a:cubicBezTo>
                <a:lnTo>
                  <a:pt x="74384" y="743839"/>
                </a:lnTo>
                <a:cubicBezTo>
                  <a:pt x="33303" y="743839"/>
                  <a:pt x="0" y="710536"/>
                  <a:pt x="0" y="669455"/>
                </a:cubicBezTo>
                <a:lnTo>
                  <a:pt x="0" y="74384"/>
                </a:lnTo>
                <a:close/>
              </a:path>
            </a:pathLst>
          </a:cu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2">
            <a:schemeClr val="lt1">
              <a:hueOff val="0"/>
              <a:satOff val="0"/>
              <a:lumOff val="0"/>
              <a:alphaOff val="0"/>
            </a:schemeClr>
          </a:fillRef>
          <a:effectRef idx="1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2106" tIns="37026" rIns="42106" bIns="37026" numCol="1" spcCol="1270" anchor="ctr" anchorCtr="0">
            <a:noAutofit/>
          </a:bodyPr>
          <a:lstStyle/>
          <a:p>
            <a:pPr lvl="0" algn="ctr" defTabSz="3556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b="1" kern="1200" dirty="0" smtClean="0">
                <a:solidFill>
                  <a:schemeClr val="accent5">
                    <a:lumMod val="75000"/>
                  </a:schemeClr>
                </a:solidFill>
              </a:rPr>
              <a:t>EC 70, 2012</a:t>
            </a:r>
            <a:endParaRPr lang="pt-BR" sz="1200" b="1" kern="1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2" name="Elipse 31"/>
          <p:cNvSpPr/>
          <p:nvPr/>
        </p:nvSpPr>
        <p:spPr>
          <a:xfrm>
            <a:off x="3267621" y="4461491"/>
            <a:ext cx="1084355" cy="55897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8408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ço Reservado para Rodapé 1"/>
          <p:cNvSpPr txBox="1">
            <a:spLocks/>
          </p:cNvSpPr>
          <p:nvPr/>
        </p:nvSpPr>
        <p:spPr>
          <a:xfrm>
            <a:off x="8358214" y="6303095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0" i="0" u="none" strike="noStrike" kern="1200" cap="none" spc="0" normalizeH="0" baseline="0" noProof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" name="Retângulo 11"/>
          <p:cNvSpPr/>
          <p:nvPr/>
        </p:nvSpPr>
        <p:spPr>
          <a:xfrm>
            <a:off x="4860032" y="2838272"/>
            <a:ext cx="3955578" cy="1324437"/>
          </a:xfrm>
          <a:prstGeom prst="rect">
            <a:avLst/>
          </a:prstGeom>
          <a:solidFill>
            <a:srgbClr val="00A4DE">
              <a:alpha val="27000"/>
            </a:srgbClr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2. Benefício Definido</a:t>
            </a: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0" marR="0" lvl="1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Valor definido previamente</a:t>
            </a:r>
          </a:p>
        </p:txBody>
      </p:sp>
      <p:sp>
        <p:nvSpPr>
          <p:cNvPr id="13" name="Retângulo 12"/>
          <p:cNvSpPr/>
          <p:nvPr/>
        </p:nvSpPr>
        <p:spPr>
          <a:xfrm>
            <a:off x="4880512" y="1188523"/>
            <a:ext cx="3955578" cy="1364311"/>
          </a:xfrm>
          <a:prstGeom prst="rect">
            <a:avLst/>
          </a:prstGeom>
          <a:solidFill>
            <a:srgbClr val="FF0000">
              <a:alpha val="30000"/>
            </a:srgbClr>
          </a:solidFill>
          <a:ln w="28575" cap="flat" cmpd="sng" algn="ctr">
            <a:solidFill>
              <a:sysClr val="window" lastClr="FFFFFF">
                <a:lumMod val="85000"/>
              </a:sysClr>
            </a:solidFill>
            <a:prstDash val="soli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rtlCol="0" anchor="t" anchorCtr="0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1. Contribuição Definida</a:t>
            </a:r>
          </a:p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endParaRPr kumimoji="0" lang="pt-BR" sz="800" b="0" i="0" u="none" strike="noStrike" kern="0" cap="none" spc="0" normalizeH="0" baseline="0" noProof="0" dirty="0" smtClean="0">
              <a:ln>
                <a:noFill/>
              </a:ln>
              <a:solidFill>
                <a:srgbClr val="4BACC6">
                  <a:lumMod val="75000"/>
                </a:srgbClr>
              </a:solidFill>
              <a:effectLst/>
              <a:uLnTx/>
              <a:uFillTx/>
              <a:latin typeface="Calibri"/>
            </a:endParaRPr>
          </a:p>
          <a:p>
            <a:pPr marL="0" marR="0" lvl="1" indent="0" algn="ctr" defTabSz="7112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ct val="1500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0" cap="none" spc="0" normalizeH="0" baseline="0" noProof="0" dirty="0" smtClean="0">
                <a:ln>
                  <a:noFill/>
                </a:ln>
                <a:solidFill>
                  <a:srgbClr val="4BACC6">
                    <a:lumMod val="75000"/>
                  </a:srgbClr>
                </a:solidFill>
                <a:effectLst/>
                <a:uLnTx/>
                <a:uFillTx/>
                <a:latin typeface="Calibri"/>
              </a:rPr>
              <a:t>Valor ajustado ao saldo de conta</a:t>
            </a:r>
          </a:p>
        </p:txBody>
      </p:sp>
      <p:grpSp>
        <p:nvGrpSpPr>
          <p:cNvPr id="14" name="Grupo 13"/>
          <p:cNvGrpSpPr/>
          <p:nvPr/>
        </p:nvGrpSpPr>
        <p:grpSpPr>
          <a:xfrm>
            <a:off x="4860032" y="4509120"/>
            <a:ext cx="3974207" cy="1168576"/>
            <a:chOff x="2270293" y="-315416"/>
            <a:chExt cx="2875457" cy="1989098"/>
          </a:xfrm>
        </p:grpSpPr>
        <p:sp>
          <p:nvSpPr>
            <p:cNvPr id="15" name="Retângulo 14"/>
            <p:cNvSpPr/>
            <p:nvPr/>
          </p:nvSpPr>
          <p:spPr>
            <a:xfrm>
              <a:off x="2270293" y="-315416"/>
              <a:ext cx="2875457" cy="1989098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98000"/>
              </a:schemeClr>
            </a:solidFill>
            <a:ln w="28575" cap="flat" cmpd="sng" algn="ctr">
              <a:solidFill>
                <a:sysClr val="window" lastClr="FFFFFF">
                  <a:lumMod val="85000"/>
                </a:sysClr>
              </a:solidFill>
              <a:prstDash val="solid"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rtlCol="0" anchor="t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3. Contribuição Variável </a:t>
              </a:r>
              <a:r>
                <a:rPr kumimoji="0" lang="pt-BR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(Híbrido)</a:t>
              </a:r>
            </a:p>
          </p:txBody>
        </p:sp>
        <p:sp>
          <p:nvSpPr>
            <p:cNvPr id="16" name="Pentágono 15"/>
            <p:cNvSpPr/>
            <p:nvPr/>
          </p:nvSpPr>
          <p:spPr>
            <a:xfrm>
              <a:off x="3821186" y="679133"/>
              <a:ext cx="1258128" cy="884004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Benefício Definido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(fase benefício)</a:t>
              </a:r>
            </a:p>
          </p:txBody>
        </p:sp>
        <p:sp>
          <p:nvSpPr>
            <p:cNvPr id="17" name="Pentágono 16"/>
            <p:cNvSpPr/>
            <p:nvPr/>
          </p:nvSpPr>
          <p:spPr>
            <a:xfrm>
              <a:off x="2431973" y="656304"/>
              <a:ext cx="1206620" cy="884004"/>
            </a:xfrm>
            <a:prstGeom prst="homePlate">
              <a:avLst/>
            </a:prstGeom>
            <a:solidFill>
              <a:sysClr val="window" lastClr="FFFFFF"/>
            </a:solidFill>
            <a:ln w="25400" cap="flat" cmpd="sng" algn="ctr">
              <a:solidFill>
                <a:srgbClr val="4BACC6">
                  <a:lumMod val="75000"/>
                </a:srgbClr>
              </a:solidFill>
              <a:prstDash val="solid"/>
            </a:ln>
            <a:effectLst/>
          </p:spPr>
          <p:txBody>
            <a:bodyPr rtlCol="0" anchor="ctr" anchorCtr="0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2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Contribuição Definida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4BACC6">
                      <a:lumMod val="75000"/>
                    </a:srgbClr>
                  </a:solidFill>
                  <a:effectLst/>
                  <a:uLnTx/>
                  <a:uFillTx/>
                  <a:latin typeface="Calibri"/>
                </a:rPr>
                <a:t>(fase acumulação)</a:t>
              </a:r>
            </a:p>
          </p:txBody>
        </p:sp>
      </p:grpSp>
      <p:sp>
        <p:nvSpPr>
          <p:cNvPr id="10" name="Line 18"/>
          <p:cNvSpPr>
            <a:spLocks noChangeShapeType="1"/>
          </p:cNvSpPr>
          <p:nvPr/>
        </p:nvSpPr>
        <p:spPr bwMode="auto">
          <a:xfrm>
            <a:off x="1835696" y="764704"/>
            <a:ext cx="5616624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1" name="Imagem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6370" y="1813930"/>
            <a:ext cx="4157638" cy="26872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upo 23"/>
          <p:cNvGrpSpPr>
            <a:grpSpLocks/>
          </p:cNvGrpSpPr>
          <p:nvPr/>
        </p:nvGrpSpPr>
        <p:grpSpPr bwMode="auto">
          <a:xfrm>
            <a:off x="1286754" y="4669060"/>
            <a:ext cx="2071670" cy="1046159"/>
            <a:chOff x="7215206" y="4205830"/>
            <a:chExt cx="2605131" cy="1023794"/>
          </a:xfrm>
        </p:grpSpPr>
        <p:sp>
          <p:nvSpPr>
            <p:cNvPr id="19" name="Retângulo 3"/>
            <p:cNvSpPr>
              <a:spLocks noChangeArrowheads="1"/>
            </p:cNvSpPr>
            <p:nvPr/>
          </p:nvSpPr>
          <p:spPr bwMode="auto">
            <a:xfrm>
              <a:off x="7215206" y="4368564"/>
              <a:ext cx="142876" cy="142876"/>
            </a:xfrm>
            <a:prstGeom prst="rect">
              <a:avLst/>
            </a:prstGeom>
            <a:solidFill>
              <a:srgbClr val="99FF66"/>
            </a:solidFill>
            <a:ln w="9525" algn="ctr">
              <a:solidFill>
                <a:sysClr val="window" lastClr="FFFFFF"/>
              </a:solidFill>
              <a:round/>
              <a:headEnd/>
              <a:tailEnd/>
            </a:ln>
            <a:effectLst>
              <a:prstShdw prst="shdw13" dist="53882" dir="13500000">
                <a:srgbClr val="EEECE1">
                  <a:alpha val="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0" name="Retângulo 4"/>
            <p:cNvSpPr>
              <a:spLocks noChangeArrowheads="1"/>
            </p:cNvSpPr>
            <p:nvPr/>
          </p:nvSpPr>
          <p:spPr bwMode="auto">
            <a:xfrm>
              <a:off x="7215206" y="4654316"/>
              <a:ext cx="142876" cy="142876"/>
            </a:xfrm>
            <a:prstGeom prst="rect">
              <a:avLst/>
            </a:prstGeom>
            <a:solidFill>
              <a:srgbClr val="FF5050"/>
            </a:solidFill>
            <a:ln w="9525" algn="ctr">
              <a:solidFill>
                <a:sysClr val="window" lastClr="FFFFFF"/>
              </a:solidFill>
              <a:round/>
              <a:headEnd/>
              <a:tailEnd/>
            </a:ln>
            <a:effectLst>
              <a:prstShdw prst="shdw13" dist="53882" dir="13500000">
                <a:srgbClr val="EEECE1">
                  <a:alpha val="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1" name="Retângulo 5"/>
            <p:cNvSpPr>
              <a:spLocks noChangeArrowheads="1"/>
            </p:cNvSpPr>
            <p:nvPr/>
          </p:nvSpPr>
          <p:spPr bwMode="auto">
            <a:xfrm>
              <a:off x="7215206" y="4929788"/>
              <a:ext cx="142850" cy="142927"/>
            </a:xfrm>
            <a:prstGeom prst="rect">
              <a:avLst/>
            </a:prstGeom>
            <a:solidFill>
              <a:srgbClr val="4F81BD">
                <a:lumMod val="60000"/>
                <a:lumOff val="40000"/>
              </a:srgbClr>
            </a:solidFill>
            <a:ln w="9525" algn="ctr">
              <a:solidFill>
                <a:sysClr val="window" lastClr="FFFFFF"/>
              </a:solidFill>
              <a:round/>
              <a:headEnd/>
              <a:tailEnd/>
            </a:ln>
            <a:effectLst>
              <a:prstShdw prst="shdw13" dist="53882" dir="13500000">
                <a:srgbClr val="EEECE1">
                  <a:alpha val="0"/>
                </a:srgbClr>
              </a:prstShdw>
            </a:effectLst>
          </p:spPr>
          <p:txBody>
            <a:bodyPr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180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endParaRPr>
            </a:p>
          </p:txBody>
        </p:sp>
        <p:sp>
          <p:nvSpPr>
            <p:cNvPr id="22" name="CaixaDeTexto 7"/>
            <p:cNvSpPr txBox="1">
              <a:spLocks noChangeArrowheads="1"/>
            </p:cNvSpPr>
            <p:nvPr/>
          </p:nvSpPr>
          <p:spPr bwMode="auto">
            <a:xfrm>
              <a:off x="7463314" y="4205830"/>
              <a:ext cx="2357023" cy="10237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Contribuição Variável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7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Contribuição Definida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pt-BR" sz="700" b="0" i="0" u="none" strike="noStrike" kern="0" cap="none" spc="0" normalizeH="0" baseline="0" noProof="0" dirty="0">
                <a:ln>
                  <a:noFill/>
                </a:ln>
                <a:solidFill>
                  <a:srgbClr val="4F81BD">
                    <a:lumMod val="50000"/>
                  </a:srgbClr>
                </a:solidFill>
                <a:effectLst/>
                <a:uLnTx/>
                <a:uFillTx/>
                <a:latin typeface="Calibri"/>
              </a:endParaRP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BR" sz="1600" b="0" i="0" u="none" strike="noStrike" kern="0" cap="none" spc="0" normalizeH="0" baseline="0" noProof="0" dirty="0">
                  <a:ln>
                    <a:noFill/>
                  </a:ln>
                  <a:solidFill>
                    <a:srgbClr val="4F81BD">
                      <a:lumMod val="50000"/>
                    </a:srgbClr>
                  </a:solidFill>
                  <a:effectLst/>
                  <a:uLnTx/>
                  <a:uFillTx/>
                  <a:latin typeface="Calibri"/>
                </a:rPr>
                <a:t>Benefício Definido</a:t>
              </a:r>
            </a:p>
          </p:txBody>
        </p:sp>
      </p:grpSp>
      <p:sp>
        <p:nvSpPr>
          <p:cNvPr id="23" name="CaixaDeTexto 8"/>
          <p:cNvSpPr txBox="1">
            <a:spLocks noChangeArrowheads="1"/>
          </p:cNvSpPr>
          <p:nvPr/>
        </p:nvSpPr>
        <p:spPr bwMode="auto">
          <a:xfrm>
            <a:off x="1476438" y="5877272"/>
            <a:ext cx="1184940" cy="2308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pt-BR" sz="900" dirty="0" smtClean="0">
                <a:solidFill>
                  <a:srgbClr val="4F81BD">
                    <a:lumMod val="50000"/>
                  </a:srgbClr>
                </a:solidFill>
                <a:latin typeface="Calibri" pitchFamily="34" charset="0"/>
              </a:rPr>
              <a:t>Fonte: PREVIC, 2012. </a:t>
            </a:r>
            <a:endParaRPr lang="pt-BR" sz="900" dirty="0">
              <a:solidFill>
                <a:srgbClr val="4F81BD">
                  <a:lumMod val="50000"/>
                </a:srgbClr>
              </a:solidFill>
              <a:latin typeface="Calibri" pitchFamily="34" charset="0"/>
            </a:endParaRPr>
          </a:p>
        </p:txBody>
      </p:sp>
      <p:sp>
        <p:nvSpPr>
          <p:cNvPr id="24" name="Título 1"/>
          <p:cNvSpPr>
            <a:spLocks noGrp="1"/>
          </p:cNvSpPr>
          <p:nvPr>
            <p:ph type="title"/>
          </p:nvPr>
        </p:nvSpPr>
        <p:spPr>
          <a:xfrm>
            <a:off x="1691680" y="-99392"/>
            <a:ext cx="7139136" cy="1143000"/>
          </a:xfrm>
        </p:spPr>
        <p:txBody>
          <a:bodyPr/>
          <a:lstStyle/>
          <a:p>
            <a:r>
              <a:rPr lang="pt-BR" sz="2800" dirty="0" smtClean="0">
                <a:solidFill>
                  <a:schemeClr val="accent5">
                    <a:lumMod val="75000"/>
                  </a:schemeClr>
                </a:solidFill>
              </a:rPr>
              <a:t>Modalidades dos Planos de Benefícios</a:t>
            </a:r>
            <a:endParaRPr lang="pt-BR" sz="28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5" name="Elipse 24"/>
          <p:cNvSpPr/>
          <p:nvPr/>
        </p:nvSpPr>
        <p:spPr>
          <a:xfrm>
            <a:off x="4644008" y="1028875"/>
            <a:ext cx="4428586" cy="1183237"/>
          </a:xfrm>
          <a:prstGeom prst="ellipse">
            <a:avLst/>
          </a:prstGeom>
          <a:noFill/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79315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-15036" y="0"/>
            <a:ext cx="9159036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0" name="Retângulo 149"/>
          <p:cNvSpPr/>
          <p:nvPr/>
        </p:nvSpPr>
        <p:spPr>
          <a:xfrm>
            <a:off x="-180529" y="4665835"/>
            <a:ext cx="9358229" cy="2365503"/>
          </a:xfrm>
          <a:prstGeom prst="rect">
            <a:avLst/>
          </a:prstGeom>
          <a:solidFill>
            <a:schemeClr val="accent5">
              <a:lumMod val="60000"/>
              <a:lumOff val="4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49" name="Retângulo 148"/>
          <p:cNvSpPr/>
          <p:nvPr/>
        </p:nvSpPr>
        <p:spPr>
          <a:xfrm>
            <a:off x="-180527" y="3102185"/>
            <a:ext cx="9358228" cy="1557089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5380" name="Retângulo 15379"/>
          <p:cNvSpPr/>
          <p:nvPr/>
        </p:nvSpPr>
        <p:spPr>
          <a:xfrm>
            <a:off x="-180528" y="1534936"/>
            <a:ext cx="9358228" cy="1572329"/>
          </a:xfrm>
          <a:prstGeom prst="rect">
            <a:avLst/>
          </a:prstGeom>
          <a:solidFill>
            <a:schemeClr val="accent5">
              <a:lumMod val="50000"/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7" name="Retângulo de cantos arredondados 86"/>
          <p:cNvSpPr/>
          <p:nvPr/>
        </p:nvSpPr>
        <p:spPr>
          <a:xfrm>
            <a:off x="6139869" y="1596289"/>
            <a:ext cx="2048269" cy="3344879"/>
          </a:xfrm>
          <a:prstGeom prst="roundRect">
            <a:avLst/>
          </a:prstGeom>
          <a:solidFill>
            <a:schemeClr val="accent1">
              <a:lumMod val="75000"/>
              <a:alpha val="42000"/>
            </a:schemeClr>
          </a:solidFill>
          <a:ln>
            <a:solidFill>
              <a:schemeClr val="bg1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>
              <a:effectLst>
                <a:glow rad="50800">
                  <a:schemeClr val="accent1"/>
                </a:glow>
              </a:effectLst>
            </a:endParaRPr>
          </a:p>
        </p:txBody>
      </p:sp>
      <p:cxnSp>
        <p:nvCxnSpPr>
          <p:cNvPr id="84" name="Conector angulado 83"/>
          <p:cNvCxnSpPr>
            <a:stCxn id="34" idx="2"/>
            <a:endCxn id="61" idx="4"/>
          </p:cNvCxnSpPr>
          <p:nvPr/>
        </p:nvCxnSpPr>
        <p:spPr>
          <a:xfrm>
            <a:off x="5632159" y="2194294"/>
            <a:ext cx="682286" cy="2081464"/>
          </a:xfrm>
          <a:prstGeom prst="bentConnector3">
            <a:avLst>
              <a:gd name="adj1" fmla="val 48517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70" name="Conector angulado 69"/>
          <p:cNvCxnSpPr>
            <a:stCxn id="34" idx="2"/>
            <a:endCxn id="41" idx="4"/>
          </p:cNvCxnSpPr>
          <p:nvPr/>
        </p:nvCxnSpPr>
        <p:spPr>
          <a:xfrm>
            <a:off x="5632159" y="2194294"/>
            <a:ext cx="682286" cy="1028951"/>
          </a:xfrm>
          <a:prstGeom prst="bentConnector3">
            <a:avLst>
              <a:gd name="adj1" fmla="val 48517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69" name="Conector reto 68"/>
          <p:cNvCxnSpPr/>
          <p:nvPr/>
        </p:nvCxnSpPr>
        <p:spPr>
          <a:xfrm>
            <a:off x="3882239" y="2563806"/>
            <a:ext cx="17850" cy="2462380"/>
          </a:xfrm>
          <a:prstGeom prst="line">
            <a:avLst/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9" name="Conector angulado 88"/>
          <p:cNvCxnSpPr>
            <a:stCxn id="34" idx="2"/>
            <a:endCxn id="21" idx="1"/>
          </p:cNvCxnSpPr>
          <p:nvPr/>
        </p:nvCxnSpPr>
        <p:spPr>
          <a:xfrm>
            <a:off x="5632159" y="2194294"/>
            <a:ext cx="672934" cy="109246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21" name="Retângulo 20"/>
          <p:cNvSpPr/>
          <p:nvPr/>
        </p:nvSpPr>
        <p:spPr>
          <a:xfrm>
            <a:off x="6305093" y="1970167"/>
            <a:ext cx="1717451" cy="66674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dirty="0" smtClean="0">
                <a:solidFill>
                  <a:schemeClr val="bg1"/>
                </a:solidFill>
              </a:rPr>
              <a:t>Auditoria Interna</a:t>
            </a:r>
            <a:endParaRPr lang="pt-BR" dirty="0">
              <a:solidFill>
                <a:schemeClr val="bg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655356" y="5013176"/>
            <a:ext cx="6480720" cy="1529831"/>
          </a:xfrm>
          <a:custGeom>
            <a:avLst/>
            <a:gdLst>
              <a:gd name="connsiteX0" fmla="*/ 0 w 8358246"/>
              <a:gd name="connsiteY0" fmla="*/ 0 h 1484155"/>
              <a:gd name="connsiteX1" fmla="*/ 8358246 w 8358246"/>
              <a:gd name="connsiteY1" fmla="*/ 0 h 1484155"/>
              <a:gd name="connsiteX2" fmla="*/ 8358246 w 8358246"/>
              <a:gd name="connsiteY2" fmla="*/ 1484155 h 1484155"/>
              <a:gd name="connsiteX3" fmla="*/ 0 w 8358246"/>
              <a:gd name="connsiteY3" fmla="*/ 1484155 h 1484155"/>
              <a:gd name="connsiteX4" fmla="*/ 0 w 8358246"/>
              <a:gd name="connsiteY4" fmla="*/ 0 h 1484155"/>
              <a:gd name="connsiteX0" fmla="*/ 0 w 8358246"/>
              <a:gd name="connsiteY0" fmla="*/ 0 h 1484155"/>
              <a:gd name="connsiteX1" fmla="*/ 8358246 w 8358246"/>
              <a:gd name="connsiteY1" fmla="*/ 0 h 1484155"/>
              <a:gd name="connsiteX2" fmla="*/ 8358246 w 8358246"/>
              <a:gd name="connsiteY2" fmla="*/ 1484155 h 1484155"/>
              <a:gd name="connsiteX3" fmla="*/ 4200551 w 8358246"/>
              <a:gd name="connsiteY3" fmla="*/ 1481225 h 1484155"/>
              <a:gd name="connsiteX4" fmla="*/ 0 w 8358246"/>
              <a:gd name="connsiteY4" fmla="*/ 1484155 h 1484155"/>
              <a:gd name="connsiteX5" fmla="*/ 0 w 8358246"/>
              <a:gd name="connsiteY5" fmla="*/ 0 h 1484155"/>
              <a:gd name="connsiteX0" fmla="*/ 0 w 8358246"/>
              <a:gd name="connsiteY0" fmla="*/ 0 h 1760625"/>
              <a:gd name="connsiteX1" fmla="*/ 8358246 w 8358246"/>
              <a:gd name="connsiteY1" fmla="*/ 0 h 1760625"/>
              <a:gd name="connsiteX2" fmla="*/ 8358246 w 8358246"/>
              <a:gd name="connsiteY2" fmla="*/ 1484155 h 1760625"/>
              <a:gd name="connsiteX3" fmla="*/ 4225951 w 8358246"/>
              <a:gd name="connsiteY3" fmla="*/ 1760625 h 1760625"/>
              <a:gd name="connsiteX4" fmla="*/ 0 w 8358246"/>
              <a:gd name="connsiteY4" fmla="*/ 1484155 h 1760625"/>
              <a:gd name="connsiteX5" fmla="*/ 0 w 8358246"/>
              <a:gd name="connsiteY5" fmla="*/ 0 h 1760625"/>
              <a:gd name="connsiteX0" fmla="*/ 0 w 8358246"/>
              <a:gd name="connsiteY0" fmla="*/ 17375 h 1778000"/>
              <a:gd name="connsiteX1" fmla="*/ 4276751 w 8358246"/>
              <a:gd name="connsiteY1" fmla="*/ 0 h 1778000"/>
              <a:gd name="connsiteX2" fmla="*/ 8358246 w 8358246"/>
              <a:gd name="connsiteY2" fmla="*/ 17375 h 1778000"/>
              <a:gd name="connsiteX3" fmla="*/ 8358246 w 8358246"/>
              <a:gd name="connsiteY3" fmla="*/ 1501530 h 1778000"/>
              <a:gd name="connsiteX4" fmla="*/ 4225951 w 8358246"/>
              <a:gd name="connsiteY4" fmla="*/ 1778000 h 1778000"/>
              <a:gd name="connsiteX5" fmla="*/ 0 w 8358246"/>
              <a:gd name="connsiteY5" fmla="*/ 1501530 h 1778000"/>
              <a:gd name="connsiteX6" fmla="*/ 0 w 8358246"/>
              <a:gd name="connsiteY6" fmla="*/ 17375 h 1778000"/>
              <a:gd name="connsiteX0" fmla="*/ 0 w 8358246"/>
              <a:gd name="connsiteY0" fmla="*/ 4675 h 1765300"/>
              <a:gd name="connsiteX1" fmla="*/ 4124351 w 8358246"/>
              <a:gd name="connsiteY1" fmla="*/ 0 h 1765300"/>
              <a:gd name="connsiteX2" fmla="*/ 8358246 w 8358246"/>
              <a:gd name="connsiteY2" fmla="*/ 4675 h 1765300"/>
              <a:gd name="connsiteX3" fmla="*/ 8358246 w 8358246"/>
              <a:gd name="connsiteY3" fmla="*/ 1488830 h 1765300"/>
              <a:gd name="connsiteX4" fmla="*/ 4225951 w 8358246"/>
              <a:gd name="connsiteY4" fmla="*/ 1765300 h 1765300"/>
              <a:gd name="connsiteX5" fmla="*/ 0 w 8358246"/>
              <a:gd name="connsiteY5" fmla="*/ 1488830 h 1765300"/>
              <a:gd name="connsiteX6" fmla="*/ 0 w 8358246"/>
              <a:gd name="connsiteY6" fmla="*/ 4675 h 1765300"/>
              <a:gd name="connsiteX0" fmla="*/ 0 w 8358246"/>
              <a:gd name="connsiteY0" fmla="*/ 4675 h 1765300"/>
              <a:gd name="connsiteX1" fmla="*/ 4200551 w 8358246"/>
              <a:gd name="connsiteY1" fmla="*/ 0 h 1765300"/>
              <a:gd name="connsiteX2" fmla="*/ 8358246 w 8358246"/>
              <a:gd name="connsiteY2" fmla="*/ 4675 h 1765300"/>
              <a:gd name="connsiteX3" fmla="*/ 8358246 w 8358246"/>
              <a:gd name="connsiteY3" fmla="*/ 1488830 h 1765300"/>
              <a:gd name="connsiteX4" fmla="*/ 4225951 w 8358246"/>
              <a:gd name="connsiteY4" fmla="*/ 1765300 h 1765300"/>
              <a:gd name="connsiteX5" fmla="*/ 0 w 8358246"/>
              <a:gd name="connsiteY5" fmla="*/ 1488830 h 1765300"/>
              <a:gd name="connsiteX6" fmla="*/ 0 w 8358246"/>
              <a:gd name="connsiteY6" fmla="*/ 4675 h 1765300"/>
              <a:gd name="connsiteX0" fmla="*/ 0 w 8358246"/>
              <a:gd name="connsiteY0" fmla="*/ 17375 h 1778000"/>
              <a:gd name="connsiteX1" fmla="*/ 4225951 w 8358246"/>
              <a:gd name="connsiteY1" fmla="*/ 0 h 1778000"/>
              <a:gd name="connsiteX2" fmla="*/ 8358246 w 8358246"/>
              <a:gd name="connsiteY2" fmla="*/ 17375 h 1778000"/>
              <a:gd name="connsiteX3" fmla="*/ 8358246 w 8358246"/>
              <a:gd name="connsiteY3" fmla="*/ 1501530 h 1778000"/>
              <a:gd name="connsiteX4" fmla="*/ 4225951 w 8358246"/>
              <a:gd name="connsiteY4" fmla="*/ 1778000 h 1778000"/>
              <a:gd name="connsiteX5" fmla="*/ 0 w 8358246"/>
              <a:gd name="connsiteY5" fmla="*/ 1501530 h 1778000"/>
              <a:gd name="connsiteX6" fmla="*/ 0 w 8358246"/>
              <a:gd name="connsiteY6" fmla="*/ 17375 h 177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358246" h="1778000">
                <a:moveTo>
                  <a:pt x="0" y="17375"/>
                </a:moveTo>
                <a:lnTo>
                  <a:pt x="4225951" y="0"/>
                </a:lnTo>
                <a:lnTo>
                  <a:pt x="8358246" y="17375"/>
                </a:lnTo>
                <a:lnTo>
                  <a:pt x="8358246" y="1501530"/>
                </a:lnTo>
                <a:lnTo>
                  <a:pt x="4225951" y="1778000"/>
                </a:lnTo>
                <a:lnTo>
                  <a:pt x="0" y="1501530"/>
                </a:lnTo>
                <a:lnTo>
                  <a:pt x="0" y="17375"/>
                </a:lnTo>
                <a:close/>
              </a:path>
            </a:pathLst>
          </a:custGeom>
          <a:solidFill>
            <a:schemeClr val="bg1"/>
          </a:solidFill>
          <a:ln>
            <a:solidFill>
              <a:srgbClr val="00B0F0"/>
            </a:solidFill>
            <a:prstDash val="sysDot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 anchorCtr="0"/>
          <a:lstStyle/>
          <a:p>
            <a:pPr algn="ctr"/>
            <a:r>
              <a:rPr lang="pt-BR" sz="2000" b="1" dirty="0">
                <a:solidFill>
                  <a:srgbClr val="00B0F0"/>
                </a:solidFill>
              </a:rPr>
              <a:t>Diretoria Colegiada </a:t>
            </a:r>
          </a:p>
        </p:txBody>
      </p:sp>
      <p:sp>
        <p:nvSpPr>
          <p:cNvPr id="34" name="Forma livre 33"/>
          <p:cNvSpPr/>
          <p:nvPr/>
        </p:nvSpPr>
        <p:spPr>
          <a:xfrm>
            <a:off x="2192924" y="1844824"/>
            <a:ext cx="3443092" cy="718982"/>
          </a:xfrm>
          <a:custGeom>
            <a:avLst/>
            <a:gdLst>
              <a:gd name="connsiteX0" fmla="*/ 0 w 3443092"/>
              <a:gd name="connsiteY0" fmla="*/ 0 h 619441"/>
              <a:gd name="connsiteX1" fmla="*/ 3443092 w 3443092"/>
              <a:gd name="connsiteY1" fmla="*/ 0 h 619441"/>
              <a:gd name="connsiteX2" fmla="*/ 3443092 w 3443092"/>
              <a:gd name="connsiteY2" fmla="*/ 619441 h 619441"/>
              <a:gd name="connsiteX3" fmla="*/ 0 w 3443092"/>
              <a:gd name="connsiteY3" fmla="*/ 619441 h 619441"/>
              <a:gd name="connsiteX4" fmla="*/ 0 w 3443092"/>
              <a:gd name="connsiteY4" fmla="*/ 0 h 619441"/>
              <a:gd name="connsiteX0" fmla="*/ 0 w 3443092"/>
              <a:gd name="connsiteY0" fmla="*/ 0 h 619441"/>
              <a:gd name="connsiteX1" fmla="*/ 3443092 w 3443092"/>
              <a:gd name="connsiteY1" fmla="*/ 0 h 619441"/>
              <a:gd name="connsiteX2" fmla="*/ 3443092 w 3443092"/>
              <a:gd name="connsiteY2" fmla="*/ 619441 h 619441"/>
              <a:gd name="connsiteX3" fmla="*/ 1725624 w 3443092"/>
              <a:gd name="connsiteY3" fmla="*/ 608232 h 619441"/>
              <a:gd name="connsiteX4" fmla="*/ 0 w 3443092"/>
              <a:gd name="connsiteY4" fmla="*/ 619441 h 619441"/>
              <a:gd name="connsiteX5" fmla="*/ 0 w 3443092"/>
              <a:gd name="connsiteY5" fmla="*/ 0 h 619441"/>
              <a:gd name="connsiteX0" fmla="*/ 0 w 3443092"/>
              <a:gd name="connsiteY0" fmla="*/ 0 h 619441"/>
              <a:gd name="connsiteX1" fmla="*/ 3443092 w 3443092"/>
              <a:gd name="connsiteY1" fmla="*/ 0 h 619441"/>
              <a:gd name="connsiteX2" fmla="*/ 3439235 w 3443092"/>
              <a:gd name="connsiteY2" fmla="*/ 301087 h 619441"/>
              <a:gd name="connsiteX3" fmla="*/ 3443092 w 3443092"/>
              <a:gd name="connsiteY3" fmla="*/ 619441 h 619441"/>
              <a:gd name="connsiteX4" fmla="*/ 1725624 w 3443092"/>
              <a:gd name="connsiteY4" fmla="*/ 608232 h 619441"/>
              <a:gd name="connsiteX5" fmla="*/ 0 w 3443092"/>
              <a:gd name="connsiteY5" fmla="*/ 619441 h 619441"/>
              <a:gd name="connsiteX6" fmla="*/ 0 w 3443092"/>
              <a:gd name="connsiteY6" fmla="*/ 0 h 6194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443092" h="619441">
                <a:moveTo>
                  <a:pt x="0" y="0"/>
                </a:moveTo>
                <a:lnTo>
                  <a:pt x="3443092" y="0"/>
                </a:lnTo>
                <a:cubicBezTo>
                  <a:pt x="3441806" y="100362"/>
                  <a:pt x="3440521" y="200725"/>
                  <a:pt x="3439235" y="301087"/>
                </a:cubicBezTo>
                <a:cubicBezTo>
                  <a:pt x="3440521" y="407205"/>
                  <a:pt x="3441806" y="513323"/>
                  <a:pt x="3443092" y="619441"/>
                </a:cubicBezTo>
                <a:lnTo>
                  <a:pt x="1725624" y="608232"/>
                </a:lnTo>
                <a:lnTo>
                  <a:pt x="0" y="619441"/>
                </a:lnTo>
                <a:lnTo>
                  <a:pt x="0" y="0"/>
                </a:lnTo>
                <a:close/>
              </a:path>
            </a:pathLst>
          </a:custGeom>
          <a:solidFill>
            <a:srgbClr val="009AD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spcBef>
                <a:spcPct val="0"/>
              </a:spcBef>
              <a:spcAft>
                <a:spcPct val="35000"/>
              </a:spcAft>
            </a:pPr>
            <a:r>
              <a:rPr lang="pt-BR" sz="2400" b="1" kern="1200" dirty="0" smtClean="0">
                <a:solidFill>
                  <a:schemeClr val="bg1"/>
                </a:solidFill>
              </a:rPr>
              <a:t>Conselho Deliberativo                  </a:t>
            </a:r>
            <a:r>
              <a:rPr lang="pt-BR" sz="2000" kern="1200" dirty="0" smtClean="0">
                <a:solidFill>
                  <a:schemeClr val="bg1"/>
                </a:solidFill>
              </a:rPr>
              <a:t>(6 – paritário)</a:t>
            </a:r>
            <a:endParaRPr lang="pt-BR" sz="2000" kern="1200" dirty="0">
              <a:solidFill>
                <a:schemeClr val="bg1"/>
              </a:solidFill>
            </a:endParaRPr>
          </a:p>
        </p:txBody>
      </p:sp>
      <p:sp>
        <p:nvSpPr>
          <p:cNvPr id="35" name="Forma livre 34"/>
          <p:cNvSpPr/>
          <p:nvPr/>
        </p:nvSpPr>
        <p:spPr>
          <a:xfrm>
            <a:off x="802387" y="5478325"/>
            <a:ext cx="1452734" cy="648072"/>
          </a:xfrm>
          <a:custGeom>
            <a:avLst/>
            <a:gdLst>
              <a:gd name="connsiteX0" fmla="*/ 0 w 1741715"/>
              <a:gd name="connsiteY0" fmla="*/ 0 h 870857"/>
              <a:gd name="connsiteX1" fmla="*/ 1741715 w 1741715"/>
              <a:gd name="connsiteY1" fmla="*/ 0 h 870857"/>
              <a:gd name="connsiteX2" fmla="*/ 1741715 w 1741715"/>
              <a:gd name="connsiteY2" fmla="*/ 870857 h 870857"/>
              <a:gd name="connsiteX3" fmla="*/ 0 w 1741715"/>
              <a:gd name="connsiteY3" fmla="*/ 870857 h 870857"/>
              <a:gd name="connsiteX4" fmla="*/ 0 w 1741715"/>
              <a:gd name="connsiteY4" fmla="*/ 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15" h="870857">
                <a:moveTo>
                  <a:pt x="0" y="0"/>
                </a:moveTo>
                <a:lnTo>
                  <a:pt x="1741715" y="0"/>
                </a:lnTo>
                <a:lnTo>
                  <a:pt x="1741715" y="870857"/>
                </a:lnTo>
                <a:lnTo>
                  <a:pt x="0" y="8708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B0F0"/>
                </a:solidFill>
              </a:rPr>
              <a:t>Diretor Presidente</a:t>
            </a:r>
          </a:p>
        </p:txBody>
      </p:sp>
      <p:sp>
        <p:nvSpPr>
          <p:cNvPr id="36" name="Forma livre 35"/>
          <p:cNvSpPr/>
          <p:nvPr/>
        </p:nvSpPr>
        <p:spPr>
          <a:xfrm>
            <a:off x="2380069" y="5475325"/>
            <a:ext cx="1452734" cy="648072"/>
          </a:xfrm>
          <a:custGeom>
            <a:avLst/>
            <a:gdLst>
              <a:gd name="connsiteX0" fmla="*/ 0 w 1741715"/>
              <a:gd name="connsiteY0" fmla="*/ 0 h 870857"/>
              <a:gd name="connsiteX1" fmla="*/ 1741715 w 1741715"/>
              <a:gd name="connsiteY1" fmla="*/ 0 h 870857"/>
              <a:gd name="connsiteX2" fmla="*/ 1741715 w 1741715"/>
              <a:gd name="connsiteY2" fmla="*/ 870857 h 870857"/>
              <a:gd name="connsiteX3" fmla="*/ 0 w 1741715"/>
              <a:gd name="connsiteY3" fmla="*/ 870857 h 870857"/>
              <a:gd name="connsiteX4" fmla="*/ 0 w 1741715"/>
              <a:gd name="connsiteY4" fmla="*/ 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15" h="870857">
                <a:moveTo>
                  <a:pt x="0" y="0"/>
                </a:moveTo>
                <a:lnTo>
                  <a:pt x="1741715" y="0"/>
                </a:lnTo>
                <a:lnTo>
                  <a:pt x="1741715" y="870857"/>
                </a:lnTo>
                <a:lnTo>
                  <a:pt x="0" y="8708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B0F0"/>
                </a:solidFill>
              </a:rPr>
              <a:t>Diretor de Investimentos</a:t>
            </a:r>
          </a:p>
        </p:txBody>
      </p:sp>
      <p:sp>
        <p:nvSpPr>
          <p:cNvPr id="37" name="Forma livre 36"/>
          <p:cNvSpPr/>
          <p:nvPr/>
        </p:nvSpPr>
        <p:spPr>
          <a:xfrm>
            <a:off x="3945771" y="5478325"/>
            <a:ext cx="1452734" cy="648072"/>
          </a:xfrm>
          <a:custGeom>
            <a:avLst/>
            <a:gdLst>
              <a:gd name="connsiteX0" fmla="*/ 0 w 1741715"/>
              <a:gd name="connsiteY0" fmla="*/ 0 h 870857"/>
              <a:gd name="connsiteX1" fmla="*/ 1741715 w 1741715"/>
              <a:gd name="connsiteY1" fmla="*/ 0 h 870857"/>
              <a:gd name="connsiteX2" fmla="*/ 1741715 w 1741715"/>
              <a:gd name="connsiteY2" fmla="*/ 870857 h 870857"/>
              <a:gd name="connsiteX3" fmla="*/ 0 w 1741715"/>
              <a:gd name="connsiteY3" fmla="*/ 870857 h 870857"/>
              <a:gd name="connsiteX4" fmla="*/ 0 w 1741715"/>
              <a:gd name="connsiteY4" fmla="*/ 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15" h="870857">
                <a:moveTo>
                  <a:pt x="0" y="0"/>
                </a:moveTo>
                <a:lnTo>
                  <a:pt x="1741715" y="0"/>
                </a:lnTo>
                <a:lnTo>
                  <a:pt x="1741715" y="870857"/>
                </a:lnTo>
                <a:lnTo>
                  <a:pt x="0" y="8708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B0F0"/>
                </a:solidFill>
              </a:rPr>
              <a:t>Diretor de Seguridade</a:t>
            </a:r>
          </a:p>
        </p:txBody>
      </p:sp>
      <p:sp>
        <p:nvSpPr>
          <p:cNvPr id="38" name="Forma livre 37"/>
          <p:cNvSpPr/>
          <p:nvPr/>
        </p:nvSpPr>
        <p:spPr>
          <a:xfrm>
            <a:off x="5512441" y="5466924"/>
            <a:ext cx="1452734" cy="648072"/>
          </a:xfrm>
          <a:custGeom>
            <a:avLst/>
            <a:gdLst>
              <a:gd name="connsiteX0" fmla="*/ 0 w 1741715"/>
              <a:gd name="connsiteY0" fmla="*/ 0 h 870857"/>
              <a:gd name="connsiteX1" fmla="*/ 1741715 w 1741715"/>
              <a:gd name="connsiteY1" fmla="*/ 0 h 870857"/>
              <a:gd name="connsiteX2" fmla="*/ 1741715 w 1741715"/>
              <a:gd name="connsiteY2" fmla="*/ 870857 h 870857"/>
              <a:gd name="connsiteX3" fmla="*/ 0 w 1741715"/>
              <a:gd name="connsiteY3" fmla="*/ 870857 h 870857"/>
              <a:gd name="connsiteX4" fmla="*/ 0 w 1741715"/>
              <a:gd name="connsiteY4" fmla="*/ 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741715" h="870857">
                <a:moveTo>
                  <a:pt x="0" y="0"/>
                </a:moveTo>
                <a:lnTo>
                  <a:pt x="1741715" y="0"/>
                </a:lnTo>
                <a:lnTo>
                  <a:pt x="1741715" y="870857"/>
                </a:lnTo>
                <a:lnTo>
                  <a:pt x="0" y="870857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 w="285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b="1" dirty="0">
                <a:solidFill>
                  <a:srgbClr val="00B0F0"/>
                </a:solidFill>
              </a:rPr>
              <a:t>Diretor de Administração</a:t>
            </a:r>
          </a:p>
        </p:txBody>
      </p:sp>
      <p:sp>
        <p:nvSpPr>
          <p:cNvPr id="39" name="Forma livre 38"/>
          <p:cNvSpPr/>
          <p:nvPr/>
        </p:nvSpPr>
        <p:spPr>
          <a:xfrm>
            <a:off x="2826057" y="3233058"/>
            <a:ext cx="2175733" cy="916022"/>
          </a:xfrm>
          <a:custGeom>
            <a:avLst/>
            <a:gdLst>
              <a:gd name="connsiteX0" fmla="*/ 0 w 2175733"/>
              <a:gd name="connsiteY0" fmla="*/ 0 h 764116"/>
              <a:gd name="connsiteX1" fmla="*/ 2175733 w 2175733"/>
              <a:gd name="connsiteY1" fmla="*/ 0 h 764116"/>
              <a:gd name="connsiteX2" fmla="*/ 2175733 w 2175733"/>
              <a:gd name="connsiteY2" fmla="*/ 764116 h 764116"/>
              <a:gd name="connsiteX3" fmla="*/ 0 w 2175733"/>
              <a:gd name="connsiteY3" fmla="*/ 764116 h 764116"/>
              <a:gd name="connsiteX4" fmla="*/ 0 w 2175733"/>
              <a:gd name="connsiteY4" fmla="*/ 0 h 764116"/>
              <a:gd name="connsiteX0" fmla="*/ 0 w 2175733"/>
              <a:gd name="connsiteY0" fmla="*/ 4117 h 768233"/>
              <a:gd name="connsiteX1" fmla="*/ 1097078 w 2175733"/>
              <a:gd name="connsiteY1" fmla="*/ 0 h 768233"/>
              <a:gd name="connsiteX2" fmla="*/ 2175733 w 2175733"/>
              <a:gd name="connsiteY2" fmla="*/ 4117 h 768233"/>
              <a:gd name="connsiteX3" fmla="*/ 2175733 w 2175733"/>
              <a:gd name="connsiteY3" fmla="*/ 768233 h 768233"/>
              <a:gd name="connsiteX4" fmla="*/ 0 w 2175733"/>
              <a:gd name="connsiteY4" fmla="*/ 768233 h 768233"/>
              <a:gd name="connsiteX5" fmla="*/ 0 w 2175733"/>
              <a:gd name="connsiteY5" fmla="*/ 4117 h 7682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175733" h="768233">
                <a:moveTo>
                  <a:pt x="0" y="4117"/>
                </a:moveTo>
                <a:lnTo>
                  <a:pt x="1097078" y="0"/>
                </a:lnTo>
                <a:lnTo>
                  <a:pt x="2175733" y="4117"/>
                </a:lnTo>
                <a:lnTo>
                  <a:pt x="2175733" y="768233"/>
                </a:lnTo>
                <a:lnTo>
                  <a:pt x="0" y="768233"/>
                </a:lnTo>
                <a:lnTo>
                  <a:pt x="0" y="4117"/>
                </a:lnTo>
                <a:close/>
              </a:path>
            </a:pathLst>
          </a:custGeom>
          <a:solidFill>
            <a:srgbClr val="009AD0"/>
          </a:solidFill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spcBef>
                <a:spcPct val="0"/>
              </a:spcBef>
              <a:spcAft>
                <a:spcPct val="35000"/>
              </a:spcAft>
            </a:pPr>
            <a:r>
              <a:rPr lang="pt-BR" sz="2000" b="1" dirty="0">
                <a:solidFill>
                  <a:schemeClr val="bg1"/>
                </a:solidFill>
              </a:rPr>
              <a:t>Conselho Fiscal </a:t>
            </a:r>
            <a:r>
              <a:rPr lang="pt-BR" sz="2000" b="1" dirty="0" smtClean="0">
                <a:solidFill>
                  <a:schemeClr val="bg1"/>
                </a:solidFill>
              </a:rPr>
              <a:t>          </a:t>
            </a:r>
            <a:r>
              <a:rPr lang="pt-BR" dirty="0" smtClean="0">
                <a:solidFill>
                  <a:schemeClr val="bg1"/>
                </a:solidFill>
              </a:rPr>
              <a:t>(</a:t>
            </a:r>
            <a:r>
              <a:rPr lang="pt-BR" dirty="0">
                <a:solidFill>
                  <a:schemeClr val="bg1"/>
                </a:solidFill>
              </a:rPr>
              <a:t>4 – paritário)</a:t>
            </a:r>
          </a:p>
        </p:txBody>
      </p:sp>
      <p:sp>
        <p:nvSpPr>
          <p:cNvPr id="41" name="Forma livre 40"/>
          <p:cNvSpPr/>
          <p:nvPr/>
        </p:nvSpPr>
        <p:spPr>
          <a:xfrm>
            <a:off x="6314445" y="2716914"/>
            <a:ext cx="1718840" cy="1000118"/>
          </a:xfrm>
          <a:custGeom>
            <a:avLst/>
            <a:gdLst>
              <a:gd name="connsiteX0" fmla="*/ 0 w 1741715"/>
              <a:gd name="connsiteY0" fmla="*/ 0 h 870857"/>
              <a:gd name="connsiteX1" fmla="*/ 1741715 w 1741715"/>
              <a:gd name="connsiteY1" fmla="*/ 0 h 870857"/>
              <a:gd name="connsiteX2" fmla="*/ 1741715 w 1741715"/>
              <a:gd name="connsiteY2" fmla="*/ 870857 h 870857"/>
              <a:gd name="connsiteX3" fmla="*/ 0 w 1741715"/>
              <a:gd name="connsiteY3" fmla="*/ 870857 h 870857"/>
              <a:gd name="connsiteX4" fmla="*/ 0 w 1741715"/>
              <a:gd name="connsiteY4" fmla="*/ 0 h 870857"/>
              <a:gd name="connsiteX0" fmla="*/ 1408 w 1743123"/>
              <a:gd name="connsiteY0" fmla="*/ 0 h 870857"/>
              <a:gd name="connsiteX1" fmla="*/ 1743123 w 1743123"/>
              <a:gd name="connsiteY1" fmla="*/ 0 h 870857"/>
              <a:gd name="connsiteX2" fmla="*/ 1743123 w 1743123"/>
              <a:gd name="connsiteY2" fmla="*/ 870857 h 870857"/>
              <a:gd name="connsiteX3" fmla="*/ 1408 w 1743123"/>
              <a:gd name="connsiteY3" fmla="*/ 870857 h 870857"/>
              <a:gd name="connsiteX4" fmla="*/ 0 w 1743123"/>
              <a:gd name="connsiteY4" fmla="*/ 440890 h 870857"/>
              <a:gd name="connsiteX5" fmla="*/ 1408 w 1743123"/>
              <a:gd name="connsiteY5" fmla="*/ 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123" h="870857">
                <a:moveTo>
                  <a:pt x="1408" y="0"/>
                </a:moveTo>
                <a:lnTo>
                  <a:pt x="1743123" y="0"/>
                </a:lnTo>
                <a:lnTo>
                  <a:pt x="1743123" y="870857"/>
                </a:lnTo>
                <a:lnTo>
                  <a:pt x="1408" y="870857"/>
                </a:lnTo>
                <a:cubicBezTo>
                  <a:pt x="939" y="727535"/>
                  <a:pt x="469" y="584212"/>
                  <a:pt x="0" y="440890"/>
                </a:cubicBezTo>
                <a:cubicBezTo>
                  <a:pt x="469" y="293927"/>
                  <a:pt x="939" y="146963"/>
                  <a:pt x="1408" y="0"/>
                </a:cubicBezTo>
                <a:close/>
              </a:path>
            </a:pathLst>
          </a:custGeom>
          <a:solidFill>
            <a:schemeClr val="bg1"/>
          </a:solidFill>
          <a:ln w="285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B0F0"/>
                </a:solidFill>
              </a:rPr>
              <a:t>Comitê Gestor</a:t>
            </a:r>
          </a:p>
          <a:p>
            <a:pPr algn="ctr"/>
            <a:r>
              <a:rPr lang="pt-BR" dirty="0" err="1">
                <a:solidFill>
                  <a:srgbClr val="00B0F0"/>
                </a:solidFill>
              </a:rPr>
              <a:t>Exec</a:t>
            </a:r>
            <a:r>
              <a:rPr lang="pt-BR" dirty="0">
                <a:solidFill>
                  <a:srgbClr val="00B0F0"/>
                </a:solidFill>
              </a:rPr>
              <a:t> </a:t>
            </a:r>
            <a:r>
              <a:rPr lang="pt-BR" dirty="0" err="1">
                <a:solidFill>
                  <a:srgbClr val="00B0F0"/>
                </a:solidFill>
              </a:rPr>
              <a:t>Prev</a:t>
            </a:r>
            <a:endParaRPr lang="pt-BR" dirty="0">
              <a:solidFill>
                <a:srgbClr val="00B0F0"/>
              </a:solidFill>
            </a:endParaRPr>
          </a:p>
          <a:p>
            <a:pPr algn="ctr"/>
            <a:r>
              <a:rPr lang="pt-BR" dirty="0">
                <a:solidFill>
                  <a:srgbClr val="00B0F0"/>
                </a:solidFill>
              </a:rPr>
              <a:t> (6 - paritário)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390095" y="5067763"/>
            <a:ext cx="1500198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050" u="none"/>
            </a:lvl1pPr>
          </a:lstStyle>
          <a:p>
            <a:r>
              <a:rPr lang="pt-BR" sz="1600" dirty="0" smtClean="0"/>
              <a:t>Execução</a:t>
            </a:r>
            <a:endParaRPr lang="pt-BR" sz="1600" dirty="0"/>
          </a:p>
        </p:txBody>
      </p:sp>
      <p:sp>
        <p:nvSpPr>
          <p:cNvPr id="7" name="CaixaDeTexto 6"/>
          <p:cNvSpPr txBox="1"/>
          <p:nvPr/>
        </p:nvSpPr>
        <p:spPr>
          <a:xfrm>
            <a:off x="119090" y="3521792"/>
            <a:ext cx="157870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600" u="none"/>
            </a:lvl1pPr>
          </a:lstStyle>
          <a:p>
            <a:pPr algn="l"/>
            <a:r>
              <a:rPr lang="pt-BR" dirty="0"/>
              <a:t>Controle Interno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119090" y="2023263"/>
            <a:ext cx="1512166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pt-BR" sz="1600" u="none" dirty="0" smtClean="0"/>
              <a:t>Administração</a:t>
            </a:r>
            <a:endParaRPr lang="pt-BR" sz="1600" u="none" dirty="0"/>
          </a:p>
        </p:txBody>
      </p:sp>
      <p:sp>
        <p:nvSpPr>
          <p:cNvPr id="9" name="CaixaDeTexto 8"/>
          <p:cNvSpPr txBox="1"/>
          <p:nvPr/>
        </p:nvSpPr>
        <p:spPr>
          <a:xfrm>
            <a:off x="5970453" y="1613583"/>
            <a:ext cx="2434154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>
            <a:defPPr>
              <a:defRPr lang="pt-BR"/>
            </a:defPPr>
            <a:lvl1pPr algn="ctr">
              <a:defRPr sz="1050" u="none"/>
            </a:lvl1pPr>
          </a:lstStyle>
          <a:p>
            <a:r>
              <a:rPr lang="pt-BR" sz="1600" dirty="0" smtClean="0">
                <a:solidFill>
                  <a:schemeClr val="bg1"/>
                </a:solidFill>
              </a:rPr>
              <a:t>Assessoramento </a:t>
            </a:r>
            <a:r>
              <a:rPr lang="pt-BR" sz="1600" dirty="0">
                <a:solidFill>
                  <a:schemeClr val="bg1"/>
                </a:solidFill>
              </a:rPr>
              <a:t>(CD)</a:t>
            </a:r>
          </a:p>
        </p:txBody>
      </p:sp>
      <p:sp>
        <p:nvSpPr>
          <p:cNvPr id="18" name="Retângulo 17"/>
          <p:cNvSpPr/>
          <p:nvPr/>
        </p:nvSpPr>
        <p:spPr>
          <a:xfrm>
            <a:off x="2956377" y="6198405"/>
            <a:ext cx="1878678" cy="51978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spcFirstLastPara="0" vert="horz" wrap="square" lIns="72000" tIns="36000" rIns="72000" bIns="36000" numCol="1" spcCol="1270" anchor="ctr" anchorCtr="0">
            <a:noAutofit/>
          </a:bodyPr>
          <a:lstStyle/>
          <a:p>
            <a:pPr lvl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400" b="1" kern="1200" dirty="0" smtClean="0">
                <a:solidFill>
                  <a:schemeClr val="bg1"/>
                </a:solidFill>
              </a:rPr>
              <a:t>Comitê de Investimentos e Riscos</a:t>
            </a:r>
            <a:r>
              <a:rPr lang="pt-BR" sz="1200" kern="1200" dirty="0" smtClean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61" name="Forma livre 60"/>
          <p:cNvSpPr/>
          <p:nvPr/>
        </p:nvSpPr>
        <p:spPr>
          <a:xfrm>
            <a:off x="6314445" y="3793037"/>
            <a:ext cx="1718840" cy="1000118"/>
          </a:xfrm>
          <a:custGeom>
            <a:avLst/>
            <a:gdLst>
              <a:gd name="connsiteX0" fmla="*/ 0 w 1741715"/>
              <a:gd name="connsiteY0" fmla="*/ 0 h 870857"/>
              <a:gd name="connsiteX1" fmla="*/ 1741715 w 1741715"/>
              <a:gd name="connsiteY1" fmla="*/ 0 h 870857"/>
              <a:gd name="connsiteX2" fmla="*/ 1741715 w 1741715"/>
              <a:gd name="connsiteY2" fmla="*/ 870857 h 870857"/>
              <a:gd name="connsiteX3" fmla="*/ 0 w 1741715"/>
              <a:gd name="connsiteY3" fmla="*/ 870857 h 870857"/>
              <a:gd name="connsiteX4" fmla="*/ 0 w 1741715"/>
              <a:gd name="connsiteY4" fmla="*/ 0 h 870857"/>
              <a:gd name="connsiteX0" fmla="*/ 1408 w 1743123"/>
              <a:gd name="connsiteY0" fmla="*/ 0 h 870857"/>
              <a:gd name="connsiteX1" fmla="*/ 1743123 w 1743123"/>
              <a:gd name="connsiteY1" fmla="*/ 0 h 870857"/>
              <a:gd name="connsiteX2" fmla="*/ 1743123 w 1743123"/>
              <a:gd name="connsiteY2" fmla="*/ 870857 h 870857"/>
              <a:gd name="connsiteX3" fmla="*/ 1408 w 1743123"/>
              <a:gd name="connsiteY3" fmla="*/ 870857 h 870857"/>
              <a:gd name="connsiteX4" fmla="*/ 0 w 1743123"/>
              <a:gd name="connsiteY4" fmla="*/ 420331 h 870857"/>
              <a:gd name="connsiteX5" fmla="*/ 1408 w 1743123"/>
              <a:gd name="connsiteY5" fmla="*/ 0 h 870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43123" h="870857">
                <a:moveTo>
                  <a:pt x="1408" y="0"/>
                </a:moveTo>
                <a:lnTo>
                  <a:pt x="1743123" y="0"/>
                </a:lnTo>
                <a:lnTo>
                  <a:pt x="1743123" y="870857"/>
                </a:lnTo>
                <a:lnTo>
                  <a:pt x="1408" y="870857"/>
                </a:lnTo>
                <a:cubicBezTo>
                  <a:pt x="939" y="720682"/>
                  <a:pt x="469" y="570506"/>
                  <a:pt x="0" y="420331"/>
                </a:cubicBezTo>
                <a:cubicBezTo>
                  <a:pt x="469" y="280221"/>
                  <a:pt x="939" y="140110"/>
                  <a:pt x="1408" y="0"/>
                </a:cubicBezTo>
                <a:close/>
              </a:path>
            </a:pathLst>
          </a:custGeom>
          <a:solidFill>
            <a:schemeClr val="bg1"/>
          </a:solidFill>
          <a:ln w="28575"/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B0F0"/>
                </a:solidFill>
              </a:rPr>
              <a:t>Comitê Gestor</a:t>
            </a:r>
          </a:p>
          <a:p>
            <a:pPr algn="ctr"/>
            <a:r>
              <a:rPr lang="pt-BR" dirty="0">
                <a:solidFill>
                  <a:srgbClr val="00B0F0"/>
                </a:solidFill>
              </a:rPr>
              <a:t>Legis </a:t>
            </a:r>
            <a:r>
              <a:rPr lang="pt-BR" dirty="0" err="1">
                <a:solidFill>
                  <a:srgbClr val="00B0F0"/>
                </a:solidFill>
              </a:rPr>
              <a:t>Prev</a:t>
            </a:r>
            <a:endParaRPr lang="pt-BR" dirty="0">
              <a:solidFill>
                <a:srgbClr val="00B0F0"/>
              </a:solidFill>
            </a:endParaRPr>
          </a:p>
          <a:p>
            <a:pPr algn="ctr"/>
            <a:r>
              <a:rPr lang="pt-BR" dirty="0">
                <a:solidFill>
                  <a:srgbClr val="00B0F0"/>
                </a:solidFill>
              </a:rPr>
              <a:t> (6 - paritário)</a:t>
            </a:r>
          </a:p>
        </p:txBody>
      </p:sp>
      <p:sp>
        <p:nvSpPr>
          <p:cNvPr id="62" name="Forma livre 61"/>
          <p:cNvSpPr/>
          <p:nvPr/>
        </p:nvSpPr>
        <p:spPr>
          <a:xfrm rot="21043102">
            <a:off x="7892521" y="4038695"/>
            <a:ext cx="1130810" cy="701821"/>
          </a:xfrm>
          <a:custGeom>
            <a:avLst/>
            <a:gdLst>
              <a:gd name="connsiteX0" fmla="*/ 0 w 1525359"/>
              <a:gd name="connsiteY0" fmla="*/ 0 h 905831"/>
              <a:gd name="connsiteX1" fmla="*/ 1525359 w 1525359"/>
              <a:gd name="connsiteY1" fmla="*/ 0 h 905831"/>
              <a:gd name="connsiteX2" fmla="*/ 1525359 w 1525359"/>
              <a:gd name="connsiteY2" fmla="*/ 905831 h 905831"/>
              <a:gd name="connsiteX3" fmla="*/ 0 w 1525359"/>
              <a:gd name="connsiteY3" fmla="*/ 905831 h 905831"/>
              <a:gd name="connsiteX4" fmla="*/ 0 w 1525359"/>
              <a:gd name="connsiteY4" fmla="*/ 0 h 9058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25359" h="905831">
                <a:moveTo>
                  <a:pt x="0" y="0"/>
                </a:moveTo>
                <a:lnTo>
                  <a:pt x="1525359" y="0"/>
                </a:lnTo>
                <a:lnTo>
                  <a:pt x="1525359" y="905831"/>
                </a:lnTo>
                <a:lnTo>
                  <a:pt x="0" y="905831"/>
                </a:lnTo>
                <a:lnTo>
                  <a:pt x="0" y="0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i="1" dirty="0">
                <a:solidFill>
                  <a:schemeClr val="bg1"/>
                </a:solidFill>
              </a:rPr>
              <a:t>Câmara,  </a:t>
            </a:r>
            <a:endParaRPr lang="pt-BR" sz="1200" i="1" dirty="0" smtClean="0">
              <a:solidFill>
                <a:schemeClr val="bg1"/>
              </a:solidFill>
            </a:endParaRPr>
          </a:p>
          <a:p>
            <a:pPr lvl="0"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i="1" dirty="0" smtClean="0">
                <a:solidFill>
                  <a:schemeClr val="bg1"/>
                </a:solidFill>
              </a:rPr>
              <a:t>Senado </a:t>
            </a:r>
            <a:r>
              <a:rPr lang="pt-BR" sz="1200" i="1" dirty="0">
                <a:solidFill>
                  <a:schemeClr val="bg1"/>
                </a:solidFill>
              </a:rPr>
              <a:t>e TCU</a:t>
            </a:r>
          </a:p>
        </p:txBody>
      </p:sp>
      <p:sp>
        <p:nvSpPr>
          <p:cNvPr id="42" name="Forma livre 41"/>
          <p:cNvSpPr/>
          <p:nvPr/>
        </p:nvSpPr>
        <p:spPr>
          <a:xfrm rot="20948148">
            <a:off x="7881048" y="2905930"/>
            <a:ext cx="1135437" cy="702628"/>
          </a:xfrm>
          <a:custGeom>
            <a:avLst/>
            <a:gdLst>
              <a:gd name="connsiteX0" fmla="*/ 0 w 1525359"/>
              <a:gd name="connsiteY0" fmla="*/ 0 h 905831"/>
              <a:gd name="connsiteX1" fmla="*/ 1525359 w 1525359"/>
              <a:gd name="connsiteY1" fmla="*/ 0 h 905831"/>
              <a:gd name="connsiteX2" fmla="*/ 1525359 w 1525359"/>
              <a:gd name="connsiteY2" fmla="*/ 905831 h 905831"/>
              <a:gd name="connsiteX3" fmla="*/ 0 w 1525359"/>
              <a:gd name="connsiteY3" fmla="*/ 905831 h 905831"/>
              <a:gd name="connsiteX4" fmla="*/ 0 w 1525359"/>
              <a:gd name="connsiteY4" fmla="*/ 0 h 905831"/>
              <a:gd name="connsiteX0" fmla="*/ 0 w 1525359"/>
              <a:gd name="connsiteY0" fmla="*/ 1042 h 906873"/>
              <a:gd name="connsiteX1" fmla="*/ 304431 w 1525359"/>
              <a:gd name="connsiteY1" fmla="*/ 0 h 906873"/>
              <a:gd name="connsiteX2" fmla="*/ 1525359 w 1525359"/>
              <a:gd name="connsiteY2" fmla="*/ 1042 h 906873"/>
              <a:gd name="connsiteX3" fmla="*/ 1525359 w 1525359"/>
              <a:gd name="connsiteY3" fmla="*/ 906873 h 906873"/>
              <a:gd name="connsiteX4" fmla="*/ 0 w 1525359"/>
              <a:gd name="connsiteY4" fmla="*/ 906873 h 906873"/>
              <a:gd name="connsiteX5" fmla="*/ 0 w 1525359"/>
              <a:gd name="connsiteY5" fmla="*/ 1042 h 906873"/>
              <a:gd name="connsiteX0" fmla="*/ 6240 w 1531599"/>
              <a:gd name="connsiteY0" fmla="*/ 1042 h 906873"/>
              <a:gd name="connsiteX1" fmla="*/ 310671 w 1531599"/>
              <a:gd name="connsiteY1" fmla="*/ 0 h 906873"/>
              <a:gd name="connsiteX2" fmla="*/ 1531599 w 1531599"/>
              <a:gd name="connsiteY2" fmla="*/ 1042 h 906873"/>
              <a:gd name="connsiteX3" fmla="*/ 1531599 w 1531599"/>
              <a:gd name="connsiteY3" fmla="*/ 906873 h 906873"/>
              <a:gd name="connsiteX4" fmla="*/ 6240 w 1531599"/>
              <a:gd name="connsiteY4" fmla="*/ 906873 h 906873"/>
              <a:gd name="connsiteX5" fmla="*/ 0 w 1531599"/>
              <a:gd name="connsiteY5" fmla="*/ 287230 h 906873"/>
              <a:gd name="connsiteX6" fmla="*/ 6240 w 1531599"/>
              <a:gd name="connsiteY6" fmla="*/ 1042 h 906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31599" h="906873">
                <a:moveTo>
                  <a:pt x="6240" y="1042"/>
                </a:moveTo>
                <a:lnTo>
                  <a:pt x="310671" y="0"/>
                </a:lnTo>
                <a:lnTo>
                  <a:pt x="1531599" y="1042"/>
                </a:lnTo>
                <a:lnTo>
                  <a:pt x="1531599" y="906873"/>
                </a:lnTo>
                <a:lnTo>
                  <a:pt x="6240" y="906873"/>
                </a:lnTo>
                <a:lnTo>
                  <a:pt x="0" y="287230"/>
                </a:lnTo>
                <a:lnTo>
                  <a:pt x="6240" y="1042"/>
                </a:lnTo>
                <a:close/>
              </a:path>
            </a:pathLst>
          </a:cu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spcFirstLastPara="0" vert="horz" wrap="square" lIns="7620" tIns="7620" rIns="7620" bIns="7620" numCol="1" spcCol="1270" anchor="ctr" anchorCtr="0">
            <a:noAutofit/>
          </a:bodyPr>
          <a:lstStyle/>
          <a:p>
            <a:pPr algn="ctr" defTabSz="533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1200" i="1" dirty="0">
                <a:solidFill>
                  <a:schemeClr val="bg1"/>
                </a:solidFill>
              </a:rPr>
              <a:t>202 Patrocinadores</a:t>
            </a:r>
          </a:p>
        </p:txBody>
      </p:sp>
      <p:sp>
        <p:nvSpPr>
          <p:cNvPr id="126" name="Título 1"/>
          <p:cNvSpPr>
            <a:spLocks noGrp="1"/>
          </p:cNvSpPr>
          <p:nvPr>
            <p:ph type="title"/>
          </p:nvPr>
        </p:nvSpPr>
        <p:spPr>
          <a:xfrm>
            <a:off x="1602346" y="-26038"/>
            <a:ext cx="7541654" cy="1143000"/>
          </a:xfrm>
        </p:spPr>
        <p:txBody>
          <a:bodyPr/>
          <a:lstStyle/>
          <a:p>
            <a:pPr algn="r"/>
            <a:r>
              <a:rPr lang="pt-BR" sz="3200" dirty="0" smtClean="0">
                <a:solidFill>
                  <a:schemeClr val="accent5">
                    <a:lumMod val="75000"/>
                  </a:schemeClr>
                </a:solidFill>
              </a:rPr>
              <a:t>Governança</a:t>
            </a:r>
            <a:endParaRPr lang="pt-BR" sz="32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27" name="Rectangle 2"/>
          <p:cNvSpPr>
            <a:spLocks noChangeArrowheads="1"/>
          </p:cNvSpPr>
          <p:nvPr/>
        </p:nvSpPr>
        <p:spPr bwMode="auto">
          <a:xfrm>
            <a:off x="1613177" y="828001"/>
            <a:ext cx="752923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pt-BR" sz="16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Fundação de </a:t>
            </a:r>
            <a:r>
              <a:rPr lang="pt-BR" sz="1600" b="1" i="1" u="sng" dirty="0" smtClean="0">
                <a:ln w="10541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direito privado </a:t>
            </a:r>
            <a:r>
              <a:rPr lang="pt-BR" sz="16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e </a:t>
            </a:r>
            <a:r>
              <a:rPr lang="pt-BR" sz="1600" b="1" i="1" dirty="0">
                <a:ln w="10541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natureza </a:t>
            </a:r>
            <a:r>
              <a:rPr lang="pt-BR" sz="16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pública</a:t>
            </a:r>
          </a:p>
          <a:p>
            <a:pPr algn="r"/>
            <a:r>
              <a:rPr lang="pt-BR" sz="16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Órgão da Administração Indireta, vinculada </a:t>
            </a:r>
            <a:r>
              <a:rPr lang="pt-BR" sz="1600" b="1" i="1" dirty="0">
                <a:ln w="10541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ao </a:t>
            </a:r>
            <a:r>
              <a:rPr lang="pt-BR" sz="1600" b="1" i="1" dirty="0" smtClean="0">
                <a:ln w="10541" cmpd="sng">
                  <a:noFill/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34" charset="0"/>
                <a:cs typeface="Arial" pitchFamily="34" charset="0"/>
                <a:sym typeface="ITC Zapf Dingbats" pitchFamily="18" charset="2"/>
              </a:rPr>
              <a:t>MPOG</a:t>
            </a:r>
            <a:endParaRPr lang="pt-BR" sz="1600" b="1" i="1" dirty="0">
              <a:ln w="10541" cmpd="sng">
                <a:noFill/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latin typeface="Arial" pitchFamily="34" charset="0"/>
              <a:cs typeface="Arial" pitchFamily="34" charset="0"/>
              <a:sym typeface="ITC Zapf Dingbats" pitchFamily="18" charset="2"/>
            </a:endParaRPr>
          </a:p>
        </p:txBody>
      </p:sp>
      <p:pic>
        <p:nvPicPr>
          <p:cNvPr id="31" name="Imagem 30" descr="logo fpp 3d.t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33699" y="295628"/>
            <a:ext cx="1670419" cy="1082388"/>
          </a:xfrm>
          <a:prstGeom prst="rect">
            <a:avLst/>
          </a:prstGeom>
        </p:spPr>
      </p:pic>
      <p:sp>
        <p:nvSpPr>
          <p:cNvPr id="32" name="Espaço Reservado para Rodapé 1"/>
          <p:cNvSpPr txBox="1">
            <a:spLocks/>
          </p:cNvSpPr>
          <p:nvPr/>
        </p:nvSpPr>
        <p:spPr>
          <a:xfrm>
            <a:off x="8358214" y="6564337"/>
            <a:ext cx="714380" cy="222249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A5F8C87A-4B41-4189-AA62-52DC94C19161}" type="slidenum">
              <a:rPr kumimoji="0" lang="pt-BR" sz="1200" b="1" i="0" u="none" strike="noStrike" kern="1200" cap="none" spc="0" normalizeH="0" baseline="0" noProof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chemeClr val="accent1">
                  <a:lumMod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" name="Picture 4" descr="http://3.bp.blogspot.com/-DsO5-uM1tXw/Tpm0YE_EloI/AAAAAAAABQw/JBfJJs1QUNE/s320/Fotolia_3383852_XS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219287" y="0"/>
            <a:ext cx="1754015" cy="82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4" name="Imagem 43" descr="http://www.funpresp.com.br/portal/wp-content/themes/funpresp/images/banner_eleicoes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077" t="4471" r="31166" b="2588"/>
          <a:stretch/>
        </p:blipFill>
        <p:spPr bwMode="auto">
          <a:xfrm>
            <a:off x="7802946" y="5406317"/>
            <a:ext cx="1203321" cy="102706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45" name="Elipse 44"/>
          <p:cNvSpPr/>
          <p:nvPr/>
        </p:nvSpPr>
        <p:spPr>
          <a:xfrm>
            <a:off x="7778490" y="5205275"/>
            <a:ext cx="1330014" cy="1464085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46" name="Imagem 45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1" t="19851" r="33036" b="4356"/>
          <a:stretch/>
        </p:blipFill>
        <p:spPr bwMode="auto">
          <a:xfrm rot="20995425">
            <a:off x="2072393" y="168136"/>
            <a:ext cx="929921" cy="1272236"/>
          </a:xfrm>
          <a:prstGeom prst="rect">
            <a:avLst/>
          </a:prstGeom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404758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168847</TotalTime>
  <Words>3724</Words>
  <Application>Microsoft Office PowerPoint</Application>
  <PresentationFormat>Apresentação na tela (4:3)</PresentationFormat>
  <Paragraphs>908</Paragraphs>
  <Slides>57</Slides>
  <Notes>10</Notes>
  <HiddenSlides>1</HiddenSlides>
  <MMClips>0</MMClips>
  <ScaleCrop>false</ScaleCrop>
  <HeadingPairs>
    <vt:vector size="6" baseType="variant">
      <vt:variant>
        <vt:lpstr>Fontes usadas</vt:lpstr>
      </vt:variant>
      <vt:variant>
        <vt:i4>12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57</vt:i4>
      </vt:variant>
    </vt:vector>
  </HeadingPairs>
  <TitlesOfParts>
    <vt:vector size="70" baseType="lpstr">
      <vt:lpstr>MS PGothic</vt:lpstr>
      <vt:lpstr>Arial</vt:lpstr>
      <vt:lpstr>Arial Black</vt:lpstr>
      <vt:lpstr>Calibri</vt:lpstr>
      <vt:lpstr>Franklin Gothic Book</vt:lpstr>
      <vt:lpstr>ITC Zapf Dingbats</vt:lpstr>
      <vt:lpstr>Lucida Console</vt:lpstr>
      <vt:lpstr>MV Boli</vt:lpstr>
      <vt:lpstr>Tahoma</vt:lpstr>
      <vt:lpstr>Times New Roman</vt:lpstr>
      <vt:lpstr>Verdana</vt:lpstr>
      <vt:lpstr>Wingdings</vt:lpstr>
      <vt:lpstr>Tema do Office</vt:lpstr>
      <vt:lpstr>Apresentação do PowerPoint</vt:lpstr>
      <vt:lpstr>Sumário</vt:lpstr>
      <vt:lpstr>Aspectos Legais</vt:lpstr>
      <vt:lpstr>Papel do Patrocinador/Universidade</vt:lpstr>
      <vt:lpstr>Apresentação do PowerPoint</vt:lpstr>
      <vt:lpstr>Apresentação do PowerPoint</vt:lpstr>
      <vt:lpstr>Previdência Complementar no Brasil</vt:lpstr>
      <vt:lpstr>Modalidades dos Planos de Benefícios</vt:lpstr>
      <vt:lpstr>Governança</vt:lpstr>
      <vt:lpstr>A Funpresp em números (até fev/2015) </vt:lpstr>
      <vt:lpstr>Apresentação do PowerPoint</vt:lpstr>
      <vt:lpstr>Apresentação do PowerPoint</vt:lpstr>
      <vt:lpstr>Maiores e Menores Adesões por Órgão  Ativos Normais - Acima do Teto</vt:lpstr>
      <vt:lpstr>Apresentação do PowerPoint</vt:lpstr>
      <vt:lpstr>EDUCAÇÃO – o que já fizemos</vt:lpstr>
      <vt:lpstr>Apresentação do PowerPoint</vt:lpstr>
      <vt:lpstr>Quem pode Participar da Funpresp?</vt:lpstr>
      <vt:lpstr>Participantes        </vt:lpstr>
      <vt:lpstr>Apresentação do PowerPoint</vt:lpstr>
      <vt:lpstr>Apresentação do PowerPoint</vt:lpstr>
      <vt:lpstr>Apresentação do PowerPoint</vt:lpstr>
      <vt:lpstr>Plano de Benefícios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Contas, Reservas e Fundos</vt:lpstr>
      <vt:lpstr>Apresentação do PowerPoint</vt:lpstr>
      <vt:lpstr>Plano de Custeio</vt:lpstr>
      <vt:lpstr>Apresentação do PowerPoint</vt:lpstr>
      <vt:lpstr>Apresentação do PowerPoint</vt:lpstr>
      <vt:lpstr>Tributação</vt:lpstr>
      <vt:lpstr>Custo de Administração da Funpresp </vt:lpstr>
      <vt:lpstr>Apresentação do PowerPoint</vt:lpstr>
      <vt:lpstr>Investimentos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Adesão  (facultativa)</vt:lpstr>
      <vt:lpstr>VANTAGENS Por que Aderir?</vt:lpstr>
      <vt:lpstr>http://www.funpresp.com.br</vt:lpstr>
      <vt:lpstr>Apresentação do PowerPoint</vt:lpstr>
      <vt:lpstr>Requerimento de Inscrição</vt:lpstr>
      <vt:lpstr>Apresentação do PowerPoint</vt:lpstr>
      <vt:lpstr>Apresentação do PowerPoint</vt:lpstr>
      <vt:lpstr>Apresentação do PowerPoint</vt:lpstr>
      <vt:lpstr>http://www.funpresp.com.br</vt:lpstr>
      <vt:lpstr>Apresentação do PowerPoint</vt:lpstr>
    </vt:vector>
  </TitlesOfParts>
  <Company>Caixa Economica Federal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Usuario CAIXA</dc:creator>
  <cp:lastModifiedBy>Ricardo Pena Pinheiro</cp:lastModifiedBy>
  <cp:revision>1970</cp:revision>
  <cp:lastPrinted>2014-05-30T19:48:30Z</cp:lastPrinted>
  <dcterms:created xsi:type="dcterms:W3CDTF">2013-05-27T18:54:52Z</dcterms:created>
  <dcterms:modified xsi:type="dcterms:W3CDTF">2015-03-13T19:06:08Z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8122597</vt:lpwstr>
  </property>
  <property fmtid="{D5CDD505-2E9C-101B-9397-08002B2CF9AE}" name="NXPowerLiteSettings" pid="3">
    <vt:lpwstr>C7000400038000</vt:lpwstr>
  </property>
  <property fmtid="{D5CDD505-2E9C-101B-9397-08002B2CF9AE}" name="NXPowerLiteVersion" pid="4">
    <vt:lpwstr>S9.0.1</vt:lpwstr>
  </property>
</Properties>
</file>