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media/image42.jpg" ContentType="image/gif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48.jpg" ContentType="image/jpg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488" r:id="rId2"/>
    <p:sldId id="489" r:id="rId3"/>
    <p:sldId id="493" r:id="rId4"/>
    <p:sldId id="495" r:id="rId5"/>
    <p:sldId id="468" r:id="rId6"/>
    <p:sldId id="496" r:id="rId7"/>
    <p:sldId id="497" r:id="rId8"/>
    <p:sldId id="559" r:id="rId9"/>
    <p:sldId id="635" r:id="rId10"/>
    <p:sldId id="636" r:id="rId11"/>
    <p:sldId id="574" r:id="rId12"/>
    <p:sldId id="575" r:id="rId13"/>
    <p:sldId id="500" r:id="rId14"/>
    <p:sldId id="560" r:id="rId15"/>
    <p:sldId id="502" r:id="rId16"/>
    <p:sldId id="660" r:id="rId17"/>
    <p:sldId id="503" r:id="rId18"/>
    <p:sldId id="519" r:id="rId19"/>
    <p:sldId id="506" r:id="rId20"/>
    <p:sldId id="505" r:id="rId21"/>
    <p:sldId id="451" r:id="rId22"/>
    <p:sldId id="508" r:id="rId23"/>
    <p:sldId id="523" r:id="rId24"/>
    <p:sldId id="522" r:id="rId25"/>
    <p:sldId id="661" r:id="rId26"/>
    <p:sldId id="507" r:id="rId27"/>
    <p:sldId id="457" r:id="rId28"/>
    <p:sldId id="458" r:id="rId29"/>
    <p:sldId id="459" r:id="rId30"/>
    <p:sldId id="568" r:id="rId31"/>
    <p:sldId id="569" r:id="rId32"/>
    <p:sldId id="648" r:id="rId33"/>
    <p:sldId id="658" r:id="rId34"/>
    <p:sldId id="649" r:id="rId35"/>
    <p:sldId id="657" r:id="rId36"/>
    <p:sldId id="659" r:id="rId37"/>
    <p:sldId id="580" r:id="rId38"/>
    <p:sldId id="466" r:id="rId39"/>
    <p:sldId id="662" r:id="rId40"/>
    <p:sldId id="601" r:id="rId41"/>
    <p:sldId id="639" r:id="rId42"/>
    <p:sldId id="604" r:id="rId43"/>
    <p:sldId id="605" r:id="rId44"/>
    <p:sldId id="606" r:id="rId45"/>
    <p:sldId id="607" r:id="rId46"/>
    <p:sldId id="608" r:id="rId47"/>
    <p:sldId id="609" r:id="rId48"/>
    <p:sldId id="613" r:id="rId49"/>
    <p:sldId id="591" r:id="rId50"/>
    <p:sldId id="614" r:id="rId51"/>
    <p:sldId id="592" r:id="rId52"/>
    <p:sldId id="594" r:id="rId53"/>
    <p:sldId id="596" r:id="rId54"/>
    <p:sldId id="637" r:id="rId55"/>
    <p:sldId id="598" r:id="rId56"/>
    <p:sldId id="615" r:id="rId57"/>
    <p:sldId id="663" r:id="rId58"/>
    <p:sldId id="602" r:id="rId59"/>
    <p:sldId id="625" r:id="rId60"/>
    <p:sldId id="629" r:id="rId61"/>
    <p:sldId id="626" r:id="rId62"/>
    <p:sldId id="617" r:id="rId63"/>
    <p:sldId id="618" r:id="rId64"/>
    <p:sldId id="619" r:id="rId65"/>
    <p:sldId id="627" r:id="rId66"/>
    <p:sldId id="631" r:id="rId67"/>
    <p:sldId id="634" r:id="rId68"/>
    <p:sldId id="633" r:id="rId69"/>
    <p:sldId id="638" r:id="rId70"/>
    <p:sldId id="624" r:id="rId71"/>
    <p:sldId id="664" r:id="rId72"/>
    <p:sldId id="571" r:id="rId73"/>
    <p:sldId id="542" r:id="rId7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cero Rafael Barros Dias" initials="CRBD" lastIdx="1" clrIdx="0">
    <p:extLst>
      <p:ext uri="{19B8F6BF-5375-455C-9EA6-DF929625EA0E}">
        <p15:presenceInfo xmlns:p15="http://schemas.microsoft.com/office/powerpoint/2012/main" userId="S-1-5-21-722483219-1166078332-2419008765-1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8B05B"/>
    <a:srgbClr val="73C594"/>
    <a:srgbClr val="496179"/>
    <a:srgbClr val="1B3764"/>
    <a:srgbClr val="6886A4"/>
    <a:srgbClr val="74C695"/>
    <a:srgbClr val="7A94AE"/>
    <a:srgbClr val="358344"/>
    <a:srgbClr val="1E2832"/>
    <a:srgbClr val="2F3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UNPRESP.EXE\ARQUIVOS\GEBEN\Geral\Atu&#225;ria\Simuladores\Simulador%20Taxa%20de%20Adm\Simulador%20Adm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Simulador%20Taxa%20de%20Adm\Simulador%20Adm_100718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Simulador%20Taxa%20de%20Adm\Simulador%20Adm_100718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Simulador%20Taxa%20de%20Adm\Simulador%20Adm_100718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UNPRESP.EXE\ARQUIVOS\GECOP\Acompanhamento%20da%20Carteira%20Funpresp\18.Aloca&#231;&#227;o_Carteir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UNPRESP.EXE\ARQUIVOS\GECOP\Acompanhamento%20da%20Carteira%20Funpresp\18.Aloca&#231;&#227;o_Carteir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UNPRESP.EXE\ARQUIVOS\GECOP\Acompanhamento%20da%20Carteira%20Funpresp\18.Aloca&#231;&#227;o_Carteir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3157619110\Desktop\EF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COP\Acompanhamento%20da%20Carteira%20Funpresp\Planilhas%20Risco%20de%20Mercado\C&#225;lculo_VaR_PI%202017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COP\Acompanhamento%20da%20Carteira%20Funpresp\Planilhas%20Risco%20de%20Mercado\C&#225;lculo_VaR_PI%202017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'Anual (2)'!$A$14:$A$733</c:f>
              <c:numCache>
                <c:formatCode>General</c:formatCode>
                <c:ptCount val="7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</c:numCache>
            </c:numRef>
          </c:cat>
          <c:val>
            <c:numRef>
              <c:f>'Anual (2)'!$E$14:$E$733</c:f>
              <c:numCache>
                <c:formatCode>_(* #,##0.00_);_(* \(#,##0.00\);_(* "-"??_);_(@_)</c:formatCode>
                <c:ptCount val="720"/>
                <c:pt idx="0">
                  <c:v>2367.4073086500007</c:v>
                </c:pt>
                <c:pt idx="1">
                  <c:v>4742.564892786997</c:v>
                </c:pt>
                <c:pt idx="2">
                  <c:v>7125.498124796175</c:v>
                </c:pt>
                <c:pt idx="3">
                  <c:v>9516.232460125304</c:v>
                </c:pt>
                <c:pt idx="4">
                  <c:v>11914.793437556669</c:v>
                </c:pt>
                <c:pt idx="5">
                  <c:v>14321.206679479883</c:v>
                </c:pt>
                <c:pt idx="6">
                  <c:v>16735.497892165589</c:v>
                </c:pt>
                <c:pt idx="7">
                  <c:v>19157.692866040077</c:v>
                </c:pt>
                <c:pt idx="8">
                  <c:v>21587.817475960779</c:v>
                </c:pt>
                <c:pt idx="9">
                  <c:v>24025.897681492679</c:v>
                </c:pt>
                <c:pt idx="10">
                  <c:v>26471.959527185623</c:v>
                </c:pt>
                <c:pt idx="11">
                  <c:v>28926.029142852531</c:v>
                </c:pt>
                <c:pt idx="12">
                  <c:v>31388.132743848531</c:v>
                </c:pt>
                <c:pt idx="13">
                  <c:v>33858.296631351011</c:v>
                </c:pt>
                <c:pt idx="14">
                  <c:v>36336.547192640559</c:v>
                </c:pt>
                <c:pt idx="15">
                  <c:v>38822.910901382857</c:v>
                </c:pt>
                <c:pt idx="16">
                  <c:v>41317.414317911476</c:v>
                </c:pt>
                <c:pt idx="17">
                  <c:v>43820.08408951162</c:v>
                </c:pt>
                <c:pt idx="18">
                  <c:v>46330.946950704754</c:v>
                </c:pt>
                <c:pt idx="19">
                  <c:v>48850.029723534222</c:v>
                </c:pt>
                <c:pt idx="20">
                  <c:v>51377.359317851755</c:v>
                </c:pt>
                <c:pt idx="21">
                  <c:v>53912.96273160493</c:v>
                </c:pt>
                <c:pt idx="22">
                  <c:v>56456.867051125591</c:v>
                </c:pt>
                <c:pt idx="23">
                  <c:v>59009.099451419177</c:v>
                </c:pt>
                <c:pt idx="24">
                  <c:v>61569.687196455023</c:v>
                </c:pt>
                <c:pt idx="25">
                  <c:v>64138.657639457597</c:v>
                </c:pt>
                <c:pt idx="26">
                  <c:v>66716.038223198731</c:v>
                </c:pt>
                <c:pt idx="27">
                  <c:v>69301.85648029072</c:v>
                </c:pt>
                <c:pt idx="28">
                  <c:v>71896.140033480493</c:v>
                </c:pt>
                <c:pt idx="29">
                  <c:v>74498.91659594464</c:v>
                </c:pt>
                <c:pt idx="30">
                  <c:v>77110.213971585501</c:v>
                </c:pt>
                <c:pt idx="31">
                  <c:v>79730.060055328155</c:v>
                </c:pt>
                <c:pt idx="32">
                  <c:v>82358.482833418384</c:v>
                </c:pt>
                <c:pt idx="33">
                  <c:v>84995.510383721688</c:v>
                </c:pt>
                <c:pt idx="34">
                  <c:v>87641.170876023185</c:v>
                </c:pt>
                <c:pt idx="35">
                  <c:v>90295.492572328512</c:v>
                </c:pt>
                <c:pt idx="36">
                  <c:v>92958.503827165783</c:v>
                </c:pt>
                <c:pt idx="37">
                  <c:v>95630.233087888468</c:v>
                </c:pt>
                <c:pt idx="38">
                  <c:v>98310.708894979238</c:v>
                </c:pt>
                <c:pt idx="39">
                  <c:v>100999.9598823549</c:v>
                </c:pt>
                <c:pt idx="40">
                  <c:v>103698.01477767226</c:v>
                </c:pt>
                <c:pt idx="41">
                  <c:v>106404.90240263498</c:v>
                </c:pt>
                <c:pt idx="42">
                  <c:v>109120.65167330147</c:v>
                </c:pt>
                <c:pt idx="43">
                  <c:v>111845.29160039383</c:v>
                </c:pt>
                <c:pt idx="44">
                  <c:v>114578.85128960767</c:v>
                </c:pt>
                <c:pt idx="45">
                  <c:v>117321.35994192312</c:v>
                </c:pt>
                <c:pt idx="46">
                  <c:v>120072.84685391666</c:v>
                </c:pt>
                <c:pt idx="47">
                  <c:v>122833.34141807421</c:v>
                </c:pt>
                <c:pt idx="48">
                  <c:v>125602.87312310498</c:v>
                </c:pt>
                <c:pt idx="49">
                  <c:v>128381.47155425657</c:v>
                </c:pt>
                <c:pt idx="50">
                  <c:v>131169.16639363099</c:v>
                </c:pt>
                <c:pt idx="51">
                  <c:v>133965.98742050168</c:v>
                </c:pt>
                <c:pt idx="52">
                  <c:v>136771.96451163173</c:v>
                </c:pt>
                <c:pt idx="53">
                  <c:v>139587.12764159296</c:v>
                </c:pt>
                <c:pt idx="54">
                  <c:v>142411.50688308611</c:v>
                </c:pt>
                <c:pt idx="55">
                  <c:v>145245.13240726216</c:v>
                </c:pt>
                <c:pt idx="56">
                  <c:v>148088.03448404456</c:v>
                </c:pt>
                <c:pt idx="57">
                  <c:v>150940.24348245261</c:v>
                </c:pt>
                <c:pt idx="58">
                  <c:v>153801.78987092592</c:v>
                </c:pt>
                <c:pt idx="59">
                  <c:v>156672.70421764976</c:v>
                </c:pt>
                <c:pt idx="60">
                  <c:v>159553.01719088177</c:v>
                </c:pt>
                <c:pt idx="61">
                  <c:v>162442.75955927942</c:v>
                </c:pt>
                <c:pt idx="62">
                  <c:v>165341.96219222882</c:v>
                </c:pt>
                <c:pt idx="63">
                  <c:v>168250.65606017434</c:v>
                </c:pt>
                <c:pt idx="64">
                  <c:v>171168.87223494961</c:v>
                </c:pt>
                <c:pt idx="65">
                  <c:v>174096.64189010928</c:v>
                </c:pt>
                <c:pt idx="66">
                  <c:v>177033.99630126217</c:v>
                </c:pt>
                <c:pt idx="67">
                  <c:v>179980.96684640527</c:v>
                </c:pt>
                <c:pt idx="68">
                  <c:v>182937.58500625897</c:v>
                </c:pt>
                <c:pt idx="69">
                  <c:v>185903.88236460337</c:v>
                </c:pt>
                <c:pt idx="70">
                  <c:v>188879.89060861559</c:v>
                </c:pt>
                <c:pt idx="71">
                  <c:v>191865.6415292084</c:v>
                </c:pt>
                <c:pt idx="72">
                  <c:v>194861.16702136968</c:v>
                </c:pt>
                <c:pt idx="73">
                  <c:v>197866.49908450324</c:v>
                </c:pt>
                <c:pt idx="74">
                  <c:v>200881.66982277061</c:v>
                </c:pt>
                <c:pt idx="75">
                  <c:v>203906.71144543396</c:v>
                </c:pt>
                <c:pt idx="76">
                  <c:v>206941.65626720022</c:v>
                </c:pt>
                <c:pt idx="77">
                  <c:v>209986.53670856627</c:v>
                </c:pt>
                <c:pt idx="78">
                  <c:v>213041.38529616527</c:v>
                </c:pt>
                <c:pt idx="79">
                  <c:v>216106.2346631141</c:v>
                </c:pt>
                <c:pt idx="80">
                  <c:v>219181.11754936195</c:v>
                </c:pt>
                <c:pt idx="81">
                  <c:v>222266.06680204012</c:v>
                </c:pt>
                <c:pt idx="82">
                  <c:v>225361.11537581283</c:v>
                </c:pt>
                <c:pt idx="83">
                  <c:v>228466.29633322934</c:v>
                </c:pt>
                <c:pt idx="84">
                  <c:v>231581.64284507709</c:v>
                </c:pt>
                <c:pt idx="85">
                  <c:v>234707.18819073599</c:v>
                </c:pt>
                <c:pt idx="86">
                  <c:v>237842.96575853406</c:v>
                </c:pt>
                <c:pt idx="87">
                  <c:v>240989.00904610395</c:v>
                </c:pt>
                <c:pt idx="88">
                  <c:v>244145.35166074088</c:v>
                </c:pt>
                <c:pt idx="89">
                  <c:v>247312.0273197616</c:v>
                </c:pt>
                <c:pt idx="90">
                  <c:v>250489.06985086456</c:v>
                </c:pt>
                <c:pt idx="91">
                  <c:v>253676.51319249134</c:v>
                </c:pt>
                <c:pt idx="92">
                  <c:v>256874.39139418912</c:v>
                </c:pt>
                <c:pt idx="93">
                  <c:v>260082.73861697441</c:v>
                </c:pt>
                <c:pt idx="94">
                  <c:v>263301.58913369809</c:v>
                </c:pt>
                <c:pt idx="95">
                  <c:v>266530.97732941131</c:v>
                </c:pt>
                <c:pt idx="96">
                  <c:v>269770.93770173297</c:v>
                </c:pt>
                <c:pt idx="97">
                  <c:v>273021.50486121827</c:v>
                </c:pt>
                <c:pt idx="98">
                  <c:v>276282.71353172831</c:v>
                </c:pt>
                <c:pt idx="99">
                  <c:v>279554.59855080105</c:v>
                </c:pt>
                <c:pt idx="100">
                  <c:v>282837.19487002346</c:v>
                </c:pt>
                <c:pt idx="101">
                  <c:v>286130.53755540506</c:v>
                </c:pt>
                <c:pt idx="102">
                  <c:v>289434.66178775218</c:v>
                </c:pt>
                <c:pt idx="103">
                  <c:v>292749.60286304407</c:v>
                </c:pt>
                <c:pt idx="104">
                  <c:v>296075.3961928098</c:v>
                </c:pt>
                <c:pt idx="105">
                  <c:v>299412.07730450656</c:v>
                </c:pt>
                <c:pt idx="106">
                  <c:v>302759.68184189918</c:v>
                </c:pt>
                <c:pt idx="107">
                  <c:v>306118.24556544091</c:v>
                </c:pt>
                <c:pt idx="108">
                  <c:v>309487.80435265548</c:v>
                </c:pt>
                <c:pt idx="109">
                  <c:v>312868.39419852017</c:v>
                </c:pt>
                <c:pt idx="110">
                  <c:v>316260.05121585057</c:v>
                </c:pt>
                <c:pt idx="111">
                  <c:v>319662.8116356862</c:v>
                </c:pt>
                <c:pt idx="112">
                  <c:v>323076.71180767752</c:v>
                </c:pt>
                <c:pt idx="113">
                  <c:v>326501.78820047434</c:v>
                </c:pt>
                <c:pt idx="114">
                  <c:v>329938.07740211533</c:v>
                </c:pt>
                <c:pt idx="115">
                  <c:v>333385.61612041888</c:v>
                </c:pt>
                <c:pt idx="116">
                  <c:v>336844.44118337519</c:v>
                </c:pt>
                <c:pt idx="117">
                  <c:v>340314.58953953983</c:v>
                </c:pt>
                <c:pt idx="118">
                  <c:v>343796.09825842816</c:v>
                </c:pt>
                <c:pt idx="119">
                  <c:v>347289.00453091157</c:v>
                </c:pt>
                <c:pt idx="120">
                  <c:v>350793.34566961467</c:v>
                </c:pt>
                <c:pt idx="121">
                  <c:v>354309.15910931397</c:v>
                </c:pt>
                <c:pt idx="122">
                  <c:v>357836.48240733758</c:v>
                </c:pt>
                <c:pt idx="123">
                  <c:v>361375.35324396665</c:v>
                </c:pt>
                <c:pt idx="124">
                  <c:v>364925.80942283763</c:v>
                </c:pt>
                <c:pt idx="125">
                  <c:v>368487.88887134637</c:v>
                </c:pt>
                <c:pt idx="126">
                  <c:v>372061.62964105303</c:v>
                </c:pt>
                <c:pt idx="127">
                  <c:v>375647.06990808871</c:v>
                </c:pt>
                <c:pt idx="128">
                  <c:v>379244.24797356332</c:v>
                </c:pt>
                <c:pt idx="129">
                  <c:v>382853.20226397453</c:v>
                </c:pt>
                <c:pt idx="130">
                  <c:v>386473.97133161838</c:v>
                </c:pt>
                <c:pt idx="131">
                  <c:v>390106.59385500115</c:v>
                </c:pt>
                <c:pt idx="132">
                  <c:v>393751.10863925243</c:v>
                </c:pt>
                <c:pt idx="133">
                  <c:v>397407.55461653968</c:v>
                </c:pt>
                <c:pt idx="134">
                  <c:v>401075.97084648424</c:v>
                </c:pt>
                <c:pt idx="135">
                  <c:v>404756.39651657845</c:v>
                </c:pt>
                <c:pt idx="136">
                  <c:v>408448.87094260426</c:v>
                </c:pt>
                <c:pt idx="137">
                  <c:v>412153.4335690533</c:v>
                </c:pt>
                <c:pt idx="138">
                  <c:v>415870.12396954821</c:v>
                </c:pt>
                <c:pt idx="139">
                  <c:v>419598.98184726533</c:v>
                </c:pt>
                <c:pt idx="140">
                  <c:v>423340.0470353589</c:v>
                </c:pt>
                <c:pt idx="141">
                  <c:v>427093.35949738655</c:v>
                </c:pt>
                <c:pt idx="142">
                  <c:v>430858.95932773617</c:v>
                </c:pt>
                <c:pt idx="143">
                  <c:v>434636.88675205421</c:v>
                </c:pt>
                <c:pt idx="144">
                  <c:v>438427.18212767551</c:v>
                </c:pt>
                <c:pt idx="145">
                  <c:v>442229.88594405429</c:v>
                </c:pt>
                <c:pt idx="146">
                  <c:v>446045.03882319666</c:v>
                </c:pt>
                <c:pt idx="147">
                  <c:v>449872.68152009463</c:v>
                </c:pt>
                <c:pt idx="148">
                  <c:v>453712.8549231615</c:v>
                </c:pt>
                <c:pt idx="149">
                  <c:v>457565.60005466855</c:v>
                </c:pt>
                <c:pt idx="150">
                  <c:v>461430.9580711833</c:v>
                </c:pt>
                <c:pt idx="151">
                  <c:v>465308.97026400914</c:v>
                </c:pt>
                <c:pt idx="152">
                  <c:v>469199.67805962649</c:v>
                </c:pt>
                <c:pt idx="153">
                  <c:v>473103.12302013522</c:v>
                </c:pt>
                <c:pt idx="154">
                  <c:v>477019.34684369882</c:v>
                </c:pt>
                <c:pt idx="155">
                  <c:v>480948.39136498963</c:v>
                </c:pt>
                <c:pt idx="156">
                  <c:v>484890.29855563579</c:v>
                </c:pt>
                <c:pt idx="157">
                  <c:v>488845.1105246697</c:v>
                </c:pt>
                <c:pt idx="158">
                  <c:v>492812.86951897776</c:v>
                </c:pt>
                <c:pt idx="159">
                  <c:v>496793.61792375165</c:v>
                </c:pt>
                <c:pt idx="160">
                  <c:v>500787.39826294116</c:v>
                </c:pt>
                <c:pt idx="161">
                  <c:v>504794.25319970847</c:v>
                </c:pt>
                <c:pt idx="162">
                  <c:v>508814.22553688375</c:v>
                </c:pt>
                <c:pt idx="163">
                  <c:v>512847.35821742262</c:v>
                </c:pt>
                <c:pt idx="164">
                  <c:v>516893.69432486466</c:v>
                </c:pt>
                <c:pt idx="165">
                  <c:v>520953.27708379377</c:v>
                </c:pt>
                <c:pt idx="166">
                  <c:v>525026.14986029989</c:v>
                </c:pt>
                <c:pt idx="167">
                  <c:v>529112.35616244224</c:v>
                </c:pt>
                <c:pt idx="168">
                  <c:v>533211.9396407142</c:v>
                </c:pt>
                <c:pt idx="169">
                  <c:v>537324.94408850942</c:v>
                </c:pt>
                <c:pt idx="170">
                  <c:v>541451.41344258981</c:v>
                </c:pt>
                <c:pt idx="171">
                  <c:v>545591.39178355457</c:v>
                </c:pt>
                <c:pt idx="172">
                  <c:v>549744.92333631159</c:v>
                </c:pt>
                <c:pt idx="173">
                  <c:v>553912.05247054959</c:v>
                </c:pt>
                <c:pt idx="174">
                  <c:v>558092.82370121183</c:v>
                </c:pt>
                <c:pt idx="175">
                  <c:v>562287.28168897214</c:v>
                </c:pt>
                <c:pt idx="176">
                  <c:v>566495.47124071175</c:v>
                </c:pt>
                <c:pt idx="177">
                  <c:v>570717.43730999797</c:v>
                </c:pt>
                <c:pt idx="178">
                  <c:v>574953.22499756434</c:v>
                </c:pt>
                <c:pt idx="179">
                  <c:v>579202.8795517924</c:v>
                </c:pt>
                <c:pt idx="180">
                  <c:v>583466.44636919524</c:v>
                </c:pt>
                <c:pt idx="181">
                  <c:v>587743.97099490231</c:v>
                </c:pt>
                <c:pt idx="182">
                  <c:v>592035.49912314583</c:v>
                </c:pt>
                <c:pt idx="183">
                  <c:v>596341.07659774926</c:v>
                </c:pt>
                <c:pt idx="184">
                  <c:v>600660.7494126166</c:v>
                </c:pt>
                <c:pt idx="185">
                  <c:v>604994.56371222402</c:v>
                </c:pt>
                <c:pt idx="186">
                  <c:v>609342.56579211273</c:v>
                </c:pt>
                <c:pt idx="187">
                  <c:v>613704.80209938355</c:v>
                </c:pt>
                <c:pt idx="188">
                  <c:v>618081.31923319283</c:v>
                </c:pt>
                <c:pt idx="189">
                  <c:v>622472.16394525045</c:v>
                </c:pt>
                <c:pt idx="190">
                  <c:v>626877.38314031938</c:v>
                </c:pt>
                <c:pt idx="191">
                  <c:v>631297.02387671662</c:v>
                </c:pt>
                <c:pt idx="192">
                  <c:v>635731.13336681551</c:v>
                </c:pt>
                <c:pt idx="193">
                  <c:v>640179.75897755078</c:v>
                </c:pt>
                <c:pt idx="194">
                  <c:v>644642.94823092408</c:v>
                </c:pt>
                <c:pt idx="195">
                  <c:v>649120.74880451162</c:v>
                </c:pt>
                <c:pt idx="196">
                  <c:v>653613.20853197365</c:v>
                </c:pt>
                <c:pt idx="197">
                  <c:v>658120.37540356547</c:v>
                </c:pt>
                <c:pt idx="198">
                  <c:v>662642.29756664974</c:v>
                </c:pt>
                <c:pt idx="199">
                  <c:v>667179.02332621138</c:v>
                </c:pt>
                <c:pt idx="200">
                  <c:v>671730.60114537296</c:v>
                </c:pt>
                <c:pt idx="201">
                  <c:v>676297.07964591298</c:v>
                </c:pt>
                <c:pt idx="202">
                  <c:v>680878.50760878471</c:v>
                </c:pt>
                <c:pt idx="203">
                  <c:v>685474.93397463777</c:v>
                </c:pt>
                <c:pt idx="204">
                  <c:v>690086.40784434066</c:v>
                </c:pt>
                <c:pt idx="205">
                  <c:v>694712.9784795054</c:v>
                </c:pt>
                <c:pt idx="206">
                  <c:v>699354.69530301366</c:v>
                </c:pt>
                <c:pt idx="207">
                  <c:v>704011.60789954476</c:v>
                </c:pt>
                <c:pt idx="208">
                  <c:v>708683.76601610531</c:v>
                </c:pt>
                <c:pt idx="209">
                  <c:v>713371.21956256079</c:v>
                </c:pt>
                <c:pt idx="210">
                  <c:v>718074.0186121685</c:v>
                </c:pt>
                <c:pt idx="211">
                  <c:v>722792.2134021126</c:v>
                </c:pt>
                <c:pt idx="212">
                  <c:v>727525.85433404066</c:v>
                </c:pt>
                <c:pt idx="213">
                  <c:v>732274.99197460222</c:v>
                </c:pt>
                <c:pt idx="214">
                  <c:v>737039.67705598881</c:v>
                </c:pt>
                <c:pt idx="215">
                  <c:v>741819.960476476</c:v>
                </c:pt>
                <c:pt idx="216">
                  <c:v>746615.89330096706</c:v>
                </c:pt>
                <c:pt idx="217">
                  <c:v>751427.52676153835</c:v>
                </c:pt>
                <c:pt idx="218">
                  <c:v>756254.91225798696</c:v>
                </c:pt>
                <c:pt idx="219">
                  <c:v>761098.10135837924</c:v>
                </c:pt>
                <c:pt idx="220">
                  <c:v>765957.14579960215</c:v>
                </c:pt>
                <c:pt idx="221">
                  <c:v>770832.09748791577</c:v>
                </c:pt>
                <c:pt idx="222">
                  <c:v>775723.00849950779</c:v>
                </c:pt>
                <c:pt idx="223">
                  <c:v>780629.93108104961</c:v>
                </c:pt>
                <c:pt idx="224">
                  <c:v>785552.91765025479</c:v>
                </c:pt>
                <c:pt idx="225">
                  <c:v>790492.0207964388</c:v>
                </c:pt>
                <c:pt idx="226">
                  <c:v>795447.2932810809</c:v>
                </c:pt>
                <c:pt idx="227">
                  <c:v>800418.78803838755</c:v>
                </c:pt>
                <c:pt idx="228">
                  <c:v>805406.55817585823</c:v>
                </c:pt>
                <c:pt idx="229">
                  <c:v>810410.65697485243</c:v>
                </c:pt>
                <c:pt idx="230">
                  <c:v>815431.13789115893</c:v>
                </c:pt>
                <c:pt idx="231">
                  <c:v>820468.05455556687</c:v>
                </c:pt>
                <c:pt idx="232">
                  <c:v>825521.46077443869</c:v>
                </c:pt>
                <c:pt idx="233">
                  <c:v>830591.41053028486</c:v>
                </c:pt>
                <c:pt idx="234">
                  <c:v>835677.95798234048</c:v>
                </c:pt>
                <c:pt idx="235">
                  <c:v>840781.15746714396</c:v>
                </c:pt>
                <c:pt idx="236">
                  <c:v>845901.06349911739</c:v>
                </c:pt>
                <c:pt idx="237">
                  <c:v>851037.73077114881</c:v>
                </c:pt>
                <c:pt idx="238">
                  <c:v>856191.21415517654</c:v>
                </c:pt>
                <c:pt idx="239">
                  <c:v>861361.56870277552</c:v>
                </c:pt>
                <c:pt idx="240">
                  <c:v>866548.84964574501</c:v>
                </c:pt>
                <c:pt idx="241">
                  <c:v>871753.11239669891</c:v>
                </c:pt>
                <c:pt idx="242">
                  <c:v>876974.41254965763</c:v>
                </c:pt>
                <c:pt idx="243">
                  <c:v>882212.80588064191</c:v>
                </c:pt>
                <c:pt idx="244">
                  <c:v>887468.34834826866</c:v>
                </c:pt>
                <c:pt idx="245">
                  <c:v>892741.0960943487</c:v>
                </c:pt>
                <c:pt idx="246">
                  <c:v>898031.1054444866</c:v>
                </c:pt>
                <c:pt idx="247">
                  <c:v>903338.43290868227</c:v>
                </c:pt>
                <c:pt idx="248">
                  <c:v>908663.13518193457</c:v>
                </c:pt>
                <c:pt idx="249">
                  <c:v>914005.26914484717</c:v>
                </c:pt>
                <c:pt idx="250">
                  <c:v>919364.89186423609</c:v>
                </c:pt>
                <c:pt idx="251">
                  <c:v>924742.06059373904</c:v>
                </c:pt>
                <c:pt idx="252">
                  <c:v>930136.83277442737</c:v>
                </c:pt>
                <c:pt idx="253">
                  <c:v>935549.26603541954</c:v>
                </c:pt>
                <c:pt idx="254">
                  <c:v>940979.41819449665</c:v>
                </c:pt>
                <c:pt idx="255">
                  <c:v>946427.34725872031</c:v>
                </c:pt>
                <c:pt idx="256">
                  <c:v>951893.11142505216</c:v>
                </c:pt>
                <c:pt idx="257">
                  <c:v>957376.76908097544</c:v>
                </c:pt>
                <c:pt idx="258">
                  <c:v>962878.37880511885</c:v>
                </c:pt>
                <c:pt idx="259">
                  <c:v>968397.99936788238</c:v>
                </c:pt>
                <c:pt idx="260">
                  <c:v>973935.68973206484</c:v>
                </c:pt>
                <c:pt idx="261">
                  <c:v>979491.50905349397</c:v>
                </c:pt>
                <c:pt idx="262">
                  <c:v>985065.51668165845</c:v>
                </c:pt>
                <c:pt idx="263">
                  <c:v>990657.7721603415</c:v>
                </c:pt>
                <c:pt idx="264">
                  <c:v>996268.33522825735</c:v>
                </c:pt>
                <c:pt idx="265">
                  <c:v>1001897.2658196891</c:v>
                </c:pt>
                <c:pt idx="266">
                  <c:v>1007544.6240651293</c:v>
                </c:pt>
                <c:pt idx="267">
                  <c:v>1013210.470291922</c:v>
                </c:pt>
                <c:pt idx="268">
                  <c:v>1018894.865024907</c:v>
                </c:pt>
                <c:pt idx="269">
                  <c:v>1024597.8689870673</c:v>
                </c:pt>
                <c:pt idx="270">
                  <c:v>1030319.5431001764</c:v>
                </c:pt>
                <c:pt idx="271">
                  <c:v>1036059.9484854504</c:v>
                </c:pt>
                <c:pt idx="272">
                  <c:v>1041819.1464642001</c:v>
                </c:pt>
                <c:pt idx="273">
                  <c:v>1047597.1985584864</c:v>
                </c:pt>
                <c:pt idx="274">
                  <c:v>1053394.1664917774</c:v>
                </c:pt>
                <c:pt idx="275">
                  <c:v>1059210.1121896077</c:v>
                </c:pt>
                <c:pt idx="276">
                  <c:v>1065045.0977802402</c:v>
                </c:pt>
                <c:pt idx="277">
                  <c:v>1070899.1855953294</c:v>
                </c:pt>
                <c:pt idx="278">
                  <c:v>1076772.4381705872</c:v>
                </c:pt>
                <c:pt idx="279">
                  <c:v>1082664.9182464515</c:v>
                </c:pt>
                <c:pt idx="280">
                  <c:v>1088576.6887687561</c:v>
                </c:pt>
                <c:pt idx="281">
                  <c:v>1094507.8128894027</c:v>
                </c:pt>
                <c:pt idx="282">
                  <c:v>1100458.3539670364</c:v>
                </c:pt>
                <c:pt idx="283">
                  <c:v>1106428.3755677214</c:v>
                </c:pt>
                <c:pt idx="284">
                  <c:v>1112417.9414656211</c:v>
                </c:pt>
                <c:pt idx="285">
                  <c:v>1118427.1156436789</c:v>
                </c:pt>
                <c:pt idx="286">
                  <c:v>1124455.9622943015</c:v>
                </c:pt>
                <c:pt idx="287">
                  <c:v>1130504.5458200451</c:v>
                </c:pt>
                <c:pt idx="288">
                  <c:v>1136572.9308343029</c:v>
                </c:pt>
                <c:pt idx="289">
                  <c:v>1142661.1821619954</c:v>
                </c:pt>
                <c:pt idx="290">
                  <c:v>1148769.3648402635</c:v>
                </c:pt>
                <c:pt idx="291">
                  <c:v>1154897.5441191625</c:v>
                </c:pt>
                <c:pt idx="292">
                  <c:v>1161045.7854623592</c:v>
                </c:pt>
                <c:pt idx="293">
                  <c:v>1167214.1545478317</c:v>
                </c:pt>
                <c:pt idx="294">
                  <c:v>1173402.7172685706</c:v>
                </c:pt>
                <c:pt idx="295">
                  <c:v>1179611.539733283</c:v>
                </c:pt>
                <c:pt idx="296">
                  <c:v>1185840.6882670987</c:v>
                </c:pt>
                <c:pt idx="297">
                  <c:v>1192090.2294122789</c:v>
                </c:pt>
                <c:pt idx="298">
                  <c:v>1198360.2299289263</c:v>
                </c:pt>
                <c:pt idx="299">
                  <c:v>1204650.7567956997</c:v>
                </c:pt>
                <c:pt idx="300">
                  <c:v>1210961.8772105279</c:v>
                </c:pt>
                <c:pt idx="301">
                  <c:v>1217293.6585913282</c:v>
                </c:pt>
                <c:pt idx="302">
                  <c:v>1223646.1685767272</c:v>
                </c:pt>
                <c:pt idx="303">
                  <c:v>1230019.4750267821</c:v>
                </c:pt>
                <c:pt idx="304">
                  <c:v>1236413.6460237068</c:v>
                </c:pt>
                <c:pt idx="305">
                  <c:v>1242828.7498725981</c:v>
                </c:pt>
                <c:pt idx="306">
                  <c:v>1249264.8551021665</c:v>
                </c:pt>
                <c:pt idx="307">
                  <c:v>1255722.0304654674</c:v>
                </c:pt>
                <c:pt idx="308">
                  <c:v>1262200.3449406358</c:v>
                </c:pt>
                <c:pt idx="309">
                  <c:v>1268699.8677316231</c:v>
                </c:pt>
                <c:pt idx="310">
                  <c:v>1275220.6682689367</c:v>
                </c:pt>
                <c:pt idx="311">
                  <c:v>1281762.816210381</c:v>
                </c:pt>
                <c:pt idx="312">
                  <c:v>1288326.3814418023</c:v>
                </c:pt>
                <c:pt idx="313">
                  <c:v>1294911.4340778347</c:v>
                </c:pt>
                <c:pt idx="314">
                  <c:v>1301518.0444626496</c:v>
                </c:pt>
                <c:pt idx="315">
                  <c:v>1308146.2831707066</c:v>
                </c:pt>
                <c:pt idx="316">
                  <c:v>1314796.2210075082</c:v>
                </c:pt>
                <c:pt idx="317">
                  <c:v>1321467.9290103554</c:v>
                </c:pt>
                <c:pt idx="318">
                  <c:v>1328161.4784491064</c:v>
                </c:pt>
                <c:pt idx="319">
                  <c:v>1334876.9408269394</c:v>
                </c:pt>
                <c:pt idx="320">
                  <c:v>1341614.3878811146</c:v>
                </c:pt>
                <c:pt idx="321">
                  <c:v>1348373.8915837414</c:v>
                </c:pt>
                <c:pt idx="322">
                  <c:v>1355155.5241425475</c:v>
                </c:pt>
                <c:pt idx="323">
                  <c:v>1361959.3580016496</c:v>
                </c:pt>
                <c:pt idx="324">
                  <c:v>1368785.4658423276</c:v>
                </c:pt>
                <c:pt idx="325">
                  <c:v>1375633.9205838013</c:v>
                </c:pt>
                <c:pt idx="326">
                  <c:v>1382504.7953840087</c:v>
                </c:pt>
                <c:pt idx="327">
                  <c:v>1389398.1636403881</c:v>
                </c:pt>
                <c:pt idx="328">
                  <c:v>1396314.0989906618</c:v>
                </c:pt>
                <c:pt idx="329">
                  <c:v>1403252.6753136227</c:v>
                </c:pt>
                <c:pt idx="330">
                  <c:v>1410213.9667299238</c:v>
                </c:pt>
                <c:pt idx="331">
                  <c:v>1417198.04760287</c:v>
                </c:pt>
                <c:pt idx="332">
                  <c:v>1424204.9925392121</c:v>
                </c:pt>
                <c:pt idx="333">
                  <c:v>1431234.876389944</c:v>
                </c:pt>
                <c:pt idx="334">
                  <c:v>1438287.7742511022</c:v>
                </c:pt>
                <c:pt idx="335">
                  <c:v>1445363.7614645683</c:v>
                </c:pt>
                <c:pt idx="336">
                  <c:v>1452462.9136188736</c:v>
                </c:pt>
                <c:pt idx="337">
                  <c:v>1459585.3065500061</c:v>
                </c:pt>
                <c:pt idx="338">
                  <c:v>1466731.0163422218</c:v>
                </c:pt>
                <c:pt idx="339">
                  <c:v>1473900.1193288562</c:v>
                </c:pt>
                <c:pt idx="340">
                  <c:v>1481092.6920931409</c:v>
                </c:pt>
                <c:pt idx="341">
                  <c:v>1488308.8114690203</c:v>
                </c:pt>
                <c:pt idx="342">
                  <c:v>1495548.5545419736</c:v>
                </c:pt>
                <c:pt idx="343">
                  <c:v>1502811.9986498377</c:v>
                </c:pt>
                <c:pt idx="344">
                  <c:v>1510099.2213836336</c:v>
                </c:pt>
                <c:pt idx="345">
                  <c:v>1517410.3005883947</c:v>
                </c:pt>
                <c:pt idx="346">
                  <c:v>1524745.3143639993</c:v>
                </c:pt>
                <c:pt idx="347">
                  <c:v>1532104.341066004</c:v>
                </c:pt>
                <c:pt idx="348">
                  <c:v>1539487.4593064815</c:v>
                </c:pt>
                <c:pt idx="349">
                  <c:v>1546894.7479548594</c:v>
                </c:pt>
                <c:pt idx="350">
                  <c:v>1554326.2861387637</c:v>
                </c:pt>
                <c:pt idx="351">
                  <c:v>1561782.1532448635</c:v>
                </c:pt>
                <c:pt idx="352">
                  <c:v>1569262.4289197195</c:v>
                </c:pt>
                <c:pt idx="353">
                  <c:v>1576767.193070634</c:v>
                </c:pt>
                <c:pt idx="354">
                  <c:v>1584296.5258665055</c:v>
                </c:pt>
                <c:pt idx="355">
                  <c:v>1591850.5077386841</c:v>
                </c:pt>
                <c:pt idx="356">
                  <c:v>1599429.2193818318</c:v>
                </c:pt>
                <c:pt idx="357">
                  <c:v>1607032.7417547836</c:v>
                </c:pt>
                <c:pt idx="358">
                  <c:v>1614661.1560814125</c:v>
                </c:pt>
                <c:pt idx="359">
                  <c:v>1622314.5438514974</c:v>
                </c:pt>
                <c:pt idx="360">
                  <c:v>1629992.9868215939</c:v>
                </c:pt>
                <c:pt idx="361">
                  <c:v>1637696.567015907</c:v>
                </c:pt>
                <c:pt idx="362">
                  <c:v>1645425.3667271675</c:v>
                </c:pt>
                <c:pt idx="363">
                  <c:v>1653179.4685175114</c:v>
                </c:pt>
                <c:pt idx="364">
                  <c:v>1660958.9552193617</c:v>
                </c:pt>
                <c:pt idx="365">
                  <c:v>1668763.9099363128</c:v>
                </c:pt>
                <c:pt idx="366">
                  <c:v>1676594.4160440192</c:v>
                </c:pt>
                <c:pt idx="367">
                  <c:v>1684450.5571910851</c:v>
                </c:pt>
                <c:pt idx="368">
                  <c:v>1692332.4172999586</c:v>
                </c:pt>
                <c:pt idx="369">
                  <c:v>1700240.0805678284</c:v>
                </c:pt>
                <c:pt idx="370">
                  <c:v>1708173.6314675224</c:v>
                </c:pt>
                <c:pt idx="371">
                  <c:v>1716133.1547484107</c:v>
                </c:pt>
                <c:pt idx="372">
                  <c:v>1724118.735437311</c:v>
                </c:pt>
                <c:pt idx="373">
                  <c:v>1732130.4588393965</c:v>
                </c:pt>
                <c:pt idx="374">
                  <c:v>1740168.4105391074</c:v>
                </c:pt>
                <c:pt idx="375">
                  <c:v>1748232.6764010652</c:v>
                </c:pt>
                <c:pt idx="376">
                  <c:v>1756323.3425709894</c:v>
                </c:pt>
                <c:pt idx="377">
                  <c:v>1764440.4954766186</c:v>
                </c:pt>
                <c:pt idx="378">
                  <c:v>1772584.2218286332</c:v>
                </c:pt>
                <c:pt idx="379">
                  <c:v>1780754.6086215817</c:v>
                </c:pt>
                <c:pt idx="380">
                  <c:v>1788951.7431348101</c:v>
                </c:pt>
                <c:pt idx="381">
                  <c:v>1797175.7129333946</c:v>
                </c:pt>
                <c:pt idx="382">
                  <c:v>1805426.6058690762</c:v>
                </c:pt>
                <c:pt idx="383">
                  <c:v>1813704.5100812002</c:v>
                </c:pt>
                <c:pt idx="384">
                  <c:v>1822009.5139976565</c:v>
                </c:pt>
                <c:pt idx="385">
                  <c:v>1830341.7063358256</c:v>
                </c:pt>
                <c:pt idx="386">
                  <c:v>1838701.1761035251</c:v>
                </c:pt>
                <c:pt idx="387">
                  <c:v>1847088.0125999611</c:v>
                </c:pt>
                <c:pt idx="388">
                  <c:v>1855502.3054166823</c:v>
                </c:pt>
                <c:pt idx="389">
                  <c:v>1863944.1444385366</c:v>
                </c:pt>
                <c:pt idx="390">
                  <c:v>1872413.6198446318</c:v>
                </c:pt>
                <c:pt idx="391">
                  <c:v>1880910.8221092981</c:v>
                </c:pt>
                <c:pt idx="392">
                  <c:v>1889435.8420030556</c:v>
                </c:pt>
                <c:pt idx="393">
                  <c:v>1897988.7705935836</c:v>
                </c:pt>
                <c:pt idx="394">
                  <c:v>1906569.6992466925</c:v>
                </c:pt>
                <c:pt idx="395">
                  <c:v>1915178.7196273014</c:v>
                </c:pt>
                <c:pt idx="396">
                  <c:v>1923815.923700416</c:v>
                </c:pt>
                <c:pt idx="397">
                  <c:v>1932481.4037321117</c:v>
                </c:pt>
                <c:pt idx="398">
                  <c:v>1941175.252290519</c:v>
                </c:pt>
                <c:pt idx="399">
                  <c:v>1949897.5622468125</c:v>
                </c:pt>
                <c:pt idx="400">
                  <c:v>1958648.4267762026</c:v>
                </c:pt>
                <c:pt idx="401">
                  <c:v>1967427.9393589313</c:v>
                </c:pt>
                <c:pt idx="402">
                  <c:v>1976236.1937812702</c:v>
                </c:pt>
                <c:pt idx="403">
                  <c:v>1985073.2841365233</c:v>
                </c:pt>
                <c:pt idx="404">
                  <c:v>1993939.3048260312</c:v>
                </c:pt>
                <c:pt idx="405">
                  <c:v>2002834.3505601801</c:v>
                </c:pt>
                <c:pt idx="406">
                  <c:v>2011758.5163594135</c:v>
                </c:pt>
                <c:pt idx="407">
                  <c:v>2020711.8975552467</c:v>
                </c:pt>
                <c:pt idx="408">
                  <c:v>2029694.589791286</c:v>
                </c:pt>
                <c:pt idx="409">
                  <c:v>2038706.6890242496</c:v>
                </c:pt>
                <c:pt idx="410">
                  <c:v>2047748.2915249933</c:v>
                </c:pt>
                <c:pt idx="411">
                  <c:v>2056819.4938795385</c:v>
                </c:pt>
                <c:pt idx="412">
                  <c:v>2065920.3929901042</c:v>
                </c:pt>
                <c:pt idx="413">
                  <c:v>2075051.0860761418</c:v>
                </c:pt>
                <c:pt idx="414">
                  <c:v>2084211.6706753743</c:v>
                </c:pt>
                <c:pt idx="415">
                  <c:v>2093402.2446448375</c:v>
                </c:pt>
                <c:pt idx="416">
                  <c:v>2102622.9061619258</c:v>
                </c:pt>
                <c:pt idx="417">
                  <c:v>2111873.7537254412</c:v>
                </c:pt>
                <c:pt idx="418">
                  <c:v>2121154.8861566442</c:v>
                </c:pt>
                <c:pt idx="419">
                  <c:v>2130466.4026003112</c:v>
                </c:pt>
                <c:pt idx="420">
                  <c:v>2126279.5611411608</c:v>
                </c:pt>
                <c:pt idx="421">
                  <c:v>2122079.0130525636</c:v>
                </c:pt>
                <c:pt idx="422">
                  <c:v>2117864.7134625819</c:v>
                </c:pt>
                <c:pt idx="423">
                  <c:v>2113636.6173523781</c:v>
                </c:pt>
                <c:pt idx="424">
                  <c:v>2109394.6795557356</c:v>
                </c:pt>
                <c:pt idx="425">
                  <c:v>2105138.8547585746</c:v>
                </c:pt>
                <c:pt idx="426">
                  <c:v>2100869.0974984691</c:v>
                </c:pt>
                <c:pt idx="427">
                  <c:v>2096585.3621641607</c:v>
                </c:pt>
                <c:pt idx="428">
                  <c:v>2092287.602995072</c:v>
                </c:pt>
                <c:pt idx="429">
                  <c:v>2087975.7740808171</c:v>
                </c:pt>
                <c:pt idx="430">
                  <c:v>2083649.8293607116</c:v>
                </c:pt>
                <c:pt idx="431">
                  <c:v>2079309.7226232805</c:v>
                </c:pt>
                <c:pt idx="432">
                  <c:v>2074955.4075057639</c:v>
                </c:pt>
                <c:pt idx="433">
                  <c:v>2070586.8374936229</c:v>
                </c:pt>
                <c:pt idx="434">
                  <c:v>2066203.9659200418</c:v>
                </c:pt>
                <c:pt idx="435">
                  <c:v>2061806.74596543</c:v>
                </c:pt>
                <c:pt idx="436">
                  <c:v>2057395.1306569218</c:v>
                </c:pt>
                <c:pt idx="437">
                  <c:v>2052969.0728678743</c:v>
                </c:pt>
                <c:pt idx="438">
                  <c:v>2048528.5253173646</c:v>
                </c:pt>
                <c:pt idx="439">
                  <c:v>2044073.4405696839</c:v>
                </c:pt>
                <c:pt idx="440">
                  <c:v>2039603.7710338316</c:v>
                </c:pt>
                <c:pt idx="441">
                  <c:v>2035119.4689630067</c:v>
                </c:pt>
                <c:pt idx="442">
                  <c:v>2030620.4864540971</c:v>
                </c:pt>
                <c:pt idx="443">
                  <c:v>2026106.7754471686</c:v>
                </c:pt>
                <c:pt idx="444">
                  <c:v>2021578.2877249515</c:v>
                </c:pt>
                <c:pt idx="445">
                  <c:v>2017034.9749123249</c:v>
                </c:pt>
                <c:pt idx="446">
                  <c:v>2012476.7884758005</c:v>
                </c:pt>
                <c:pt idx="447">
                  <c:v>2007903.6797230043</c:v>
                </c:pt>
                <c:pt idx="448">
                  <c:v>2003315.5998021557</c:v>
                </c:pt>
                <c:pt idx="449">
                  <c:v>1998712.4997015463</c:v>
                </c:pt>
                <c:pt idx="450">
                  <c:v>1994094.3302490162</c:v>
                </c:pt>
                <c:pt idx="451">
                  <c:v>1989461.0421114282</c:v>
                </c:pt>
                <c:pt idx="452">
                  <c:v>1984812.585794142</c:v>
                </c:pt>
                <c:pt idx="453">
                  <c:v>1980148.9116404839</c:v>
                </c:pt>
                <c:pt idx="454">
                  <c:v>1975469.9698312178</c:v>
                </c:pt>
                <c:pt idx="455">
                  <c:v>1970775.7103840122</c:v>
                </c:pt>
                <c:pt idx="456">
                  <c:v>1966066.0831529063</c:v>
                </c:pt>
                <c:pt idx="457">
                  <c:v>1961341.0378277746</c:v>
                </c:pt>
                <c:pt idx="458">
                  <c:v>1956600.5239337895</c:v>
                </c:pt>
                <c:pt idx="459">
                  <c:v>1951844.4908308813</c:v>
                </c:pt>
                <c:pt idx="460">
                  <c:v>1947072.8877131988</c:v>
                </c:pt>
                <c:pt idx="461">
                  <c:v>1942285.663608565</c:v>
                </c:pt>
                <c:pt idx="462">
                  <c:v>1937482.7673779335</c:v>
                </c:pt>
                <c:pt idx="463">
                  <c:v>1932664.1477148421</c:v>
                </c:pt>
                <c:pt idx="464">
                  <c:v>1927829.7531448645</c:v>
                </c:pt>
                <c:pt idx="465">
                  <c:v>1922979.5320250602</c:v>
                </c:pt>
                <c:pt idx="466">
                  <c:v>1918113.4325434235</c:v>
                </c:pt>
                <c:pt idx="467">
                  <c:v>1913231.4027183296</c:v>
                </c:pt>
                <c:pt idx="468">
                  <c:v>1908333.3903979794</c:v>
                </c:pt>
                <c:pt idx="469">
                  <c:v>1903419.3432598424</c:v>
                </c:pt>
                <c:pt idx="470">
                  <c:v>1898489.2088100978</c:v>
                </c:pt>
                <c:pt idx="471">
                  <c:v>1893542.9343830734</c:v>
                </c:pt>
                <c:pt idx="472">
                  <c:v>1888580.4671406834</c:v>
                </c:pt>
                <c:pt idx="473">
                  <c:v>1883601.7540718643</c:v>
                </c:pt>
                <c:pt idx="474">
                  <c:v>1878606.7419920077</c:v>
                </c:pt>
                <c:pt idx="475">
                  <c:v>1873595.3775423926</c:v>
                </c:pt>
                <c:pt idx="476">
                  <c:v>1868567.6071896157</c:v>
                </c:pt>
                <c:pt idx="477">
                  <c:v>1863523.3772250193</c:v>
                </c:pt>
                <c:pt idx="478">
                  <c:v>1858462.633764117</c:v>
                </c:pt>
                <c:pt idx="479">
                  <c:v>1853385.3227460193</c:v>
                </c:pt>
                <c:pt idx="480">
                  <c:v>1848291.3899328553</c:v>
                </c:pt>
                <c:pt idx="481">
                  <c:v>1843180.7809091927</c:v>
                </c:pt>
                <c:pt idx="482">
                  <c:v>1838053.4410814582</c:v>
                </c:pt>
                <c:pt idx="483">
                  <c:v>1832909.3156773529</c:v>
                </c:pt>
                <c:pt idx="484">
                  <c:v>1827748.3497452675</c:v>
                </c:pt>
                <c:pt idx="485">
                  <c:v>1822570.4881536956</c:v>
                </c:pt>
                <c:pt idx="486">
                  <c:v>1817375.6755906446</c:v>
                </c:pt>
                <c:pt idx="487">
                  <c:v>1812163.8565630449</c:v>
                </c:pt>
                <c:pt idx="488">
                  <c:v>1806934.975396157</c:v>
                </c:pt>
                <c:pt idx="489">
                  <c:v>1801688.9762329767</c:v>
                </c:pt>
                <c:pt idx="490">
                  <c:v>1796425.8030336385</c:v>
                </c:pt>
                <c:pt idx="491">
                  <c:v>1791145.3995748169</c:v>
                </c:pt>
                <c:pt idx="492">
                  <c:v>1785847.7094491262</c:v>
                </c:pt>
                <c:pt idx="493">
                  <c:v>1780532.6760645171</c:v>
                </c:pt>
                <c:pt idx="494">
                  <c:v>1775200.2426436732</c:v>
                </c:pt>
                <c:pt idx="495">
                  <c:v>1769850.3522234035</c:v>
                </c:pt>
                <c:pt idx="496">
                  <c:v>1764482.9476540347</c:v>
                </c:pt>
                <c:pt idx="497">
                  <c:v>1759097.9715988</c:v>
                </c:pt>
                <c:pt idx="498">
                  <c:v>1753695.366533227</c:v>
                </c:pt>
                <c:pt idx="499">
                  <c:v>1748275.0747445233</c:v>
                </c:pt>
                <c:pt idx="500">
                  <c:v>1742837.0383309599</c:v>
                </c:pt>
                <c:pt idx="501">
                  <c:v>1737381.1992012523</c:v>
                </c:pt>
                <c:pt idx="502">
                  <c:v>1731907.4990739406</c:v>
                </c:pt>
                <c:pt idx="503">
                  <c:v>1726415.8794767661</c:v>
                </c:pt>
                <c:pt idx="504">
                  <c:v>1720906.2817460478</c:v>
                </c:pt>
                <c:pt idx="505">
                  <c:v>1715378.6470260546</c:v>
                </c:pt>
                <c:pt idx="506">
                  <c:v>1709832.9162683769</c:v>
                </c:pt>
                <c:pt idx="507">
                  <c:v>1704269.0302312966</c:v>
                </c:pt>
                <c:pt idx="508">
                  <c:v>1698686.9294791529</c:v>
                </c:pt>
                <c:pt idx="509">
                  <c:v>1693086.5543817088</c:v>
                </c:pt>
                <c:pt idx="510">
                  <c:v>1687467.8451135131</c:v>
                </c:pt>
                <c:pt idx="511">
                  <c:v>1681830.7416532612</c:v>
                </c:pt>
                <c:pt idx="512">
                  <c:v>1676175.1837831552</c:v>
                </c:pt>
                <c:pt idx="513">
                  <c:v>1670501.1110882594</c:v>
                </c:pt>
                <c:pt idx="514">
                  <c:v>1664808.4629558551</c:v>
                </c:pt>
                <c:pt idx="515">
                  <c:v>1659097.1785747937</c:v>
                </c:pt>
                <c:pt idx="516">
                  <c:v>1653367.1969348467</c:v>
                </c:pt>
                <c:pt idx="517">
                  <c:v>1647618.4568260536</c:v>
                </c:pt>
                <c:pt idx="518">
                  <c:v>1641850.8968380687</c:v>
                </c:pt>
                <c:pt idx="519">
                  <c:v>1636064.455359505</c:v>
                </c:pt>
                <c:pt idx="520">
                  <c:v>1630259.0705772757</c:v>
                </c:pt>
                <c:pt idx="521">
                  <c:v>1624434.6804759337</c:v>
                </c:pt>
                <c:pt idx="522">
                  <c:v>1618591.2228370099</c:v>
                </c:pt>
                <c:pt idx="523">
                  <c:v>1612728.635238348</c:v>
                </c:pt>
                <c:pt idx="524">
                  <c:v>1606846.8550534379</c:v>
                </c:pt>
                <c:pt idx="525">
                  <c:v>1600945.8194507461</c:v>
                </c:pt>
                <c:pt idx="526">
                  <c:v>1595025.4653930457</c:v>
                </c:pt>
                <c:pt idx="527">
                  <c:v>1589085.7296367418</c:v>
                </c:pt>
                <c:pt idx="528">
                  <c:v>1583126.5487311969</c:v>
                </c:pt>
                <c:pt idx="529">
                  <c:v>1577147.8590180522</c:v>
                </c:pt>
                <c:pt idx="530">
                  <c:v>1571149.5966305481</c:v>
                </c:pt>
                <c:pt idx="531">
                  <c:v>1565131.6974928419</c:v>
                </c:pt>
                <c:pt idx="532">
                  <c:v>1559094.0973193233</c:v>
                </c:pt>
                <c:pt idx="533">
                  <c:v>1553036.7316139278</c:v>
                </c:pt>
                <c:pt idx="534">
                  <c:v>1546959.5356694472</c:v>
                </c:pt>
                <c:pt idx="535">
                  <c:v>1540862.4445668389</c:v>
                </c:pt>
                <c:pt idx="536">
                  <c:v>1534745.3931745323</c:v>
                </c:pt>
                <c:pt idx="537">
                  <c:v>1528608.316147733</c:v>
                </c:pt>
                <c:pt idx="538">
                  <c:v>1522451.1479277245</c:v>
                </c:pt>
                <c:pt idx="539">
                  <c:v>1516273.8227411686</c:v>
                </c:pt>
                <c:pt idx="540">
                  <c:v>1510076.2745994017</c:v>
                </c:pt>
                <c:pt idx="541">
                  <c:v>1503858.4372977312</c:v>
                </c:pt>
                <c:pt idx="542">
                  <c:v>1497620.244414727</c:v>
                </c:pt>
                <c:pt idx="543">
                  <c:v>1491361.6293115125</c:v>
                </c:pt>
                <c:pt idx="544">
                  <c:v>1485082.5251310531</c:v>
                </c:pt>
                <c:pt idx="545">
                  <c:v>1478782.8647974415</c:v>
                </c:pt>
                <c:pt idx="546">
                  <c:v>1472462.5810151815</c:v>
                </c:pt>
                <c:pt idx="547">
                  <c:v>1466121.6062684688</c:v>
                </c:pt>
                <c:pt idx="548">
                  <c:v>1459759.8728204698</c:v>
                </c:pt>
                <c:pt idx="549">
                  <c:v>1453377.3127125984</c:v>
                </c:pt>
                <c:pt idx="550">
                  <c:v>1446973.8577637896</c:v>
                </c:pt>
                <c:pt idx="551">
                  <c:v>1440549.4395697713</c:v>
                </c:pt>
                <c:pt idx="552">
                  <c:v>1434103.9895023338</c:v>
                </c:pt>
                <c:pt idx="553">
                  <c:v>1427637.4387085964</c:v>
                </c:pt>
                <c:pt idx="554">
                  <c:v>1421149.718110272</c:v>
                </c:pt>
                <c:pt idx="555">
                  <c:v>1414640.7584029289</c:v>
                </c:pt>
                <c:pt idx="556">
                  <c:v>1408110.4900552512</c:v>
                </c:pt>
                <c:pt idx="557">
                  <c:v>1401558.8433082954</c:v>
                </c:pt>
                <c:pt idx="558">
                  <c:v>1394985.7481747451</c:v>
                </c:pt>
                <c:pt idx="559">
                  <c:v>1388391.1344381638</c:v>
                </c:pt>
                <c:pt idx="560">
                  <c:v>1381774.9316522449</c:v>
                </c:pt>
                <c:pt idx="561">
                  <c:v>1375137.0691400587</c:v>
                </c:pt>
                <c:pt idx="562">
                  <c:v>1368477.4759932975</c:v>
                </c:pt>
                <c:pt idx="563">
                  <c:v>1361796.0810715186</c:v>
                </c:pt>
                <c:pt idx="564">
                  <c:v>1355092.8130013836</c:v>
                </c:pt>
                <c:pt idx="565">
                  <c:v>1348367.6001758967</c:v>
                </c:pt>
                <c:pt idx="566">
                  <c:v>1341620.3707536391</c:v>
                </c:pt>
                <c:pt idx="567">
                  <c:v>1334851.0526580024</c:v>
                </c:pt>
                <c:pt idx="568">
                  <c:v>1328059.5735764175</c:v>
                </c:pt>
                <c:pt idx="569">
                  <c:v>1321245.8609595834</c:v>
                </c:pt>
                <c:pt idx="570">
                  <c:v>1314409.8420206911</c:v>
                </c:pt>
                <c:pt idx="571">
                  <c:v>1307551.4437346468</c:v>
                </c:pt>
                <c:pt idx="572">
                  <c:v>1300670.5928372911</c:v>
                </c:pt>
                <c:pt idx="573">
                  <c:v>1293767.2158246173</c:v>
                </c:pt>
                <c:pt idx="574">
                  <c:v>1286841.2389519857</c:v>
                </c:pt>
                <c:pt idx="575">
                  <c:v>1279892.5882333356</c:v>
                </c:pt>
                <c:pt idx="576">
                  <c:v>1272921.1894403952</c:v>
                </c:pt>
                <c:pt idx="577">
                  <c:v>1265926.9681018889</c:v>
                </c:pt>
                <c:pt idx="578">
                  <c:v>1258909.8495027411</c:v>
                </c:pt>
                <c:pt idx="579">
                  <c:v>1251869.7586832789</c:v>
                </c:pt>
                <c:pt idx="580">
                  <c:v>1244806.6204384307</c:v>
                </c:pt>
                <c:pt idx="581">
                  <c:v>1237720.3593169232</c:v>
                </c:pt>
                <c:pt idx="582">
                  <c:v>1230610.8996204752</c:v>
                </c:pt>
                <c:pt idx="583">
                  <c:v>1223478.1654029889</c:v>
                </c:pt>
                <c:pt idx="584">
                  <c:v>1216322.0804697389</c:v>
                </c:pt>
                <c:pt idx="585">
                  <c:v>1209142.5683765584</c:v>
                </c:pt>
                <c:pt idx="586">
                  <c:v>1201939.5524290216</c:v>
                </c:pt>
                <c:pt idx="587">
                  <c:v>1194712.9556816255</c:v>
                </c:pt>
                <c:pt idx="588">
                  <c:v>1187462.7009369675</c:v>
                </c:pt>
                <c:pt idx="589">
                  <c:v>1180188.7107449209</c:v>
                </c:pt>
                <c:pt idx="590">
                  <c:v>1172890.9074018071</c:v>
                </c:pt>
                <c:pt idx="591">
                  <c:v>1165569.2129495665</c:v>
                </c:pt>
                <c:pt idx="592">
                  <c:v>1158223.5491749244</c:v>
                </c:pt>
                <c:pt idx="593">
                  <c:v>1150853.8376085565</c:v>
                </c:pt>
                <c:pt idx="594">
                  <c:v>1143459.9995242506</c:v>
                </c:pt>
                <c:pt idx="595">
                  <c:v>1136041.955938065</c:v>
                </c:pt>
                <c:pt idx="596">
                  <c:v>1128599.627607485</c:v>
                </c:pt>
                <c:pt idx="597">
                  <c:v>1121132.9350305772</c:v>
                </c:pt>
                <c:pt idx="598">
                  <c:v>1113641.7984451388</c:v>
                </c:pt>
                <c:pt idx="599">
                  <c:v>1106126.1378278469</c:v>
                </c:pt>
                <c:pt idx="600">
                  <c:v>1098585.8728934026</c:v>
                </c:pt>
                <c:pt idx="601">
                  <c:v>1091020.923093674</c:v>
                </c:pt>
                <c:pt idx="602">
                  <c:v>1083431.2076168358</c:v>
                </c:pt>
                <c:pt idx="603">
                  <c:v>1075816.6453865054</c:v>
                </c:pt>
                <c:pt idx="604">
                  <c:v>1068177.1550608776</c:v>
                </c:pt>
                <c:pt idx="605">
                  <c:v>1060512.655031855</c:v>
                </c:pt>
                <c:pt idx="606">
                  <c:v>1052823.0634241768</c:v>
                </c:pt>
                <c:pt idx="607">
                  <c:v>1045108.2980945436</c:v>
                </c:pt>
                <c:pt idx="608">
                  <c:v>1037368.2766307406</c:v>
                </c:pt>
                <c:pt idx="609">
                  <c:v>1029602.9163507564</c:v>
                </c:pt>
                <c:pt idx="610">
                  <c:v>1021812.1343019005</c:v>
                </c:pt>
                <c:pt idx="611">
                  <c:v>1013995.8472599168</c:v>
                </c:pt>
                <c:pt idx="612">
                  <c:v>1006153.9717280947</c:v>
                </c:pt>
                <c:pt idx="613">
                  <c:v>998286.42393637705</c:v>
                </c:pt>
                <c:pt idx="614">
                  <c:v>990393.11984046525</c:v>
                </c:pt>
                <c:pt idx="615">
                  <c:v>982473.97512092174</c:v>
                </c:pt>
                <c:pt idx="616">
                  <c:v>974528.90518226882</c:v>
                </c:pt>
                <c:pt idx="617">
                  <c:v>966557.8251520854</c:v>
                </c:pt>
                <c:pt idx="618">
                  <c:v>958560.64988010004</c:v>
                </c:pt>
                <c:pt idx="619">
                  <c:v>950537.29393728159</c:v>
                </c:pt>
                <c:pt idx="620">
                  <c:v>942487.67161492642</c:v>
                </c:pt>
                <c:pt idx="621">
                  <c:v>934411.69692374289</c:v>
                </c:pt>
                <c:pt idx="622">
                  <c:v>926309.28359293274</c:v>
                </c:pt>
                <c:pt idx="623">
                  <c:v>918180.34506926977</c:v>
                </c:pt>
                <c:pt idx="624">
                  <c:v>910024.79451617482</c:v>
                </c:pt>
                <c:pt idx="625">
                  <c:v>901842.54481278849</c:v>
                </c:pt>
                <c:pt idx="626">
                  <c:v>893633.50855304021</c:v>
                </c:pt>
                <c:pt idx="627">
                  <c:v>885397.59804471489</c:v>
                </c:pt>
                <c:pt idx="628">
                  <c:v>877134.72530851583</c:v>
                </c:pt>
                <c:pt idx="629">
                  <c:v>868844.80207712506</c:v>
                </c:pt>
                <c:pt idx="630">
                  <c:v>860527.73979426036</c:v>
                </c:pt>
                <c:pt idx="631">
                  <c:v>852183.44961372914</c:v>
                </c:pt>
                <c:pt idx="632">
                  <c:v>843811.8423984797</c:v>
                </c:pt>
                <c:pt idx="633">
                  <c:v>835412.82871964877</c:v>
                </c:pt>
                <c:pt idx="634">
                  <c:v>826986.31885560625</c:v>
                </c:pt>
                <c:pt idx="635">
                  <c:v>818532.22279099666</c:v>
                </c:pt>
                <c:pt idx="636">
                  <c:v>810050.45021577785</c:v>
                </c:pt>
                <c:pt idx="637">
                  <c:v>801540.91052425595</c:v>
                </c:pt>
                <c:pt idx="638">
                  <c:v>793003.51281411771</c:v>
                </c:pt>
                <c:pt idx="639">
                  <c:v>784438.1658854594</c:v>
                </c:pt>
                <c:pt idx="640">
                  <c:v>775844.77823981235</c:v>
                </c:pt>
                <c:pt idx="641">
                  <c:v>767223.25807916594</c:v>
                </c:pt>
                <c:pt idx="642">
                  <c:v>758573.51330498664</c:v>
                </c:pt>
                <c:pt idx="643">
                  <c:v>749895.45151723421</c:v>
                </c:pt>
                <c:pt idx="644">
                  <c:v>741188.98001337482</c:v>
                </c:pt>
                <c:pt idx="645">
                  <c:v>732454.00578739063</c:v>
                </c:pt>
                <c:pt idx="646">
                  <c:v>723690.43552878639</c:v>
                </c:pt>
                <c:pt idx="647">
                  <c:v>714898.17562159244</c:v>
                </c:pt>
                <c:pt idx="648">
                  <c:v>706077.13214336487</c:v>
                </c:pt>
                <c:pt idx="649">
                  <c:v>697227.2108641821</c:v>
                </c:pt>
                <c:pt idx="650">
                  <c:v>688348.31724563835</c:v>
                </c:pt>
                <c:pt idx="651">
                  <c:v>679440.35643983365</c:v>
                </c:pt>
                <c:pt idx="652">
                  <c:v>670503.23328836076</c:v>
                </c:pt>
                <c:pt idx="653">
                  <c:v>661536.85232128843</c:v>
                </c:pt>
                <c:pt idx="654">
                  <c:v>652541.11775614193</c:v>
                </c:pt>
                <c:pt idx="655">
                  <c:v>643515.93349687941</c:v>
                </c:pt>
                <c:pt idx="656">
                  <c:v>634461.2031328656</c:v>
                </c:pt>
                <c:pt idx="657">
                  <c:v>625376.82993784209</c:v>
                </c:pt>
                <c:pt idx="658">
                  <c:v>616262.71686889371</c:v>
                </c:pt>
                <c:pt idx="659">
                  <c:v>607118.76656541205</c:v>
                </c:pt>
                <c:pt idx="660">
                  <c:v>597944.88134805544</c:v>
                </c:pt>
                <c:pt idx="661">
                  <c:v>588740.96321770537</c:v>
                </c:pt>
                <c:pt idx="662">
                  <c:v>579506.91385441995</c:v>
                </c:pt>
                <c:pt idx="663">
                  <c:v>570242.63461638312</c:v>
                </c:pt>
                <c:pt idx="664">
                  <c:v>560948.02653885132</c:v>
                </c:pt>
                <c:pt idx="665">
                  <c:v>551622.99033309612</c:v>
                </c:pt>
                <c:pt idx="666">
                  <c:v>542267.42638534377</c:v>
                </c:pt>
                <c:pt idx="667">
                  <c:v>532881.2347557107</c:v>
                </c:pt>
                <c:pt idx="668">
                  <c:v>523464.31517713639</c:v>
                </c:pt>
                <c:pt idx="669">
                  <c:v>514016.56705431192</c:v>
                </c:pt>
                <c:pt idx="670">
                  <c:v>504537.88946260564</c:v>
                </c:pt>
                <c:pt idx="671">
                  <c:v>495028.18114698475</c:v>
                </c:pt>
                <c:pt idx="672">
                  <c:v>485487.34052093385</c:v>
                </c:pt>
                <c:pt idx="673">
                  <c:v>475915.26566536987</c:v>
                </c:pt>
                <c:pt idx="674">
                  <c:v>466311.85432755301</c:v>
                </c:pt>
                <c:pt idx="675">
                  <c:v>456677.00391999475</c:v>
                </c:pt>
                <c:pt idx="676">
                  <c:v>447010.61151936173</c:v>
                </c:pt>
                <c:pt idx="677">
                  <c:v>437312.57386537641</c:v>
                </c:pt>
                <c:pt idx="678">
                  <c:v>427582.78735971398</c:v>
                </c:pt>
                <c:pt idx="679">
                  <c:v>417821.14806489565</c:v>
                </c:pt>
                <c:pt idx="680">
                  <c:v>408027.55170317838</c:v>
                </c:pt>
                <c:pt idx="681">
                  <c:v>398201.893655441</c:v>
                </c:pt>
                <c:pt idx="682">
                  <c:v>388344.06896006642</c:v>
                </c:pt>
                <c:pt idx="683">
                  <c:v>378453.97231182066</c:v>
                </c:pt>
                <c:pt idx="684">
                  <c:v>368531.49806072772</c:v>
                </c:pt>
                <c:pt idx="685">
                  <c:v>358576.54021094117</c:v>
                </c:pt>
                <c:pt idx="686">
                  <c:v>348588.99241961166</c:v>
                </c:pt>
                <c:pt idx="687">
                  <c:v>338568.74799575104</c:v>
                </c:pt>
                <c:pt idx="688">
                  <c:v>328515.69989909267</c:v>
                </c:pt>
                <c:pt idx="689">
                  <c:v>318429.74073894793</c:v>
                </c:pt>
                <c:pt idx="690">
                  <c:v>308310.76277305902</c:v>
                </c:pt>
                <c:pt idx="691">
                  <c:v>298158.65790644794</c:v>
                </c:pt>
                <c:pt idx="692">
                  <c:v>287973.31769026199</c:v>
                </c:pt>
                <c:pt idx="693">
                  <c:v>277754.6333206151</c:v>
                </c:pt>
                <c:pt idx="694">
                  <c:v>267502.49563742557</c:v>
                </c:pt>
                <c:pt idx="695">
                  <c:v>257216.79512324999</c:v>
                </c:pt>
                <c:pt idx="696">
                  <c:v>246897.42190211336</c:v>
                </c:pt>
                <c:pt idx="697">
                  <c:v>236544.26573833535</c:v>
                </c:pt>
                <c:pt idx="698">
                  <c:v>226157.21603535264</c:v>
                </c:pt>
                <c:pt idx="699">
                  <c:v>215736.1618345376</c:v>
                </c:pt>
                <c:pt idx="700">
                  <c:v>205280.9918140129</c:v>
                </c:pt>
                <c:pt idx="701">
                  <c:v>194791.59428746236</c:v>
                </c:pt>
                <c:pt idx="702">
                  <c:v>184267.85720293786</c:v>
                </c:pt>
                <c:pt idx="703">
                  <c:v>173709.66814166235</c:v>
                </c:pt>
                <c:pt idx="704">
                  <c:v>163116.91431682894</c:v>
                </c:pt>
                <c:pt idx="705">
                  <c:v>152489.48257239617</c:v>
                </c:pt>
                <c:pt idx="706">
                  <c:v>141827.25938187903</c:v>
                </c:pt>
                <c:pt idx="707">
                  <c:v>131130.1308471364</c:v>
                </c:pt>
                <c:pt idx="708">
                  <c:v>120397.98269715429</c:v>
                </c:pt>
                <c:pt idx="709">
                  <c:v>109630.70028682513</c:v>
                </c:pt>
                <c:pt idx="710">
                  <c:v>98828.168595723095</c:v>
                </c:pt>
                <c:pt idx="711">
                  <c:v>87990.272226875444</c:v>
                </c:pt>
                <c:pt idx="712">
                  <c:v>77116.895405529751</c:v>
                </c:pt>
                <c:pt idx="713">
                  <c:v>66207.921977917169</c:v>
                </c:pt>
                <c:pt idx="714">
                  <c:v>55263.235410011664</c:v>
                </c:pt>
                <c:pt idx="715">
                  <c:v>44282.718786285106</c:v>
                </c:pt>
                <c:pt idx="716">
                  <c:v>33266.254808458361</c:v>
                </c:pt>
                <c:pt idx="717">
                  <c:v>22213.725794248239</c:v>
                </c:pt>
                <c:pt idx="718">
                  <c:v>11125.013676110395</c:v>
                </c:pt>
                <c:pt idx="719">
                  <c:v>-2.1947926143184304E-8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F0-4E05-A258-1FE57DBEB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32845408"/>
        <c:axId val="-1832838880"/>
      </c:areaChart>
      <c:areaChart>
        <c:grouping val="standard"/>
        <c:varyColors val="0"/>
        <c:ser>
          <c:idx val="0"/>
          <c:order val="0"/>
          <c:tx>
            <c:strRef>
              <c:f>'Anual (2)'!$E$13</c:f>
              <c:strCache>
                <c:ptCount val="1"/>
                <c:pt idx="0">
                  <c:v>Reserva Funpresp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  <a:prstDash val="solid"/>
            </a:ln>
            <a:effectLst/>
          </c:spPr>
          <c:dPt>
            <c:idx val="4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8F0-4E05-A258-1FE57DBEB70B}"/>
              </c:ext>
            </c:extLst>
          </c:dPt>
          <c:cat>
            <c:numRef>
              <c:f>'Anual (2)'!$A$14:$A$733</c:f>
              <c:numCache>
                <c:formatCode>General</c:formatCode>
                <c:ptCount val="7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</c:numCache>
            </c:numRef>
          </c:cat>
          <c:val>
            <c:numRef>
              <c:f>'Anual (2)'!$E$14:$E$433</c:f>
              <c:numCache>
                <c:formatCode>_(* #,##0.00_);_(* \(#,##0.00\);_(* "-"??_);_(@_)</c:formatCode>
                <c:ptCount val="420"/>
                <c:pt idx="0">
                  <c:v>2367.4073086500007</c:v>
                </c:pt>
                <c:pt idx="1">
                  <c:v>4742.564892786997</c:v>
                </c:pt>
                <c:pt idx="2">
                  <c:v>7125.498124796175</c:v>
                </c:pt>
                <c:pt idx="3">
                  <c:v>9516.232460125304</c:v>
                </c:pt>
                <c:pt idx="4">
                  <c:v>11914.793437556669</c:v>
                </c:pt>
                <c:pt idx="5">
                  <c:v>14321.206679479883</c:v>
                </c:pt>
                <c:pt idx="6">
                  <c:v>16735.497892165589</c:v>
                </c:pt>
                <c:pt idx="7">
                  <c:v>19157.692866040077</c:v>
                </c:pt>
                <c:pt idx="8">
                  <c:v>21587.817475960779</c:v>
                </c:pt>
                <c:pt idx="9">
                  <c:v>24025.897681492679</c:v>
                </c:pt>
                <c:pt idx="10">
                  <c:v>26471.959527185623</c:v>
                </c:pt>
                <c:pt idx="11">
                  <c:v>28926.029142852531</c:v>
                </c:pt>
                <c:pt idx="12">
                  <c:v>31388.132743848531</c:v>
                </c:pt>
                <c:pt idx="13">
                  <c:v>33858.296631351011</c:v>
                </c:pt>
                <c:pt idx="14">
                  <c:v>36336.547192640559</c:v>
                </c:pt>
                <c:pt idx="15">
                  <c:v>38822.910901382857</c:v>
                </c:pt>
                <c:pt idx="16">
                  <c:v>41317.414317911476</c:v>
                </c:pt>
                <c:pt idx="17">
                  <c:v>43820.08408951162</c:v>
                </c:pt>
                <c:pt idx="18">
                  <c:v>46330.946950704754</c:v>
                </c:pt>
                <c:pt idx="19">
                  <c:v>48850.029723534222</c:v>
                </c:pt>
                <c:pt idx="20">
                  <c:v>51377.359317851755</c:v>
                </c:pt>
                <c:pt idx="21">
                  <c:v>53912.96273160493</c:v>
                </c:pt>
                <c:pt idx="22">
                  <c:v>56456.867051125591</c:v>
                </c:pt>
                <c:pt idx="23">
                  <c:v>59009.099451419177</c:v>
                </c:pt>
                <c:pt idx="24">
                  <c:v>61569.687196455023</c:v>
                </c:pt>
                <c:pt idx="25">
                  <c:v>64138.657639457597</c:v>
                </c:pt>
                <c:pt idx="26">
                  <c:v>66716.038223198731</c:v>
                </c:pt>
                <c:pt idx="27">
                  <c:v>69301.85648029072</c:v>
                </c:pt>
                <c:pt idx="28">
                  <c:v>71896.140033480493</c:v>
                </c:pt>
                <c:pt idx="29">
                  <c:v>74498.91659594464</c:v>
                </c:pt>
                <c:pt idx="30">
                  <c:v>77110.213971585501</c:v>
                </c:pt>
                <c:pt idx="31">
                  <c:v>79730.060055328155</c:v>
                </c:pt>
                <c:pt idx="32">
                  <c:v>82358.482833418384</c:v>
                </c:pt>
                <c:pt idx="33">
                  <c:v>84995.510383721688</c:v>
                </c:pt>
                <c:pt idx="34">
                  <c:v>87641.170876023185</c:v>
                </c:pt>
                <c:pt idx="35">
                  <c:v>90295.492572328512</c:v>
                </c:pt>
                <c:pt idx="36">
                  <c:v>92958.503827165783</c:v>
                </c:pt>
                <c:pt idx="37">
                  <c:v>95630.233087888468</c:v>
                </c:pt>
                <c:pt idx="38">
                  <c:v>98310.708894979238</c:v>
                </c:pt>
                <c:pt idx="39">
                  <c:v>100999.9598823549</c:v>
                </c:pt>
                <c:pt idx="40">
                  <c:v>103698.01477767226</c:v>
                </c:pt>
                <c:pt idx="41">
                  <c:v>106404.90240263498</c:v>
                </c:pt>
                <c:pt idx="42">
                  <c:v>109120.65167330147</c:v>
                </c:pt>
                <c:pt idx="43">
                  <c:v>111845.29160039383</c:v>
                </c:pt>
                <c:pt idx="44">
                  <c:v>114578.85128960767</c:v>
                </c:pt>
                <c:pt idx="45">
                  <c:v>117321.35994192312</c:v>
                </c:pt>
                <c:pt idx="46">
                  <c:v>120072.84685391666</c:v>
                </c:pt>
                <c:pt idx="47">
                  <c:v>122833.34141807421</c:v>
                </c:pt>
                <c:pt idx="48">
                  <c:v>125602.87312310498</c:v>
                </c:pt>
                <c:pt idx="49">
                  <c:v>128381.47155425657</c:v>
                </c:pt>
                <c:pt idx="50">
                  <c:v>131169.16639363099</c:v>
                </c:pt>
                <c:pt idx="51">
                  <c:v>133965.98742050168</c:v>
                </c:pt>
                <c:pt idx="52">
                  <c:v>136771.96451163173</c:v>
                </c:pt>
                <c:pt idx="53">
                  <c:v>139587.12764159296</c:v>
                </c:pt>
                <c:pt idx="54">
                  <c:v>142411.50688308611</c:v>
                </c:pt>
                <c:pt idx="55">
                  <c:v>145245.13240726216</c:v>
                </c:pt>
                <c:pt idx="56">
                  <c:v>148088.03448404456</c:v>
                </c:pt>
                <c:pt idx="57">
                  <c:v>150940.24348245261</c:v>
                </c:pt>
                <c:pt idx="58">
                  <c:v>153801.78987092592</c:v>
                </c:pt>
                <c:pt idx="59">
                  <c:v>156672.70421764976</c:v>
                </c:pt>
                <c:pt idx="60">
                  <c:v>159553.01719088177</c:v>
                </c:pt>
                <c:pt idx="61">
                  <c:v>162442.75955927942</c:v>
                </c:pt>
                <c:pt idx="62">
                  <c:v>165341.96219222882</c:v>
                </c:pt>
                <c:pt idx="63">
                  <c:v>168250.65606017434</c:v>
                </c:pt>
                <c:pt idx="64">
                  <c:v>171168.87223494961</c:v>
                </c:pt>
                <c:pt idx="65">
                  <c:v>174096.64189010928</c:v>
                </c:pt>
                <c:pt idx="66">
                  <c:v>177033.99630126217</c:v>
                </c:pt>
                <c:pt idx="67">
                  <c:v>179980.96684640527</c:v>
                </c:pt>
                <c:pt idx="68">
                  <c:v>182937.58500625897</c:v>
                </c:pt>
                <c:pt idx="69">
                  <c:v>185903.88236460337</c:v>
                </c:pt>
                <c:pt idx="70">
                  <c:v>188879.89060861559</c:v>
                </c:pt>
                <c:pt idx="71">
                  <c:v>191865.6415292084</c:v>
                </c:pt>
                <c:pt idx="72">
                  <c:v>194861.16702136968</c:v>
                </c:pt>
                <c:pt idx="73">
                  <c:v>197866.49908450324</c:v>
                </c:pt>
                <c:pt idx="74">
                  <c:v>200881.66982277061</c:v>
                </c:pt>
                <c:pt idx="75">
                  <c:v>203906.71144543396</c:v>
                </c:pt>
                <c:pt idx="76">
                  <c:v>206941.65626720022</c:v>
                </c:pt>
                <c:pt idx="77">
                  <c:v>209986.53670856627</c:v>
                </c:pt>
                <c:pt idx="78">
                  <c:v>213041.38529616527</c:v>
                </c:pt>
                <c:pt idx="79">
                  <c:v>216106.2346631141</c:v>
                </c:pt>
                <c:pt idx="80">
                  <c:v>219181.11754936195</c:v>
                </c:pt>
                <c:pt idx="81">
                  <c:v>222266.06680204012</c:v>
                </c:pt>
                <c:pt idx="82">
                  <c:v>225361.11537581283</c:v>
                </c:pt>
                <c:pt idx="83">
                  <c:v>228466.29633322934</c:v>
                </c:pt>
                <c:pt idx="84">
                  <c:v>231581.64284507709</c:v>
                </c:pt>
                <c:pt idx="85">
                  <c:v>234707.18819073599</c:v>
                </c:pt>
                <c:pt idx="86">
                  <c:v>237842.96575853406</c:v>
                </c:pt>
                <c:pt idx="87">
                  <c:v>240989.00904610395</c:v>
                </c:pt>
                <c:pt idx="88">
                  <c:v>244145.35166074088</c:v>
                </c:pt>
                <c:pt idx="89">
                  <c:v>247312.0273197616</c:v>
                </c:pt>
                <c:pt idx="90">
                  <c:v>250489.06985086456</c:v>
                </c:pt>
                <c:pt idx="91">
                  <c:v>253676.51319249134</c:v>
                </c:pt>
                <c:pt idx="92">
                  <c:v>256874.39139418912</c:v>
                </c:pt>
                <c:pt idx="93">
                  <c:v>260082.73861697441</c:v>
                </c:pt>
                <c:pt idx="94">
                  <c:v>263301.58913369809</c:v>
                </c:pt>
                <c:pt idx="95">
                  <c:v>266530.97732941131</c:v>
                </c:pt>
                <c:pt idx="96">
                  <c:v>269770.93770173297</c:v>
                </c:pt>
                <c:pt idx="97">
                  <c:v>273021.50486121827</c:v>
                </c:pt>
                <c:pt idx="98">
                  <c:v>276282.71353172831</c:v>
                </c:pt>
                <c:pt idx="99">
                  <c:v>279554.59855080105</c:v>
                </c:pt>
                <c:pt idx="100">
                  <c:v>282837.19487002346</c:v>
                </c:pt>
                <c:pt idx="101">
                  <c:v>286130.53755540506</c:v>
                </c:pt>
                <c:pt idx="102">
                  <c:v>289434.66178775218</c:v>
                </c:pt>
                <c:pt idx="103">
                  <c:v>292749.60286304407</c:v>
                </c:pt>
                <c:pt idx="104">
                  <c:v>296075.3961928098</c:v>
                </c:pt>
                <c:pt idx="105">
                  <c:v>299412.07730450656</c:v>
                </c:pt>
                <c:pt idx="106">
                  <c:v>302759.68184189918</c:v>
                </c:pt>
                <c:pt idx="107">
                  <c:v>306118.24556544091</c:v>
                </c:pt>
                <c:pt idx="108">
                  <c:v>309487.80435265548</c:v>
                </c:pt>
                <c:pt idx="109">
                  <c:v>312868.39419852017</c:v>
                </c:pt>
                <c:pt idx="110">
                  <c:v>316260.05121585057</c:v>
                </c:pt>
                <c:pt idx="111">
                  <c:v>319662.8116356862</c:v>
                </c:pt>
                <c:pt idx="112">
                  <c:v>323076.71180767752</c:v>
                </c:pt>
                <c:pt idx="113">
                  <c:v>326501.78820047434</c:v>
                </c:pt>
                <c:pt idx="114">
                  <c:v>329938.07740211533</c:v>
                </c:pt>
                <c:pt idx="115">
                  <c:v>333385.61612041888</c:v>
                </c:pt>
                <c:pt idx="116">
                  <c:v>336844.44118337519</c:v>
                </c:pt>
                <c:pt idx="117">
                  <c:v>340314.58953953983</c:v>
                </c:pt>
                <c:pt idx="118">
                  <c:v>343796.09825842816</c:v>
                </c:pt>
                <c:pt idx="119">
                  <c:v>347289.00453091157</c:v>
                </c:pt>
                <c:pt idx="120">
                  <c:v>350793.34566961467</c:v>
                </c:pt>
                <c:pt idx="121">
                  <c:v>354309.15910931397</c:v>
                </c:pt>
                <c:pt idx="122">
                  <c:v>357836.48240733758</c:v>
                </c:pt>
                <c:pt idx="123">
                  <c:v>361375.35324396665</c:v>
                </c:pt>
                <c:pt idx="124">
                  <c:v>364925.80942283763</c:v>
                </c:pt>
                <c:pt idx="125">
                  <c:v>368487.88887134637</c:v>
                </c:pt>
                <c:pt idx="126">
                  <c:v>372061.62964105303</c:v>
                </c:pt>
                <c:pt idx="127">
                  <c:v>375647.06990808871</c:v>
                </c:pt>
                <c:pt idx="128">
                  <c:v>379244.24797356332</c:v>
                </c:pt>
                <c:pt idx="129">
                  <c:v>382853.20226397453</c:v>
                </c:pt>
                <c:pt idx="130">
                  <c:v>386473.97133161838</c:v>
                </c:pt>
                <c:pt idx="131">
                  <c:v>390106.59385500115</c:v>
                </c:pt>
                <c:pt idx="132">
                  <c:v>393751.10863925243</c:v>
                </c:pt>
                <c:pt idx="133">
                  <c:v>397407.55461653968</c:v>
                </c:pt>
                <c:pt idx="134">
                  <c:v>401075.97084648424</c:v>
                </c:pt>
                <c:pt idx="135">
                  <c:v>404756.39651657845</c:v>
                </c:pt>
                <c:pt idx="136">
                  <c:v>408448.87094260426</c:v>
                </c:pt>
                <c:pt idx="137">
                  <c:v>412153.4335690533</c:v>
                </c:pt>
                <c:pt idx="138">
                  <c:v>415870.12396954821</c:v>
                </c:pt>
                <c:pt idx="139">
                  <c:v>419598.98184726533</c:v>
                </c:pt>
                <c:pt idx="140">
                  <c:v>423340.0470353589</c:v>
                </c:pt>
                <c:pt idx="141">
                  <c:v>427093.35949738655</c:v>
                </c:pt>
                <c:pt idx="142">
                  <c:v>430858.95932773617</c:v>
                </c:pt>
                <c:pt idx="143">
                  <c:v>434636.88675205421</c:v>
                </c:pt>
                <c:pt idx="144">
                  <c:v>438427.18212767551</c:v>
                </c:pt>
                <c:pt idx="145">
                  <c:v>442229.88594405429</c:v>
                </c:pt>
                <c:pt idx="146">
                  <c:v>446045.03882319666</c:v>
                </c:pt>
                <c:pt idx="147">
                  <c:v>449872.68152009463</c:v>
                </c:pt>
                <c:pt idx="148">
                  <c:v>453712.8549231615</c:v>
                </c:pt>
                <c:pt idx="149">
                  <c:v>457565.60005466855</c:v>
                </c:pt>
                <c:pt idx="150">
                  <c:v>461430.9580711833</c:v>
                </c:pt>
                <c:pt idx="151">
                  <c:v>465308.97026400914</c:v>
                </c:pt>
                <c:pt idx="152">
                  <c:v>469199.67805962649</c:v>
                </c:pt>
                <c:pt idx="153">
                  <c:v>473103.12302013522</c:v>
                </c:pt>
                <c:pt idx="154">
                  <c:v>477019.34684369882</c:v>
                </c:pt>
                <c:pt idx="155">
                  <c:v>480948.39136498963</c:v>
                </c:pt>
                <c:pt idx="156">
                  <c:v>484890.29855563579</c:v>
                </c:pt>
                <c:pt idx="157">
                  <c:v>488845.1105246697</c:v>
                </c:pt>
                <c:pt idx="158">
                  <c:v>492812.86951897776</c:v>
                </c:pt>
                <c:pt idx="159">
                  <c:v>496793.61792375165</c:v>
                </c:pt>
                <c:pt idx="160">
                  <c:v>500787.39826294116</c:v>
                </c:pt>
                <c:pt idx="161">
                  <c:v>504794.25319970847</c:v>
                </c:pt>
                <c:pt idx="162">
                  <c:v>508814.22553688375</c:v>
                </c:pt>
                <c:pt idx="163">
                  <c:v>512847.35821742262</c:v>
                </c:pt>
                <c:pt idx="164">
                  <c:v>516893.69432486466</c:v>
                </c:pt>
                <c:pt idx="165">
                  <c:v>520953.27708379377</c:v>
                </c:pt>
                <c:pt idx="166">
                  <c:v>525026.14986029989</c:v>
                </c:pt>
                <c:pt idx="167">
                  <c:v>529112.35616244224</c:v>
                </c:pt>
                <c:pt idx="168">
                  <c:v>533211.9396407142</c:v>
                </c:pt>
                <c:pt idx="169">
                  <c:v>537324.94408850942</c:v>
                </c:pt>
                <c:pt idx="170">
                  <c:v>541451.41344258981</c:v>
                </c:pt>
                <c:pt idx="171">
                  <c:v>545591.39178355457</c:v>
                </c:pt>
                <c:pt idx="172">
                  <c:v>549744.92333631159</c:v>
                </c:pt>
                <c:pt idx="173">
                  <c:v>553912.05247054959</c:v>
                </c:pt>
                <c:pt idx="174">
                  <c:v>558092.82370121183</c:v>
                </c:pt>
                <c:pt idx="175">
                  <c:v>562287.28168897214</c:v>
                </c:pt>
                <c:pt idx="176">
                  <c:v>566495.47124071175</c:v>
                </c:pt>
                <c:pt idx="177">
                  <c:v>570717.43730999797</c:v>
                </c:pt>
                <c:pt idx="178">
                  <c:v>574953.22499756434</c:v>
                </c:pt>
                <c:pt idx="179">
                  <c:v>579202.8795517924</c:v>
                </c:pt>
                <c:pt idx="180">
                  <c:v>583466.44636919524</c:v>
                </c:pt>
                <c:pt idx="181">
                  <c:v>587743.97099490231</c:v>
                </c:pt>
                <c:pt idx="182">
                  <c:v>592035.49912314583</c:v>
                </c:pt>
                <c:pt idx="183">
                  <c:v>596341.07659774926</c:v>
                </c:pt>
                <c:pt idx="184">
                  <c:v>600660.7494126166</c:v>
                </c:pt>
                <c:pt idx="185">
                  <c:v>604994.56371222402</c:v>
                </c:pt>
                <c:pt idx="186">
                  <c:v>609342.56579211273</c:v>
                </c:pt>
                <c:pt idx="187">
                  <c:v>613704.80209938355</c:v>
                </c:pt>
                <c:pt idx="188">
                  <c:v>618081.31923319283</c:v>
                </c:pt>
                <c:pt idx="189">
                  <c:v>622472.16394525045</c:v>
                </c:pt>
                <c:pt idx="190">
                  <c:v>626877.38314031938</c:v>
                </c:pt>
                <c:pt idx="191">
                  <c:v>631297.02387671662</c:v>
                </c:pt>
                <c:pt idx="192">
                  <c:v>635731.13336681551</c:v>
                </c:pt>
                <c:pt idx="193">
                  <c:v>640179.75897755078</c:v>
                </c:pt>
                <c:pt idx="194">
                  <c:v>644642.94823092408</c:v>
                </c:pt>
                <c:pt idx="195">
                  <c:v>649120.74880451162</c:v>
                </c:pt>
                <c:pt idx="196">
                  <c:v>653613.20853197365</c:v>
                </c:pt>
                <c:pt idx="197">
                  <c:v>658120.37540356547</c:v>
                </c:pt>
                <c:pt idx="198">
                  <c:v>662642.29756664974</c:v>
                </c:pt>
                <c:pt idx="199">
                  <c:v>667179.02332621138</c:v>
                </c:pt>
                <c:pt idx="200">
                  <c:v>671730.60114537296</c:v>
                </c:pt>
                <c:pt idx="201">
                  <c:v>676297.07964591298</c:v>
                </c:pt>
                <c:pt idx="202">
                  <c:v>680878.50760878471</c:v>
                </c:pt>
                <c:pt idx="203">
                  <c:v>685474.93397463777</c:v>
                </c:pt>
                <c:pt idx="204">
                  <c:v>690086.40784434066</c:v>
                </c:pt>
                <c:pt idx="205">
                  <c:v>694712.9784795054</c:v>
                </c:pt>
                <c:pt idx="206">
                  <c:v>699354.69530301366</c:v>
                </c:pt>
                <c:pt idx="207">
                  <c:v>704011.60789954476</c:v>
                </c:pt>
                <c:pt idx="208">
                  <c:v>708683.76601610531</c:v>
                </c:pt>
                <c:pt idx="209">
                  <c:v>713371.21956256079</c:v>
                </c:pt>
                <c:pt idx="210">
                  <c:v>718074.0186121685</c:v>
                </c:pt>
                <c:pt idx="211">
                  <c:v>722792.2134021126</c:v>
                </c:pt>
                <c:pt idx="212">
                  <c:v>727525.85433404066</c:v>
                </c:pt>
                <c:pt idx="213">
                  <c:v>732274.99197460222</c:v>
                </c:pt>
                <c:pt idx="214">
                  <c:v>737039.67705598881</c:v>
                </c:pt>
                <c:pt idx="215">
                  <c:v>741819.960476476</c:v>
                </c:pt>
                <c:pt idx="216">
                  <c:v>746615.89330096706</c:v>
                </c:pt>
                <c:pt idx="217">
                  <c:v>751427.52676153835</c:v>
                </c:pt>
                <c:pt idx="218">
                  <c:v>756254.91225798696</c:v>
                </c:pt>
                <c:pt idx="219">
                  <c:v>761098.10135837924</c:v>
                </c:pt>
                <c:pt idx="220">
                  <c:v>765957.14579960215</c:v>
                </c:pt>
                <c:pt idx="221">
                  <c:v>770832.09748791577</c:v>
                </c:pt>
                <c:pt idx="222">
                  <c:v>775723.00849950779</c:v>
                </c:pt>
                <c:pt idx="223">
                  <c:v>780629.93108104961</c:v>
                </c:pt>
                <c:pt idx="224">
                  <c:v>785552.91765025479</c:v>
                </c:pt>
                <c:pt idx="225">
                  <c:v>790492.0207964388</c:v>
                </c:pt>
                <c:pt idx="226">
                  <c:v>795447.2932810809</c:v>
                </c:pt>
                <c:pt idx="227">
                  <c:v>800418.78803838755</c:v>
                </c:pt>
                <c:pt idx="228">
                  <c:v>805406.55817585823</c:v>
                </c:pt>
                <c:pt idx="229">
                  <c:v>810410.65697485243</c:v>
                </c:pt>
                <c:pt idx="230">
                  <c:v>815431.13789115893</c:v>
                </c:pt>
                <c:pt idx="231">
                  <c:v>820468.05455556687</c:v>
                </c:pt>
                <c:pt idx="232">
                  <c:v>825521.46077443869</c:v>
                </c:pt>
                <c:pt idx="233">
                  <c:v>830591.41053028486</c:v>
                </c:pt>
                <c:pt idx="234">
                  <c:v>835677.95798234048</c:v>
                </c:pt>
                <c:pt idx="235">
                  <c:v>840781.15746714396</c:v>
                </c:pt>
                <c:pt idx="236">
                  <c:v>845901.06349911739</c:v>
                </c:pt>
                <c:pt idx="237">
                  <c:v>851037.73077114881</c:v>
                </c:pt>
                <c:pt idx="238">
                  <c:v>856191.21415517654</c:v>
                </c:pt>
                <c:pt idx="239">
                  <c:v>861361.56870277552</c:v>
                </c:pt>
                <c:pt idx="240">
                  <c:v>866548.84964574501</c:v>
                </c:pt>
                <c:pt idx="241">
                  <c:v>871753.11239669891</c:v>
                </c:pt>
                <c:pt idx="242">
                  <c:v>876974.41254965763</c:v>
                </c:pt>
                <c:pt idx="243">
                  <c:v>882212.80588064191</c:v>
                </c:pt>
                <c:pt idx="244">
                  <c:v>887468.34834826866</c:v>
                </c:pt>
                <c:pt idx="245">
                  <c:v>892741.0960943487</c:v>
                </c:pt>
                <c:pt idx="246">
                  <c:v>898031.1054444866</c:v>
                </c:pt>
                <c:pt idx="247">
                  <c:v>903338.43290868227</c:v>
                </c:pt>
                <c:pt idx="248">
                  <c:v>908663.13518193457</c:v>
                </c:pt>
                <c:pt idx="249">
                  <c:v>914005.26914484717</c:v>
                </c:pt>
                <c:pt idx="250">
                  <c:v>919364.89186423609</c:v>
                </c:pt>
                <c:pt idx="251">
                  <c:v>924742.06059373904</c:v>
                </c:pt>
                <c:pt idx="252">
                  <c:v>930136.83277442737</c:v>
                </c:pt>
                <c:pt idx="253">
                  <c:v>935549.26603541954</c:v>
                </c:pt>
                <c:pt idx="254">
                  <c:v>940979.41819449665</c:v>
                </c:pt>
                <c:pt idx="255">
                  <c:v>946427.34725872031</c:v>
                </c:pt>
                <c:pt idx="256">
                  <c:v>951893.11142505216</c:v>
                </c:pt>
                <c:pt idx="257">
                  <c:v>957376.76908097544</c:v>
                </c:pt>
                <c:pt idx="258">
                  <c:v>962878.37880511885</c:v>
                </c:pt>
                <c:pt idx="259">
                  <c:v>968397.99936788238</c:v>
                </c:pt>
                <c:pt idx="260">
                  <c:v>973935.68973206484</c:v>
                </c:pt>
                <c:pt idx="261">
                  <c:v>979491.50905349397</c:v>
                </c:pt>
                <c:pt idx="262">
                  <c:v>985065.51668165845</c:v>
                </c:pt>
                <c:pt idx="263">
                  <c:v>990657.7721603415</c:v>
                </c:pt>
                <c:pt idx="264">
                  <c:v>996268.33522825735</c:v>
                </c:pt>
                <c:pt idx="265">
                  <c:v>1001897.2658196891</c:v>
                </c:pt>
                <c:pt idx="266">
                  <c:v>1007544.6240651293</c:v>
                </c:pt>
                <c:pt idx="267">
                  <c:v>1013210.470291922</c:v>
                </c:pt>
                <c:pt idx="268">
                  <c:v>1018894.865024907</c:v>
                </c:pt>
                <c:pt idx="269">
                  <c:v>1024597.8689870673</c:v>
                </c:pt>
                <c:pt idx="270">
                  <c:v>1030319.5431001764</c:v>
                </c:pt>
                <c:pt idx="271">
                  <c:v>1036059.9484854504</c:v>
                </c:pt>
                <c:pt idx="272">
                  <c:v>1041819.1464642001</c:v>
                </c:pt>
                <c:pt idx="273">
                  <c:v>1047597.1985584864</c:v>
                </c:pt>
                <c:pt idx="274">
                  <c:v>1053394.1664917774</c:v>
                </c:pt>
                <c:pt idx="275">
                  <c:v>1059210.1121896077</c:v>
                </c:pt>
                <c:pt idx="276">
                  <c:v>1065045.0977802402</c:v>
                </c:pt>
                <c:pt idx="277">
                  <c:v>1070899.1855953294</c:v>
                </c:pt>
                <c:pt idx="278">
                  <c:v>1076772.4381705872</c:v>
                </c:pt>
                <c:pt idx="279">
                  <c:v>1082664.9182464515</c:v>
                </c:pt>
                <c:pt idx="280">
                  <c:v>1088576.6887687561</c:v>
                </c:pt>
                <c:pt idx="281">
                  <c:v>1094507.8128894027</c:v>
                </c:pt>
                <c:pt idx="282">
                  <c:v>1100458.3539670364</c:v>
                </c:pt>
                <c:pt idx="283">
                  <c:v>1106428.3755677214</c:v>
                </c:pt>
                <c:pt idx="284">
                  <c:v>1112417.9414656211</c:v>
                </c:pt>
                <c:pt idx="285">
                  <c:v>1118427.1156436789</c:v>
                </c:pt>
                <c:pt idx="286">
                  <c:v>1124455.9622943015</c:v>
                </c:pt>
                <c:pt idx="287">
                  <c:v>1130504.5458200451</c:v>
                </c:pt>
                <c:pt idx="288">
                  <c:v>1136572.9308343029</c:v>
                </c:pt>
                <c:pt idx="289">
                  <c:v>1142661.1821619954</c:v>
                </c:pt>
                <c:pt idx="290">
                  <c:v>1148769.3648402635</c:v>
                </c:pt>
                <c:pt idx="291">
                  <c:v>1154897.5441191625</c:v>
                </c:pt>
                <c:pt idx="292">
                  <c:v>1161045.7854623592</c:v>
                </c:pt>
                <c:pt idx="293">
                  <c:v>1167214.1545478317</c:v>
                </c:pt>
                <c:pt idx="294">
                  <c:v>1173402.7172685706</c:v>
                </c:pt>
                <c:pt idx="295">
                  <c:v>1179611.539733283</c:v>
                </c:pt>
                <c:pt idx="296">
                  <c:v>1185840.6882670987</c:v>
                </c:pt>
                <c:pt idx="297">
                  <c:v>1192090.2294122789</c:v>
                </c:pt>
                <c:pt idx="298">
                  <c:v>1198360.2299289263</c:v>
                </c:pt>
                <c:pt idx="299">
                  <c:v>1204650.7567956997</c:v>
                </c:pt>
                <c:pt idx="300">
                  <c:v>1210961.8772105279</c:v>
                </c:pt>
                <c:pt idx="301">
                  <c:v>1217293.6585913282</c:v>
                </c:pt>
                <c:pt idx="302">
                  <c:v>1223646.1685767272</c:v>
                </c:pt>
                <c:pt idx="303">
                  <c:v>1230019.4750267821</c:v>
                </c:pt>
                <c:pt idx="304">
                  <c:v>1236413.6460237068</c:v>
                </c:pt>
                <c:pt idx="305">
                  <c:v>1242828.7498725981</c:v>
                </c:pt>
                <c:pt idx="306">
                  <c:v>1249264.8551021665</c:v>
                </c:pt>
                <c:pt idx="307">
                  <c:v>1255722.0304654674</c:v>
                </c:pt>
                <c:pt idx="308">
                  <c:v>1262200.3449406358</c:v>
                </c:pt>
                <c:pt idx="309">
                  <c:v>1268699.8677316231</c:v>
                </c:pt>
                <c:pt idx="310">
                  <c:v>1275220.6682689367</c:v>
                </c:pt>
                <c:pt idx="311">
                  <c:v>1281762.816210381</c:v>
                </c:pt>
                <c:pt idx="312">
                  <c:v>1288326.3814418023</c:v>
                </c:pt>
                <c:pt idx="313">
                  <c:v>1294911.4340778347</c:v>
                </c:pt>
                <c:pt idx="314">
                  <c:v>1301518.0444626496</c:v>
                </c:pt>
                <c:pt idx="315">
                  <c:v>1308146.2831707066</c:v>
                </c:pt>
                <c:pt idx="316">
                  <c:v>1314796.2210075082</c:v>
                </c:pt>
                <c:pt idx="317">
                  <c:v>1321467.9290103554</c:v>
                </c:pt>
                <c:pt idx="318">
                  <c:v>1328161.4784491064</c:v>
                </c:pt>
                <c:pt idx="319">
                  <c:v>1334876.9408269394</c:v>
                </c:pt>
                <c:pt idx="320">
                  <c:v>1341614.3878811146</c:v>
                </c:pt>
                <c:pt idx="321">
                  <c:v>1348373.8915837414</c:v>
                </c:pt>
                <c:pt idx="322">
                  <c:v>1355155.5241425475</c:v>
                </c:pt>
                <c:pt idx="323">
                  <c:v>1361959.3580016496</c:v>
                </c:pt>
                <c:pt idx="324">
                  <c:v>1368785.4658423276</c:v>
                </c:pt>
                <c:pt idx="325">
                  <c:v>1375633.9205838013</c:v>
                </c:pt>
                <c:pt idx="326">
                  <c:v>1382504.7953840087</c:v>
                </c:pt>
                <c:pt idx="327">
                  <c:v>1389398.1636403881</c:v>
                </c:pt>
                <c:pt idx="328">
                  <c:v>1396314.0989906618</c:v>
                </c:pt>
                <c:pt idx="329">
                  <c:v>1403252.6753136227</c:v>
                </c:pt>
                <c:pt idx="330">
                  <c:v>1410213.9667299238</c:v>
                </c:pt>
                <c:pt idx="331">
                  <c:v>1417198.04760287</c:v>
                </c:pt>
                <c:pt idx="332">
                  <c:v>1424204.9925392121</c:v>
                </c:pt>
                <c:pt idx="333">
                  <c:v>1431234.876389944</c:v>
                </c:pt>
                <c:pt idx="334">
                  <c:v>1438287.7742511022</c:v>
                </c:pt>
                <c:pt idx="335">
                  <c:v>1445363.7614645683</c:v>
                </c:pt>
                <c:pt idx="336">
                  <c:v>1452462.9136188736</c:v>
                </c:pt>
                <c:pt idx="337">
                  <c:v>1459585.3065500061</c:v>
                </c:pt>
                <c:pt idx="338">
                  <c:v>1466731.0163422218</c:v>
                </c:pt>
                <c:pt idx="339">
                  <c:v>1473900.1193288562</c:v>
                </c:pt>
                <c:pt idx="340">
                  <c:v>1481092.6920931409</c:v>
                </c:pt>
                <c:pt idx="341">
                  <c:v>1488308.8114690203</c:v>
                </c:pt>
                <c:pt idx="342">
                  <c:v>1495548.5545419736</c:v>
                </c:pt>
                <c:pt idx="343">
                  <c:v>1502811.9986498377</c:v>
                </c:pt>
                <c:pt idx="344">
                  <c:v>1510099.2213836336</c:v>
                </c:pt>
                <c:pt idx="345">
                  <c:v>1517410.3005883947</c:v>
                </c:pt>
                <c:pt idx="346">
                  <c:v>1524745.3143639993</c:v>
                </c:pt>
                <c:pt idx="347">
                  <c:v>1532104.341066004</c:v>
                </c:pt>
                <c:pt idx="348">
                  <c:v>1539487.4593064815</c:v>
                </c:pt>
                <c:pt idx="349">
                  <c:v>1546894.7479548594</c:v>
                </c:pt>
                <c:pt idx="350">
                  <c:v>1554326.2861387637</c:v>
                </c:pt>
                <c:pt idx="351">
                  <c:v>1561782.1532448635</c:v>
                </c:pt>
                <c:pt idx="352">
                  <c:v>1569262.4289197195</c:v>
                </c:pt>
                <c:pt idx="353">
                  <c:v>1576767.193070634</c:v>
                </c:pt>
                <c:pt idx="354">
                  <c:v>1584296.5258665055</c:v>
                </c:pt>
                <c:pt idx="355">
                  <c:v>1591850.5077386841</c:v>
                </c:pt>
                <c:pt idx="356">
                  <c:v>1599429.2193818318</c:v>
                </c:pt>
                <c:pt idx="357">
                  <c:v>1607032.7417547836</c:v>
                </c:pt>
                <c:pt idx="358">
                  <c:v>1614661.1560814125</c:v>
                </c:pt>
                <c:pt idx="359">
                  <c:v>1622314.5438514974</c:v>
                </c:pt>
                <c:pt idx="360">
                  <c:v>1629992.9868215939</c:v>
                </c:pt>
                <c:pt idx="361">
                  <c:v>1637696.567015907</c:v>
                </c:pt>
                <c:pt idx="362">
                  <c:v>1645425.3667271675</c:v>
                </c:pt>
                <c:pt idx="363">
                  <c:v>1653179.4685175114</c:v>
                </c:pt>
                <c:pt idx="364">
                  <c:v>1660958.9552193617</c:v>
                </c:pt>
                <c:pt idx="365">
                  <c:v>1668763.9099363128</c:v>
                </c:pt>
                <c:pt idx="366">
                  <c:v>1676594.4160440192</c:v>
                </c:pt>
                <c:pt idx="367">
                  <c:v>1684450.5571910851</c:v>
                </c:pt>
                <c:pt idx="368">
                  <c:v>1692332.4172999586</c:v>
                </c:pt>
                <c:pt idx="369">
                  <c:v>1700240.0805678284</c:v>
                </c:pt>
                <c:pt idx="370">
                  <c:v>1708173.6314675224</c:v>
                </c:pt>
                <c:pt idx="371">
                  <c:v>1716133.1547484107</c:v>
                </c:pt>
                <c:pt idx="372">
                  <c:v>1724118.735437311</c:v>
                </c:pt>
                <c:pt idx="373">
                  <c:v>1732130.4588393965</c:v>
                </c:pt>
                <c:pt idx="374">
                  <c:v>1740168.4105391074</c:v>
                </c:pt>
                <c:pt idx="375">
                  <c:v>1748232.6764010652</c:v>
                </c:pt>
                <c:pt idx="376">
                  <c:v>1756323.3425709894</c:v>
                </c:pt>
                <c:pt idx="377">
                  <c:v>1764440.4954766186</c:v>
                </c:pt>
                <c:pt idx="378">
                  <c:v>1772584.2218286332</c:v>
                </c:pt>
                <c:pt idx="379">
                  <c:v>1780754.6086215817</c:v>
                </c:pt>
                <c:pt idx="380">
                  <c:v>1788951.7431348101</c:v>
                </c:pt>
                <c:pt idx="381">
                  <c:v>1797175.7129333946</c:v>
                </c:pt>
                <c:pt idx="382">
                  <c:v>1805426.6058690762</c:v>
                </c:pt>
                <c:pt idx="383">
                  <c:v>1813704.5100812002</c:v>
                </c:pt>
                <c:pt idx="384">
                  <c:v>1822009.5139976565</c:v>
                </c:pt>
                <c:pt idx="385">
                  <c:v>1830341.7063358256</c:v>
                </c:pt>
                <c:pt idx="386">
                  <c:v>1838701.1761035251</c:v>
                </c:pt>
                <c:pt idx="387">
                  <c:v>1847088.0125999611</c:v>
                </c:pt>
                <c:pt idx="388">
                  <c:v>1855502.3054166823</c:v>
                </c:pt>
                <c:pt idx="389">
                  <c:v>1863944.1444385366</c:v>
                </c:pt>
                <c:pt idx="390">
                  <c:v>1872413.6198446318</c:v>
                </c:pt>
                <c:pt idx="391">
                  <c:v>1880910.8221092981</c:v>
                </c:pt>
                <c:pt idx="392">
                  <c:v>1889435.8420030556</c:v>
                </c:pt>
                <c:pt idx="393">
                  <c:v>1897988.7705935836</c:v>
                </c:pt>
                <c:pt idx="394">
                  <c:v>1906569.6992466925</c:v>
                </c:pt>
                <c:pt idx="395">
                  <c:v>1915178.7196273014</c:v>
                </c:pt>
                <c:pt idx="396">
                  <c:v>1923815.923700416</c:v>
                </c:pt>
                <c:pt idx="397">
                  <c:v>1932481.4037321117</c:v>
                </c:pt>
                <c:pt idx="398">
                  <c:v>1941175.252290519</c:v>
                </c:pt>
                <c:pt idx="399">
                  <c:v>1949897.5622468125</c:v>
                </c:pt>
                <c:pt idx="400">
                  <c:v>1958648.4267762026</c:v>
                </c:pt>
                <c:pt idx="401">
                  <c:v>1967427.9393589313</c:v>
                </c:pt>
                <c:pt idx="402">
                  <c:v>1976236.1937812702</c:v>
                </c:pt>
                <c:pt idx="403">
                  <c:v>1985073.2841365233</c:v>
                </c:pt>
                <c:pt idx="404">
                  <c:v>1993939.3048260312</c:v>
                </c:pt>
                <c:pt idx="405">
                  <c:v>2002834.3505601801</c:v>
                </c:pt>
                <c:pt idx="406">
                  <c:v>2011758.5163594135</c:v>
                </c:pt>
                <c:pt idx="407">
                  <c:v>2020711.8975552467</c:v>
                </c:pt>
                <c:pt idx="408">
                  <c:v>2029694.589791286</c:v>
                </c:pt>
                <c:pt idx="409">
                  <c:v>2038706.6890242496</c:v>
                </c:pt>
                <c:pt idx="410">
                  <c:v>2047748.2915249933</c:v>
                </c:pt>
                <c:pt idx="411">
                  <c:v>2056819.4938795385</c:v>
                </c:pt>
                <c:pt idx="412">
                  <c:v>2065920.3929901042</c:v>
                </c:pt>
                <c:pt idx="413">
                  <c:v>2075051.0860761418</c:v>
                </c:pt>
                <c:pt idx="414">
                  <c:v>2084211.6706753743</c:v>
                </c:pt>
                <c:pt idx="415">
                  <c:v>2093402.2446448375</c:v>
                </c:pt>
                <c:pt idx="416">
                  <c:v>2102622.9061619258</c:v>
                </c:pt>
                <c:pt idx="417">
                  <c:v>2111873.7537254412</c:v>
                </c:pt>
                <c:pt idx="418">
                  <c:v>2121154.8861566442</c:v>
                </c:pt>
                <c:pt idx="419">
                  <c:v>2130466.4026003112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F0-4E05-A258-1FE57DBEB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32846496"/>
        <c:axId val="-1832845952"/>
      </c:areaChart>
      <c:catAx>
        <c:axId val="-1832845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Meses</a:t>
                </a:r>
              </a:p>
            </c:rich>
          </c:tx>
          <c:layout>
            <c:manualLayout>
              <c:xMode val="edge"/>
              <c:yMode val="edge"/>
              <c:x val="0.543481770529194"/>
              <c:y val="0.91499496670081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838880"/>
        <c:crosses val="autoZero"/>
        <c:auto val="1"/>
        <c:lblAlgn val="ctr"/>
        <c:lblOffset val="100"/>
        <c:noMultiLvlLbl val="0"/>
      </c:catAx>
      <c:valAx>
        <c:axId val="-18328388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845408"/>
        <c:crossesAt val="1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-1832845952"/>
        <c:scaling>
          <c:orientation val="minMax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-1832846496"/>
        <c:crosses val="max"/>
        <c:crossBetween val="midCat"/>
      </c:valAx>
      <c:catAx>
        <c:axId val="-183284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832845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Proposta </a:t>
            </a:r>
            <a:r>
              <a:rPr lang="pt-BR" dirty="0" smtClean="0"/>
              <a:t>ao CD/Conselho Deliberativo</a:t>
            </a:r>
            <a:r>
              <a:rPr lang="pt-BR" baseline="0" dirty="0" smtClean="0"/>
              <a:t> (mar2019)</a:t>
            </a:r>
            <a:r>
              <a:rPr lang="pt-BR" dirty="0" smtClean="0"/>
              <a:t>*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5,00%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3,00%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0 a 6 anos</c:v>
                </c:pt>
                <c:pt idx="1">
                  <c:v>6 a 8 anos</c:v>
                </c:pt>
                <c:pt idx="2">
                  <c:v>A partir de 9 anos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73434496"/>
        <c:axId val="-1873438848"/>
      </c:barChart>
      <c:catAx>
        <c:axId val="-187343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 de filiação</a:t>
                </a:r>
              </a:p>
            </c:rich>
          </c:tx>
          <c:layout>
            <c:manualLayout>
              <c:xMode val="edge"/>
              <c:yMode val="edge"/>
              <c:x val="0.33323996812002354"/>
              <c:y val="0.88427350489708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73438848"/>
        <c:crosses val="autoZero"/>
        <c:auto val="1"/>
        <c:lblAlgn val="ctr"/>
        <c:lblOffset val="100"/>
        <c:noMultiLvlLbl val="0"/>
      </c:catAx>
      <c:valAx>
        <c:axId val="-1873438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87343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83187518226895E-2"/>
          <c:y val="2.888130566229425E-2"/>
          <c:w val="0.89165755322251383"/>
          <c:h val="0.72694313350931261"/>
        </c:manualLayout>
      </c:layout>
      <c:areaChart>
        <c:grouping val="standard"/>
        <c:varyColors val="0"/>
        <c:ser>
          <c:idx val="0"/>
          <c:order val="0"/>
          <c:tx>
            <c:strRef>
              <c:f>'Anual (2)'!$F$15</c:f>
              <c:strCache>
                <c:ptCount val="1"/>
                <c:pt idx="0">
                  <c:v>Reserva Funpresp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val>
            <c:numRef>
              <c:f>'Anual (2)'!$F$16:$F$435</c:f>
              <c:numCache>
                <c:formatCode>_(* #,##0.00_);_(* \(#,##0.00\);_(* "-"??_);_(@_)</c:formatCode>
                <c:ptCount val="420"/>
                <c:pt idx="0">
                  <c:v>2469.6346284000006</c:v>
                </c:pt>
                <c:pt idx="1">
                  <c:v>4947.35419793049</c:v>
                </c:pt>
                <c:pt idx="2">
                  <c:v>7433.1851765848842</c:v>
                </c:pt>
                <c:pt idx="3">
                  <c:v>9927.1541190059215</c:v>
                </c:pt>
                <c:pt idx="4">
                  <c:v>12429.287666769333</c:v>
                </c:pt>
                <c:pt idx="5">
                  <c:v>14939.61254866843</c:v>
                </c:pt>
                <c:pt idx="6">
                  <c:v>17458.155580999646</c:v>
                </c:pt>
                <c:pt idx="7">
                  <c:v>19984.943667848984</c:v>
                </c:pt>
                <c:pt idx="8">
                  <c:v>22520.003801379426</c:v>
                </c:pt>
                <c:pt idx="9">
                  <c:v>25063.363062119271</c:v>
                </c:pt>
                <c:pt idx="10">
                  <c:v>27615.048619251425</c:v>
                </c:pt>
                <c:pt idx="11">
                  <c:v>30175.087730903626</c:v>
                </c:pt>
                <c:pt idx="12">
                  <c:v>32743.507744439627</c:v>
                </c:pt>
                <c:pt idx="13">
                  <c:v>35320.336096751336</c:v>
                </c:pt>
                <c:pt idx="14">
                  <c:v>37905.600314551913</c:v>
                </c:pt>
                <c:pt idx="15">
                  <c:v>40499.328014669794</c:v>
                </c:pt>
                <c:pt idx="16">
                  <c:v>43101.546904343748</c:v>
                </c:pt>
                <c:pt idx="17">
                  <c:v>45712.284781518814</c:v>
                </c:pt>
                <c:pt idx="18">
                  <c:v>48331.569535143281</c:v>
                </c:pt>
                <c:pt idx="19">
                  <c:v>50959.429145466594</c:v>
                </c:pt>
                <c:pt idx="20">
                  <c:v>53595.891684338261</c:v>
                </c:pt>
                <c:pt idx="21">
                  <c:v>56240.985315507707</c:v>
                </c:pt>
                <c:pt idx="22">
                  <c:v>58894.738294925155</c:v>
                </c:pt>
                <c:pt idx="23">
                  <c:v>61557.178971043446</c:v>
                </c:pt>
                <c:pt idx="24">
                  <c:v>64228.335785120893</c:v>
                </c:pt>
                <c:pt idx="25">
                  <c:v>66908.237271525068</c:v>
                </c:pt>
                <c:pt idx="26">
                  <c:v>69596.912058037662</c:v>
                </c:pt>
                <c:pt idx="27">
                  <c:v>72294.388866160269</c:v>
                </c:pt>
                <c:pt idx="28">
                  <c:v>75000.696511421178</c:v>
                </c:pt>
                <c:pt idx="29">
                  <c:v>77715.863903683246</c:v>
                </c:pt>
                <c:pt idx="30">
                  <c:v>80439.920047452688</c:v>
                </c:pt>
                <c:pt idx="31">
                  <c:v>83172.894042188942</c:v>
                </c:pt>
                <c:pt idx="32">
                  <c:v>85914.815082615474</c:v>
                </c:pt>
                <c:pt idx="33">
                  <c:v>88665.712459031696</c:v>
                </c:pt>
                <c:pt idx="34">
                  <c:v>91425.615557625846</c:v>
                </c:pt>
                <c:pt idx="35">
                  <c:v>94194.553860788874</c:v>
                </c:pt>
                <c:pt idx="36">
                  <c:v>96972.556947429417</c:v>
                </c:pt>
                <c:pt idx="37">
                  <c:v>99759.654493289767</c:v>
                </c:pt>
                <c:pt idx="38">
                  <c:v>102555.87627126287</c:v>
                </c:pt>
                <c:pt idx="39">
                  <c:v>105361.25215171037</c:v>
                </c:pt>
                <c:pt idx="40">
                  <c:v>108175.81210278173</c:v>
                </c:pt>
                <c:pt idx="41">
                  <c:v>110999.58619073428</c:v>
                </c:pt>
                <c:pt idx="42">
                  <c:v>113832.6045802545</c:v>
                </c:pt>
                <c:pt idx="43">
                  <c:v>116674.8975347802</c:v>
                </c:pt>
                <c:pt idx="44">
                  <c:v>119526.4954168238</c:v>
                </c:pt>
                <c:pt idx="45">
                  <c:v>122387.42868829668</c:v>
                </c:pt>
                <c:pt idx="46">
                  <c:v>125257.7279108346</c:v>
                </c:pt>
                <c:pt idx="47">
                  <c:v>128137.42374612414</c:v>
                </c:pt>
                <c:pt idx="48">
                  <c:v>131026.54695623032</c:v>
                </c:pt>
                <c:pt idx="49">
                  <c:v>133925.12840392507</c:v>
                </c:pt>
                <c:pt idx="50">
                  <c:v>136833.1990530171</c:v>
                </c:pt>
                <c:pt idx="51">
                  <c:v>139750.78996868251</c:v>
                </c:pt>
                <c:pt idx="52">
                  <c:v>142677.93231779672</c:v>
                </c:pt>
                <c:pt idx="53">
                  <c:v>145614.65736926737</c:v>
                </c:pt>
                <c:pt idx="54">
                  <c:v>148560.99649436842</c:v>
                </c:pt>
                <c:pt idx="55">
                  <c:v>151516.98116707514</c:v>
                </c:pt>
                <c:pt idx="56">
                  <c:v>154482.64296440047</c:v>
                </c:pt>
                <c:pt idx="57">
                  <c:v>157458.01356673226</c:v>
                </c:pt>
                <c:pt idx="58">
                  <c:v>160443.1247581717</c:v>
                </c:pt>
                <c:pt idx="59">
                  <c:v>163438.00842687284</c:v>
                </c:pt>
                <c:pt idx="60">
                  <c:v>166442.69656538326</c:v>
                </c:pt>
                <c:pt idx="61">
                  <c:v>169457.22127098581</c:v>
                </c:pt>
                <c:pt idx="62">
                  <c:v>172481.61474604154</c:v>
                </c:pt>
                <c:pt idx="63">
                  <c:v>175515.90929833357</c:v>
                </c:pt>
                <c:pt idx="64">
                  <c:v>178560.13734141234</c:v>
                </c:pt>
                <c:pt idx="65">
                  <c:v>181614.33139494184</c:v>
                </c:pt>
                <c:pt idx="66">
                  <c:v>184678.52408504693</c:v>
                </c:pt>
                <c:pt idx="67">
                  <c:v>187752.74814466192</c:v>
                </c:pt>
                <c:pt idx="68">
                  <c:v>190837.03641388027</c:v>
                </c:pt>
                <c:pt idx="69">
                  <c:v>193931.42184030532</c:v>
                </c:pt>
                <c:pt idx="70">
                  <c:v>197035.93747940235</c:v>
                </c:pt>
                <c:pt idx="71">
                  <c:v>200150.61649485154</c:v>
                </c:pt>
                <c:pt idx="72">
                  <c:v>203275.49215890237</c:v>
                </c:pt>
                <c:pt idx="73">
                  <c:v>206410.59785272903</c:v>
                </c:pt>
                <c:pt idx="74">
                  <c:v>209555.96706678698</c:v>
                </c:pt>
                <c:pt idx="75">
                  <c:v>212711.63340117069</c:v>
                </c:pt>
                <c:pt idx="76">
                  <c:v>215877.63056597262</c:v>
                </c:pt>
                <c:pt idx="77">
                  <c:v>219053.9923816433</c:v>
                </c:pt>
                <c:pt idx="78">
                  <c:v>222240.7527793526</c:v>
                </c:pt>
                <c:pt idx="79">
                  <c:v>225437.94580135221</c:v>
                </c:pt>
                <c:pt idx="80">
                  <c:v>228645.60560133931</c:v>
                </c:pt>
                <c:pt idx="81">
                  <c:v>231863.76644482138</c:v>
                </c:pt>
                <c:pt idx="82">
                  <c:v>235092.46270948226</c:v>
                </c:pt>
                <c:pt idx="83">
                  <c:v>238331.72888554941</c:v>
                </c:pt>
                <c:pt idx="84">
                  <c:v>241581.59957616229</c:v>
                </c:pt>
                <c:pt idx="85">
                  <c:v>244842.10949774203</c:v>
                </c:pt>
                <c:pt idx="86">
                  <c:v>248113.29348036231</c:v>
                </c:pt>
                <c:pt idx="87">
                  <c:v>251395.18646812136</c:v>
                </c:pt>
                <c:pt idx="88">
                  <c:v>254687.82351951537</c:v>
                </c:pt>
                <c:pt idx="89">
                  <c:v>257991.23980781288</c:v>
                </c:pt>
                <c:pt idx="90">
                  <c:v>261305.47062143055</c:v>
                </c:pt>
                <c:pt idx="91">
                  <c:v>264630.55136431009</c:v>
                </c:pt>
                <c:pt idx="92">
                  <c:v>267966.51755629666</c:v>
                </c:pt>
                <c:pt idx="93">
                  <c:v>271313.40483351797</c:v>
                </c:pt>
                <c:pt idx="94">
                  <c:v>274671.24894876528</c:v>
                </c:pt>
                <c:pt idx="95">
                  <c:v>278040.08577187511</c:v>
                </c:pt>
                <c:pt idx="96">
                  <c:v>281419.95129011245</c:v>
                </c:pt>
                <c:pt idx="97">
                  <c:v>284810.88160855533</c:v>
                </c:pt>
                <c:pt idx="98">
                  <c:v>288212.91295048036</c:v>
                </c:pt>
                <c:pt idx="99">
                  <c:v>291626.08165774978</c:v>
                </c:pt>
                <c:pt idx="100">
                  <c:v>295050.42419119953</c:v>
                </c:pt>
                <c:pt idx="101">
                  <c:v>298485.97713102889</c:v>
                </c:pt>
                <c:pt idx="102">
                  <c:v>301932.77717719122</c:v>
                </c:pt>
                <c:pt idx="103">
                  <c:v>305390.86114978598</c:v>
                </c:pt>
                <c:pt idx="104">
                  <c:v>308860.26598945202</c:v>
                </c:pt>
                <c:pt idx="105">
                  <c:v>312341.02875776222</c:v>
                </c:pt>
                <c:pt idx="106">
                  <c:v>315833.18663761939</c:v>
                </c:pt>
                <c:pt idx="107">
                  <c:v>319336.77693365357</c:v>
                </c:pt>
                <c:pt idx="108">
                  <c:v>322851.8370726204</c:v>
                </c:pt>
                <c:pt idx="109">
                  <c:v>326378.40460380103</c:v>
                </c:pt>
                <c:pt idx="110">
                  <c:v>329916.51719940308</c:v>
                </c:pt>
                <c:pt idx="111">
                  <c:v>333466.21265496325</c:v>
                </c:pt>
                <c:pt idx="112">
                  <c:v>337027.528889751</c:v>
                </c:pt>
                <c:pt idx="113">
                  <c:v>340600.50394717354</c:v>
                </c:pt>
                <c:pt idx="114">
                  <c:v>344185.17599518236</c:v>
                </c:pt>
                <c:pt idx="115">
                  <c:v>347781.58332668088</c:v>
                </c:pt>
                <c:pt idx="116">
                  <c:v>351389.76435993356</c:v>
                </c:pt>
                <c:pt idx="117">
                  <c:v>355009.75763897615</c:v>
                </c:pt>
                <c:pt idx="118">
                  <c:v>358641.60183402762</c:v>
                </c:pt>
                <c:pt idx="119">
                  <c:v>362285.33574190317</c:v>
                </c:pt>
                <c:pt idx="120">
                  <c:v>365940.99828642869</c:v>
                </c:pt>
                <c:pt idx="121">
                  <c:v>369608.62851885654</c:v>
                </c:pt>
                <c:pt idx="122">
                  <c:v>373288.26561828266</c:v>
                </c:pt>
                <c:pt idx="123">
                  <c:v>376979.94889206527</c:v>
                </c:pt>
                <c:pt idx="124">
                  <c:v>380683.71777624451</c:v>
                </c:pt>
                <c:pt idx="125">
                  <c:v>384399.61183596397</c:v>
                </c:pt>
                <c:pt idx="126">
                  <c:v>388127.67076589318</c:v>
                </c:pt>
                <c:pt idx="127">
                  <c:v>391867.93439065164</c:v>
                </c:pt>
                <c:pt idx="128">
                  <c:v>395620.44266523438</c:v>
                </c:pt>
                <c:pt idx="129">
                  <c:v>399385.23567543866</c:v>
                </c:pt>
                <c:pt idx="130">
                  <c:v>403162.35363829217</c:v>
                </c:pt>
                <c:pt idx="131">
                  <c:v>406951.83690248278</c:v>
                </c:pt>
                <c:pt idx="132">
                  <c:v>410753.72594878933</c:v>
                </c:pt>
                <c:pt idx="133">
                  <c:v>414568.06139051431</c:v>
                </c:pt>
                <c:pt idx="134">
                  <c:v>418394.88397391752</c:v>
                </c:pt>
                <c:pt idx="135">
                  <c:v>422234.23457865138</c:v>
                </c:pt>
                <c:pt idx="136">
                  <c:v>426086.1542181978</c:v>
                </c:pt>
                <c:pt idx="137">
                  <c:v>429950.68404030602</c:v>
                </c:pt>
                <c:pt idx="138">
                  <c:v>433827.8653274324</c:v>
                </c:pt>
                <c:pt idx="139">
                  <c:v>437717.7394971812</c:v>
                </c:pt>
                <c:pt idx="140">
                  <c:v>441620.34810274729</c:v>
                </c:pt>
                <c:pt idx="141">
                  <c:v>445535.73283335974</c:v>
                </c:pt>
                <c:pt idx="142">
                  <c:v>449463.93551472743</c:v>
                </c:pt>
                <c:pt idx="143">
                  <c:v>453404.99810948566</c:v>
                </c:pt>
                <c:pt idx="144">
                  <c:v>457358.96271764446</c:v>
                </c:pt>
                <c:pt idx="145">
                  <c:v>461325.87157703843</c:v>
                </c:pt>
                <c:pt idx="146">
                  <c:v>465305.76706377772</c:v>
                </c:pt>
                <c:pt idx="147">
                  <c:v>469298.69169270096</c:v>
                </c:pt>
                <c:pt idx="148">
                  <c:v>473304.68811782921</c:v>
                </c:pt>
                <c:pt idx="149">
                  <c:v>477323.79913282179</c:v>
                </c:pt>
                <c:pt idx="150">
                  <c:v>481356.06767143321</c:v>
                </c:pt>
                <c:pt idx="151">
                  <c:v>485401.53680797201</c:v>
                </c:pt>
                <c:pt idx="152">
                  <c:v>489460.24975776073</c:v>
                </c:pt>
                <c:pt idx="153">
                  <c:v>493532.24987759767</c:v>
                </c:pt>
                <c:pt idx="154">
                  <c:v>497617.58066622005</c:v>
                </c:pt>
                <c:pt idx="155">
                  <c:v>501716.2857647686</c:v>
                </c:pt>
                <c:pt idx="156">
                  <c:v>505828.40895725379</c:v>
                </c:pt>
                <c:pt idx="157">
                  <c:v>509953.99417102349</c:v>
                </c:pt>
                <c:pt idx="158">
                  <c:v>514093.08547723235</c:v>
                </c:pt>
                <c:pt idx="159">
                  <c:v>518245.72709131252</c:v>
                </c:pt>
                <c:pt idx="160">
                  <c:v>522411.96337344591</c:v>
                </c:pt>
                <c:pt idx="161">
                  <c:v>526591.8388290382</c:v>
                </c:pt>
                <c:pt idx="162">
                  <c:v>530785.39810919412</c:v>
                </c:pt>
                <c:pt idx="163">
                  <c:v>534992.68601119448</c:v>
                </c:pt>
                <c:pt idx="164">
                  <c:v>539213.74747897475</c:v>
                </c:pt>
                <c:pt idx="165">
                  <c:v>543448.62760360516</c:v>
                </c:pt>
                <c:pt idx="166">
                  <c:v>547697.37162377243</c:v>
                </c:pt>
                <c:pt idx="167">
                  <c:v>551960.02492626291</c:v>
                </c:pt>
                <c:pt idx="168">
                  <c:v>556236.63304644753</c:v>
                </c:pt>
                <c:pt idx="169">
                  <c:v>560527.24166876799</c:v>
                </c:pt>
                <c:pt idx="170">
                  <c:v>564831.89662722521</c:v>
                </c:pt>
                <c:pt idx="171">
                  <c:v>569150.64390586864</c:v>
                </c:pt>
                <c:pt idx="172">
                  <c:v>573483.52963928739</c:v>
                </c:pt>
                <c:pt idx="173">
                  <c:v>577830.6001131034</c:v>
                </c:pt>
                <c:pt idx="174">
                  <c:v>582191.9017644655</c:v>
                </c:pt>
                <c:pt idx="175">
                  <c:v>586567.48118254589</c:v>
                </c:pt>
                <c:pt idx="176">
                  <c:v>590957.38510903739</c:v>
                </c:pt>
                <c:pt idx="177">
                  <c:v>595361.66043865308</c:v>
                </c:pt>
                <c:pt idx="178">
                  <c:v>599780.3542196271</c:v>
                </c:pt>
                <c:pt idx="179">
                  <c:v>604213.51365421724</c:v>
                </c:pt>
                <c:pt idx="180">
                  <c:v>608661.18609920924</c:v>
                </c:pt>
                <c:pt idx="181">
                  <c:v>613123.41906642262</c:v>
                </c:pt>
                <c:pt idx="182">
                  <c:v>617600.26022321812</c:v>
                </c:pt>
                <c:pt idx="183">
                  <c:v>622091.75739300728</c:v>
                </c:pt>
                <c:pt idx="184">
                  <c:v>626597.95855576277</c:v>
                </c:pt>
                <c:pt idx="185">
                  <c:v>631118.91184853134</c:v>
                </c:pt>
                <c:pt idx="186">
                  <c:v>635654.66556594789</c:v>
                </c:pt>
                <c:pt idx="187">
                  <c:v>640205.26816075144</c:v>
                </c:pt>
                <c:pt idx="188">
                  <c:v>644770.7682443026</c:v>
                </c:pt>
                <c:pt idx="189">
                  <c:v>649351.21458710288</c:v>
                </c:pt>
                <c:pt idx="190">
                  <c:v>653946.65611931589</c:v>
                </c:pt>
                <c:pt idx="191">
                  <c:v>658557.14193128957</c:v>
                </c:pt>
                <c:pt idx="192">
                  <c:v>663182.72127408127</c:v>
                </c:pt>
                <c:pt idx="193">
                  <c:v>667823.44355998316</c:v>
                </c:pt>
                <c:pt idx="194">
                  <c:v>672479.3583630505</c:v>
                </c:pt>
                <c:pt idx="195">
                  <c:v>677150.51541963115</c:v>
                </c:pt>
                <c:pt idx="196">
                  <c:v>681836.96462889691</c:v>
                </c:pt>
                <c:pt idx="197">
                  <c:v>686538.75605337624</c:v>
                </c:pt>
                <c:pt idx="198">
                  <c:v>691255.93991948955</c:v>
                </c:pt>
                <c:pt idx="199">
                  <c:v>695988.56661808526</c:v>
                </c:pt>
                <c:pt idx="200">
                  <c:v>700736.68670497846</c:v>
                </c:pt>
                <c:pt idx="201">
                  <c:v>705500.35090149078</c:v>
                </c:pt>
                <c:pt idx="202">
                  <c:v>710279.61009499221</c:v>
                </c:pt>
                <c:pt idx="203">
                  <c:v>715074.51533944486</c:v>
                </c:pt>
                <c:pt idx="204">
                  <c:v>719885.11785594816</c:v>
                </c:pt>
                <c:pt idx="205">
                  <c:v>724711.46903328609</c:v>
                </c:pt>
                <c:pt idx="206">
                  <c:v>729553.62042847613</c:v>
                </c:pt>
                <c:pt idx="207">
                  <c:v>734411.62376732007</c:v>
                </c:pt>
                <c:pt idx="208">
                  <c:v>739285.53094495647</c:v>
                </c:pt>
                <c:pt idx="209">
                  <c:v>744175.39402641496</c:v>
                </c:pt>
                <c:pt idx="210">
                  <c:v>749081.26524717279</c:v>
                </c:pt>
                <c:pt idx="211">
                  <c:v>754003.19701371237</c:v>
                </c:pt>
                <c:pt idx="212">
                  <c:v>758941.24190408131</c:v>
                </c:pt>
                <c:pt idx="213">
                  <c:v>763895.45266845415</c:v>
                </c:pt>
                <c:pt idx="214">
                  <c:v>768865.88222969568</c:v>
                </c:pt>
                <c:pt idx="215">
                  <c:v>773852.5836839265</c:v>
                </c:pt>
                <c:pt idx="216">
                  <c:v>778855.61030108994</c:v>
                </c:pt>
                <c:pt idx="217">
                  <c:v>783875.01552552136</c:v>
                </c:pt>
                <c:pt idx="218">
                  <c:v>788910.85297651903</c:v>
                </c:pt>
                <c:pt idx="219">
                  <c:v>793963.17644891667</c:v>
                </c:pt>
                <c:pt idx="220">
                  <c:v>799032.03991365852</c:v>
                </c:pt>
                <c:pt idx="221">
                  <c:v>804117.4975183754</c:v>
                </c:pt>
                <c:pt idx="222">
                  <c:v>809219.6035879635</c:v>
                </c:pt>
                <c:pt idx="223">
                  <c:v>814338.41262516461</c:v>
                </c:pt>
                <c:pt idx="224">
                  <c:v>819473.97931114829</c:v>
                </c:pt>
                <c:pt idx="225">
                  <c:v>824626.35850609606</c:v>
                </c:pt>
                <c:pt idx="226">
                  <c:v>829795.60524978722</c:v>
                </c:pt>
                <c:pt idx="227">
                  <c:v>834981.77476218727</c:v>
                </c:pt>
                <c:pt idx="228">
                  <c:v>840184.92244403728</c:v>
                </c:pt>
                <c:pt idx="229">
                  <c:v>845405.10387744603</c:v>
                </c:pt>
                <c:pt idx="230">
                  <c:v>850642.37482648366</c:v>
                </c:pt>
                <c:pt idx="231">
                  <c:v>855896.79123777722</c:v>
                </c:pt>
                <c:pt idx="232">
                  <c:v>861168.40924110869</c:v>
                </c:pt>
                <c:pt idx="233">
                  <c:v>866457.28515001421</c:v>
                </c:pt>
                <c:pt idx="234">
                  <c:v>871763.4754623858</c:v>
                </c:pt>
                <c:pt idx="235">
                  <c:v>877087.03686107497</c:v>
                </c:pt>
                <c:pt idx="236">
                  <c:v>882428.02621449798</c:v>
                </c:pt>
                <c:pt idx="237">
                  <c:v>887786.50057724363</c:v>
                </c:pt>
                <c:pt idx="238">
                  <c:v>893162.51719068247</c:v>
                </c:pt>
                <c:pt idx="239">
                  <c:v>898556.13348357845</c:v>
                </c:pt>
                <c:pt idx="240">
                  <c:v>903967.40707270242</c:v>
                </c:pt>
                <c:pt idx="241">
                  <c:v>909396.39576344751</c:v>
                </c:pt>
                <c:pt idx="242">
                  <c:v>914843.15755044657</c:v>
                </c:pt>
                <c:pt idx="243">
                  <c:v>920307.7506181919</c:v>
                </c:pt>
                <c:pt idx="244">
                  <c:v>925790.23334165663</c:v>
                </c:pt>
                <c:pt idx="245">
                  <c:v>931290.66428691836</c:v>
                </c:pt>
                <c:pt idx="246">
                  <c:v>936809.10221178492</c:v>
                </c:pt>
                <c:pt idx="247">
                  <c:v>942345.60606642161</c:v>
                </c:pt>
                <c:pt idx="248">
                  <c:v>947900.23499398155</c:v>
                </c:pt>
                <c:pt idx="249">
                  <c:v>953473.04833123705</c:v>
                </c:pt>
                <c:pt idx="250">
                  <c:v>959064.10560921347</c:v>
                </c:pt>
                <c:pt idx="251">
                  <c:v>964673.4665538253</c:v>
                </c:pt>
                <c:pt idx="252">
                  <c:v>970301.19108651427</c:v>
                </c:pt>
                <c:pt idx="253">
                  <c:v>975947.33932488912</c:v>
                </c:pt>
                <c:pt idx="254">
                  <c:v>981611.97158336814</c:v>
                </c:pt>
                <c:pt idx="255">
                  <c:v>987295.14837382326</c:v>
                </c:pt>
                <c:pt idx="256">
                  <c:v>992996.93040622666</c:v>
                </c:pt>
                <c:pt idx="257">
                  <c:v>998717.37858929893</c:v>
                </c:pt>
                <c:pt idx="258">
                  <c:v>1004456.5540311601</c:v>
                </c:pt>
                <c:pt idx="259">
                  <c:v>1010214.5180399823</c:v>
                </c:pt>
                <c:pt idx="260">
                  <c:v>1015991.3321246447</c:v>
                </c:pt>
                <c:pt idx="261">
                  <c:v>1021787.0579953904</c:v>
                </c:pt>
                <c:pt idx="262">
                  <c:v>1027601.7575644859</c:v>
                </c:pt>
                <c:pt idx="263">
                  <c:v>1033435.4929468823</c:v>
                </c:pt>
                <c:pt idx="264">
                  <c:v>1039288.3264608788</c:v>
                </c:pt>
                <c:pt idx="265">
                  <c:v>1045160.3206287887</c:v>
                </c:pt>
                <c:pt idx="266">
                  <c:v>1051051.5381776069</c:v>
                </c:pt>
                <c:pt idx="267">
                  <c:v>1056962.0420396803</c:v>
                </c:pt>
                <c:pt idx="268">
                  <c:v>1062891.8953533797</c:v>
                </c:pt>
                <c:pt idx="269">
                  <c:v>1068841.1614637747</c:v>
                </c:pt>
                <c:pt idx="270">
                  <c:v>1074809.9039233103</c:v>
                </c:pt>
                <c:pt idx="271">
                  <c:v>1080798.1864924855</c:v>
                </c:pt>
                <c:pt idx="272">
                  <c:v>1086806.0731405343</c:v>
                </c:pt>
                <c:pt idx="273">
                  <c:v>1092833.6280461098</c:v>
                </c:pt>
                <c:pt idx="274">
                  <c:v>1098880.9155979692</c:v>
                </c:pt>
                <c:pt idx="275">
                  <c:v>1104948.0003956615</c:v>
                </c:pt>
                <c:pt idx="276">
                  <c:v>1111034.9472502179</c:v>
                </c:pt>
                <c:pt idx="277">
                  <c:v>1117141.8211848442</c:v>
                </c:pt>
                <c:pt idx="278">
                  <c:v>1123268.6874356151</c:v>
                </c:pt>
                <c:pt idx="279">
                  <c:v>1129415.6114521713</c:v>
                </c:pt>
                <c:pt idx="280">
                  <c:v>1135582.6588984188</c:v>
                </c:pt>
                <c:pt idx="281">
                  <c:v>1141769.8956532297</c:v>
                </c:pt>
                <c:pt idx="282">
                  <c:v>1147977.3878111467</c:v>
                </c:pt>
                <c:pt idx="283">
                  <c:v>1154205.2016830889</c:v>
                </c:pt>
                <c:pt idx="284">
                  <c:v>1160453.4037970598</c:v>
                </c:pt>
                <c:pt idx="285">
                  <c:v>1166722.0608988584</c:v>
                </c:pt>
                <c:pt idx="286">
                  <c:v>1173011.2399527919</c:v>
                </c:pt>
                <c:pt idx="287">
                  <c:v>1179321.0081423919</c:v>
                </c:pt>
                <c:pt idx="288">
                  <c:v>1185651.4328711305</c:v>
                </c:pt>
                <c:pt idx="289">
                  <c:v>1192002.5817631418</c:v>
                </c:pt>
                <c:pt idx="290">
                  <c:v>1198374.5226639435</c:v>
                </c:pt>
                <c:pt idx="291">
                  <c:v>1204767.3236411621</c:v>
                </c:pt>
                <c:pt idx="292">
                  <c:v>1211181.0529852596</c:v>
                </c:pt>
                <c:pt idx="293">
                  <c:v>1217615.7792102629</c:v>
                </c:pt>
                <c:pt idx="294">
                  <c:v>1224071.5710544966</c:v>
                </c:pt>
                <c:pt idx="295">
                  <c:v>1230548.4974813163</c:v>
                </c:pt>
                <c:pt idx="296">
                  <c:v>1237046.627679846</c:v>
                </c:pt>
                <c:pt idx="297">
                  <c:v>1243566.0310657164</c:v>
                </c:pt>
                <c:pt idx="298">
                  <c:v>1250106.7772818075</c:v>
                </c:pt>
                <c:pt idx="299">
                  <c:v>1256668.9361989915</c:v>
                </c:pt>
                <c:pt idx="300">
                  <c:v>1263252.5779168797</c:v>
                </c:pt>
                <c:pt idx="301">
                  <c:v>1269857.7727645715</c:v>
                </c:pt>
                <c:pt idx="302">
                  <c:v>1276484.5913014053</c:v>
                </c:pt>
                <c:pt idx="303">
                  <c:v>1283133.1043177126</c:v>
                </c:pt>
                <c:pt idx="304">
                  <c:v>1289803.3828355737</c:v>
                </c:pt>
                <c:pt idx="305">
                  <c:v>1296495.4981095772</c:v>
                </c:pt>
                <c:pt idx="306">
                  <c:v>1303209.5216275803</c:v>
                </c:pt>
                <c:pt idx="307">
                  <c:v>1309945.5251114729</c:v>
                </c:pt>
                <c:pt idx="308">
                  <c:v>1316703.5805179437</c:v>
                </c:pt>
                <c:pt idx="309">
                  <c:v>1323483.760039249</c:v>
                </c:pt>
                <c:pt idx="310">
                  <c:v>1330286.1361039837</c:v>
                </c:pt>
                <c:pt idx="311">
                  <c:v>1337110.781377855</c:v>
                </c:pt>
                <c:pt idx="312">
                  <c:v>1343957.7687644588</c:v>
                </c:pt>
                <c:pt idx="313">
                  <c:v>1350827.1714060584</c:v>
                </c:pt>
                <c:pt idx="314">
                  <c:v>1357719.0626843655</c:v>
                </c:pt>
                <c:pt idx="315">
                  <c:v>1364633.5162213251</c:v>
                </c:pt>
                <c:pt idx="316">
                  <c:v>1371570.6058799007</c:v>
                </c:pt>
                <c:pt idx="317">
                  <c:v>1378530.4057648645</c:v>
                </c:pt>
                <c:pt idx="318">
                  <c:v>1385512.9902235877</c:v>
                </c:pt>
                <c:pt idx="319">
                  <c:v>1392518.433846836</c:v>
                </c:pt>
                <c:pt idx="320">
                  <c:v>1399546.8114695656</c:v>
                </c:pt>
                <c:pt idx="321">
                  <c:v>1406598.1981717232</c:v>
                </c:pt>
                <c:pt idx="322">
                  <c:v>1413672.6692790473</c:v>
                </c:pt>
                <c:pt idx="323">
                  <c:v>1420770.3003638734</c:v>
                </c:pt>
                <c:pt idx="324">
                  <c:v>1427891.1672459412</c:v>
                </c:pt>
                <c:pt idx="325">
                  <c:v>1435035.3459932047</c:v>
                </c:pt>
                <c:pt idx="326">
                  <c:v>1442202.9129226443</c:v>
                </c:pt>
                <c:pt idx="327">
                  <c:v>1449393.9446010822</c:v>
                </c:pt>
                <c:pt idx="328">
                  <c:v>1456608.5178460011</c:v>
                </c:pt>
                <c:pt idx="329">
                  <c:v>1463846.7097263634</c:v>
                </c:pt>
                <c:pt idx="330">
                  <c:v>1471108.5975634356</c:v>
                </c:pt>
                <c:pt idx="331">
                  <c:v>1478394.2589316138</c:v>
                </c:pt>
                <c:pt idx="332">
                  <c:v>1485703.7716592527</c:v>
                </c:pt>
                <c:pt idx="333">
                  <c:v>1493037.2138294966</c:v>
                </c:pt>
                <c:pt idx="334">
                  <c:v>1500394.6637811137</c:v>
                </c:pt>
                <c:pt idx="335">
                  <c:v>1507776.2001093328</c:v>
                </c:pt>
                <c:pt idx="336">
                  <c:v>1515181.9016666834</c:v>
                </c:pt>
                <c:pt idx="337">
                  <c:v>1522611.8475638374</c:v>
                </c:pt>
                <c:pt idx="338">
                  <c:v>1530066.1171704545</c:v>
                </c:pt>
                <c:pt idx="339">
                  <c:v>1537544.79011603</c:v>
                </c:pt>
                <c:pt idx="340">
                  <c:v>1545047.9462907456</c:v>
                </c:pt>
                <c:pt idx="341">
                  <c:v>1552575.6658463224</c:v>
                </c:pt>
                <c:pt idx="342">
                  <c:v>1560128.0291968775</c:v>
                </c:pt>
                <c:pt idx="343">
                  <c:v>1567705.1170197828</c:v>
                </c:pt>
                <c:pt idx="344">
                  <c:v>1575307.0102565272</c:v>
                </c:pt>
                <c:pt idx="345">
                  <c:v>1582933.7901135809</c:v>
                </c:pt>
                <c:pt idx="346">
                  <c:v>1590585.5380632626</c:v>
                </c:pt>
                <c:pt idx="347">
                  <c:v>1598262.3358446106</c:v>
                </c:pt>
                <c:pt idx="348">
                  <c:v>1605964.2654642551</c:v>
                </c:pt>
                <c:pt idx="349">
                  <c:v>1613691.4091972953</c:v>
                </c:pt>
                <c:pt idx="350">
                  <c:v>1621443.8495881772</c:v>
                </c:pt>
                <c:pt idx="351">
                  <c:v>1629221.6694515757</c:v>
                </c:pt>
                <c:pt idx="352">
                  <c:v>1637024.9518732799</c:v>
                </c:pt>
                <c:pt idx="353">
                  <c:v>1644853.7802110796</c:v>
                </c:pt>
                <c:pt idx="354">
                  <c:v>1652708.238095657</c:v>
                </c:pt>
                <c:pt idx="355">
                  <c:v>1660588.4094314785</c:v>
                </c:pt>
                <c:pt idx="356">
                  <c:v>1668494.3783976927</c:v>
                </c:pt>
                <c:pt idx="357">
                  <c:v>1676426.2294490284</c:v>
                </c:pt>
                <c:pt idx="358">
                  <c:v>1684384.0473166974</c:v>
                </c:pt>
                <c:pt idx="359">
                  <c:v>1692367.9170092994</c:v>
                </c:pt>
                <c:pt idx="360">
                  <c:v>1700377.9238137298</c:v>
                </c:pt>
                <c:pt idx="361">
                  <c:v>1708414.1532960916</c:v>
                </c:pt>
                <c:pt idx="362">
                  <c:v>1716476.6913026087</c:v>
                </c:pt>
                <c:pt idx="363">
                  <c:v>1724565.6239605432</c:v>
                </c:pt>
                <c:pt idx="364">
                  <c:v>1732681.0376791155</c:v>
                </c:pt>
                <c:pt idx="365">
                  <c:v>1740823.0191504273</c:v>
                </c:pt>
                <c:pt idx="366">
                  <c:v>1748991.6553503876</c:v>
                </c:pt>
                <c:pt idx="367">
                  <c:v>1757187.0335396421</c:v>
                </c:pt>
                <c:pt idx="368">
                  <c:v>1765409.2412645048</c:v>
                </c:pt>
                <c:pt idx="369">
                  <c:v>1773658.3663578939</c:v>
                </c:pt>
                <c:pt idx="370">
                  <c:v>1781934.4969402696</c:v>
                </c:pt>
                <c:pt idx="371">
                  <c:v>1790237.7214205756</c:v>
                </c:pt>
                <c:pt idx="372">
                  <c:v>1798568.1284971833</c:v>
                </c:pt>
                <c:pt idx="373">
                  <c:v>1806925.8071588397</c:v>
                </c:pt>
                <c:pt idx="374">
                  <c:v>1815310.8466856175</c:v>
                </c:pt>
                <c:pt idx="375">
                  <c:v>1823723.3366498693</c:v>
                </c:pt>
                <c:pt idx="376">
                  <c:v>1832163.3669171846</c:v>
                </c:pt>
                <c:pt idx="377">
                  <c:v>1840631.0276473488</c:v>
                </c:pt>
                <c:pt idx="378">
                  <c:v>1849126.4092953077</c:v>
                </c:pt>
                <c:pt idx="379">
                  <c:v>1857649.6026121324</c:v>
                </c:pt>
                <c:pt idx="380">
                  <c:v>1866200.6986459896</c:v>
                </c:pt>
                <c:pt idx="381">
                  <c:v>1874779.7887431143</c:v>
                </c:pt>
                <c:pt idx="382">
                  <c:v>1883386.964548785</c:v>
                </c:pt>
                <c:pt idx="383">
                  <c:v>1892022.3180083032</c:v>
                </c:pt>
                <c:pt idx="384">
                  <c:v>1900685.9413679752</c:v>
                </c:pt>
                <c:pt idx="385">
                  <c:v>1909377.9271760976</c:v>
                </c:pt>
                <c:pt idx="386">
                  <c:v>1918098.3682839465</c:v>
                </c:pt>
                <c:pt idx="387">
                  <c:v>1926847.3578467686</c:v>
                </c:pt>
                <c:pt idx="388">
                  <c:v>1935624.9893247765</c:v>
                </c:pt>
                <c:pt idx="389">
                  <c:v>1944431.3564841473</c:v>
                </c:pt>
                <c:pt idx="390">
                  <c:v>1953266.5533980243</c:v>
                </c:pt>
                <c:pt idx="391">
                  <c:v>1962130.674447522</c:v>
                </c:pt>
                <c:pt idx="392">
                  <c:v>1971023.8143227336</c:v>
                </c:pt>
                <c:pt idx="393">
                  <c:v>1979946.0680237433</c:v>
                </c:pt>
                <c:pt idx="394">
                  <c:v>1988897.530861641</c:v>
                </c:pt>
                <c:pt idx="395">
                  <c:v>1997878.2984595399</c:v>
                </c:pt>
                <c:pt idx="396">
                  <c:v>2006888.4667535988</c:v>
                </c:pt>
                <c:pt idx="397">
                  <c:v>2015928.1319940463</c:v>
                </c:pt>
                <c:pt idx="398">
                  <c:v>2024997.3907462091</c:v>
                </c:pt>
                <c:pt idx="399">
                  <c:v>2034096.3398915438</c:v>
                </c:pt>
                <c:pt idx="400">
                  <c:v>2043225.076628672</c:v>
                </c:pt>
                <c:pt idx="401">
                  <c:v>2052383.6984744177</c:v>
                </c:pt>
                <c:pt idx="402">
                  <c:v>2061572.3032648498</c:v>
                </c:pt>
                <c:pt idx="403">
                  <c:v>2070790.9891563274</c:v>
                </c:pt>
                <c:pt idx="404">
                  <c:v>2080039.8546265475</c:v>
                </c:pt>
                <c:pt idx="405">
                  <c:v>2089318.9984755977</c:v>
                </c:pt>
                <c:pt idx="406">
                  <c:v>2098628.5198270115</c:v>
                </c:pt>
                <c:pt idx="407">
                  <c:v>2107968.5181288267</c:v>
                </c:pt>
                <c:pt idx="408">
                  <c:v>2117339.0931546483</c:v>
                </c:pt>
                <c:pt idx="409">
                  <c:v>2126740.3450047141</c:v>
                </c:pt>
                <c:pt idx="410">
                  <c:v>2136172.3741069636</c:v>
                </c:pt>
                <c:pt idx="411">
                  <c:v>2145635.281218112</c:v>
                </c:pt>
                <c:pt idx="412">
                  <c:v>2155129.1674247254</c:v>
                </c:pt>
                <c:pt idx="413">
                  <c:v>2164654.1341443011</c:v>
                </c:pt>
                <c:pt idx="414">
                  <c:v>2174210.283126351</c:v>
                </c:pt>
                <c:pt idx="415">
                  <c:v>2183797.716453488</c:v>
                </c:pt>
                <c:pt idx="416">
                  <c:v>2193416.5365425171</c:v>
                </c:pt>
                <c:pt idx="417">
                  <c:v>2203066.8461455298</c:v>
                </c:pt>
                <c:pt idx="418">
                  <c:v>2212748.7483510002</c:v>
                </c:pt>
                <c:pt idx="419">
                  <c:v>2222462.3465848882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0E-4D46-B02A-493AD6527748}"/>
            </c:ext>
          </c:extLst>
        </c:ser>
        <c:ser>
          <c:idx val="1"/>
          <c:order val="1"/>
          <c:tx>
            <c:strRef>
              <c:f>'Anual (2)'!$G$15</c:f>
              <c:strCache>
                <c:ptCount val="1"/>
                <c:pt idx="0">
                  <c:v>Reserva PGBL</c:v>
                </c:pt>
              </c:strCache>
            </c:strRef>
          </c:tx>
          <c:spPr>
            <a:solidFill>
              <a:schemeClr val="accent6"/>
            </a:solidFill>
          </c:spPr>
          <c:val>
            <c:numRef>
              <c:f>'Anual (2)'!$G$16:$G$435</c:f>
              <c:numCache>
                <c:formatCode>_(* #,##0.00_);_(* \(#,##0.00\);_(* "-"??_);_(@_)</c:formatCode>
                <c:ptCount val="420"/>
                <c:pt idx="0">
                  <c:v>1645.1070000000002</c:v>
                </c:pt>
                <c:pt idx="1">
                  <c:v>3295.5996522318746</c:v>
                </c:pt>
                <c:pt idx="2">
                  <c:v>4951.4955879195868</c:v>
                </c:pt>
                <c:pt idx="3">
                  <c:v>6612.8124960071418</c:v>
                </c:pt>
                <c:pt idx="4">
                  <c:v>8279.5681233475425</c:v>
                </c:pt>
                <c:pt idx="5">
                  <c:v>9951.7802748923714</c:v>
                </c:pt>
                <c:pt idx="6">
                  <c:v>11629.466813881989</c:v>
                </c:pt>
                <c:pt idx="7">
                  <c:v>13312.645662036357</c:v>
                </c:pt>
                <c:pt idx="8">
                  <c:v>15001.334799746483</c:v>
                </c:pt>
                <c:pt idx="9">
                  <c:v>16695.552266266499</c:v>
                </c:pt>
                <c:pt idx="10">
                  <c:v>18395.316159906357</c:v>
                </c:pt>
                <c:pt idx="11">
                  <c:v>19916.089261842917</c:v>
                </c:pt>
                <c:pt idx="12">
                  <c:v>21626.396355565237</c:v>
                </c:pt>
                <c:pt idx="13">
                  <c:v>23342.302549660053</c:v>
                </c:pt>
                <c:pt idx="14">
                  <c:v>25063.826174124999</c:v>
                </c:pt>
                <c:pt idx="15">
                  <c:v>26790.985618965351</c:v>
                </c:pt>
                <c:pt idx="16">
                  <c:v>28523.799334390478</c:v>
                </c:pt>
                <c:pt idx="17">
                  <c:v>30262.28583101093</c:v>
                </c:pt>
                <c:pt idx="18">
                  <c:v>32006.463680036184</c:v>
                </c:pt>
                <c:pt idx="19">
                  <c:v>33756.351513473026</c:v>
                </c:pt>
                <c:pt idx="20">
                  <c:v>35511.968024324575</c:v>
                </c:pt>
                <c:pt idx="21">
                  <c:v>37273.331966789985</c:v>
                </c:pt>
                <c:pt idx="22">
                  <c:v>39040.462156464775</c:v>
                </c:pt>
                <c:pt idx="23">
                  <c:v>40421.694765836408</c:v>
                </c:pt>
                <c:pt idx="24">
                  <c:v>42199.131876055231</c:v>
                </c:pt>
                <c:pt idx="25">
                  <c:v>43982.387852852138</c:v>
                </c:pt>
                <c:pt idx="26">
                  <c:v>45771.481745682126</c:v>
                </c:pt>
                <c:pt idx="27">
                  <c:v>47566.432666363158</c:v>
                </c:pt>
                <c:pt idx="28">
                  <c:v>49367.259789280324</c:v>
                </c:pt>
                <c:pt idx="29">
                  <c:v>51173.982351590646</c:v>
                </c:pt>
                <c:pt idx="30">
                  <c:v>52986.619653428599</c:v>
                </c:pt>
                <c:pt idx="31">
                  <c:v>54805.191058112272</c:v>
                </c:pt>
                <c:pt idx="32">
                  <c:v>56629.715992350233</c:v>
                </c:pt>
                <c:pt idx="33">
                  <c:v>58460.213946449017</c:v>
                </c:pt>
                <c:pt idx="34">
                  <c:v>60296.704474521372</c:v>
                </c:pt>
                <c:pt idx="35">
                  <c:v>61534.266192748153</c:v>
                </c:pt>
                <c:pt idx="36">
                  <c:v>63380.820367951776</c:v>
                </c:pt>
                <c:pt idx="37">
                  <c:v>65233.41968101875</c:v>
                </c:pt>
                <c:pt idx="38">
                  <c:v>67092.083922157384</c:v>
                </c:pt>
                <c:pt idx="39">
                  <c:v>68956.832946363982</c:v>
                </c:pt>
                <c:pt idx="40">
                  <c:v>70827.686673634948</c:v>
                </c:pt>
                <c:pt idx="41">
                  <c:v>72704.665089179543</c:v>
                </c:pt>
                <c:pt idx="42">
                  <c:v>74587.788243633448</c:v>
                </c:pt>
                <c:pt idx="43">
                  <c:v>76477.07625327287</c:v>
                </c:pt>
                <c:pt idx="44">
                  <c:v>78372.549300229468</c:v>
                </c:pt>
                <c:pt idx="45">
                  <c:v>80274.227632705981</c:v>
                </c:pt>
                <c:pt idx="46">
                  <c:v>82182.131565192467</c:v>
                </c:pt>
                <c:pt idx="47">
                  <c:v>83271.769733896508</c:v>
                </c:pt>
                <c:pt idx="48">
                  <c:v>85189.486839208475</c:v>
                </c:pt>
                <c:pt idx="49">
                  <c:v>87113.482051299114</c:v>
                </c:pt>
                <c:pt idx="50">
                  <c:v>89043.775923056324</c:v>
                </c:pt>
                <c:pt idx="51">
                  <c:v>90980.389074652849</c:v>
                </c:pt>
                <c:pt idx="52">
                  <c:v>92923.342193766483</c:v>
                </c:pt>
                <c:pt idx="53">
                  <c:v>94872.656035801105</c:v>
                </c:pt>
                <c:pt idx="54">
                  <c:v>96828.35142410839</c:v>
                </c:pt>
                <c:pt idx="55">
                  <c:v>98790.449250210237</c:v>
                </c:pt>
                <c:pt idx="56">
                  <c:v>100758.97047402196</c:v>
                </c:pt>
                <c:pt idx="57">
                  <c:v>102733.93612407618</c:v>
                </c:pt>
                <c:pt idx="58">
                  <c:v>104715.36729774745</c:v>
                </c:pt>
                <c:pt idx="59">
                  <c:v>105652.70337986288</c:v>
                </c:pt>
                <c:pt idx="60">
                  <c:v>107643.68983801441</c:v>
                </c:pt>
                <c:pt idx="61">
                  <c:v>109641.1942677398</c:v>
                </c:pt>
                <c:pt idx="62">
                  <c:v>111645.23800718191</c:v>
                </c:pt>
                <c:pt idx="63">
                  <c:v>113655.84246433909</c:v>
                </c:pt>
                <c:pt idx="64">
                  <c:v>115673.02911729393</c:v>
                </c:pt>
                <c:pt idx="65">
                  <c:v>117696.81951444267</c:v>
                </c:pt>
                <c:pt idx="66">
                  <c:v>119727.23527472539</c:v>
                </c:pt>
                <c:pt idx="67">
                  <c:v>121764.29808785695</c:v>
                </c:pt>
                <c:pt idx="68">
                  <c:v>123808.0297145587</c:v>
                </c:pt>
                <c:pt idx="69">
                  <c:v>125858.45198679091</c:v>
                </c:pt>
                <c:pt idx="70">
                  <c:v>127915.58680798604</c:v>
                </c:pt>
                <c:pt idx="71">
                  <c:v>128696.11266174984</c:v>
                </c:pt>
                <c:pt idx="72">
                  <c:v>130762.53724558497</c:v>
                </c:pt>
                <c:pt idx="73">
                  <c:v>132835.72676578711</c:v>
                </c:pt>
                <c:pt idx="74">
                  <c:v>134915.70336899755</c:v>
                </c:pt>
                <c:pt idx="75">
                  <c:v>137002.48927435998</c:v>
                </c:pt>
                <c:pt idx="76">
                  <c:v>139096.10677375773</c:v>
                </c:pt>
                <c:pt idx="77">
                  <c:v>141196.57823205195</c:v>
                </c:pt>
                <c:pt idx="78">
                  <c:v>143303.92608732058</c:v>
                </c:pt>
                <c:pt idx="79">
                  <c:v>145418.17285109792</c:v>
                </c:pt>
                <c:pt idx="80">
                  <c:v>147539.34110861522</c:v>
                </c:pt>
                <c:pt idx="81">
                  <c:v>149667.45351904191</c:v>
                </c:pt>
                <c:pt idx="82">
                  <c:v>151802.53281572761</c:v>
                </c:pt>
                <c:pt idx="83">
                  <c:v>152421.60685838055</c:v>
                </c:pt>
                <c:pt idx="84">
                  <c:v>154565.7025364195</c:v>
                </c:pt>
                <c:pt idx="85">
                  <c:v>156716.81742577648</c:v>
                </c:pt>
                <c:pt idx="86">
                  <c:v>158874.97450552284</c:v>
                </c:pt>
                <c:pt idx="87">
                  <c:v>161040.19682995739</c:v>
                </c:pt>
                <c:pt idx="88">
                  <c:v>163212.50752885276</c:v>
                </c:pt>
                <c:pt idx="89">
                  <c:v>165391.9298077024</c:v>
                </c:pt>
                <c:pt idx="90">
                  <c:v>167578.48694796851</c:v>
                </c:pt>
                <c:pt idx="91">
                  <c:v>169772.20230733076</c:v>
                </c:pt>
                <c:pt idx="92">
                  <c:v>171973.09931993578</c:v>
                </c:pt>
                <c:pt idx="93">
                  <c:v>174181.2014966475</c:v>
                </c:pt>
                <c:pt idx="94">
                  <c:v>176396.53242529827</c:v>
                </c:pt>
                <c:pt idx="95">
                  <c:v>176849.37568323148</c:v>
                </c:pt>
                <c:pt idx="96">
                  <c:v>179073.44151986271</c:v>
                </c:pt>
                <c:pt idx="97">
                  <c:v>181304.78836930153</c:v>
                </c:pt>
                <c:pt idx="98">
                  <c:v>183543.44006768925</c:v>
                </c:pt>
                <c:pt idx="99">
                  <c:v>185789.42052920049</c:v>
                </c:pt>
                <c:pt idx="100">
                  <c:v>188042.75374629861</c:v>
                </c:pt>
                <c:pt idx="101">
                  <c:v>190303.46378999209</c:v>
                </c:pt>
                <c:pt idx="102">
                  <c:v>192571.57481009164</c:v>
                </c:pt>
                <c:pt idx="103">
                  <c:v>194847.11103546812</c:v>
                </c:pt>
                <c:pt idx="104">
                  <c:v>197130.09677431145</c:v>
                </c:pt>
                <c:pt idx="105">
                  <c:v>199420.55641439022</c:v>
                </c:pt>
                <c:pt idx="106">
                  <c:v>201718.51442331224</c:v>
                </c:pt>
                <c:pt idx="107">
                  <c:v>202000.20646529802</c:v>
                </c:pt>
                <c:pt idx="108">
                  <c:v>204306.60957721586</c:v>
                </c:pt>
                <c:pt idx="109">
                  <c:v>206620.56325275498</c:v>
                </c:pt>
                <c:pt idx="110">
                  <c:v>208942.09221049584</c:v>
                </c:pt>
                <c:pt idx="111">
                  <c:v>211271.22124994121</c:v>
                </c:pt>
                <c:pt idx="112">
                  <c:v>213607.97525178088</c:v>
                </c:pt>
                <c:pt idx="113">
                  <c:v>215952.3791781576</c:v>
                </c:pt>
                <c:pt idx="114">
                  <c:v>218304.45807293363</c:v>
                </c:pt>
                <c:pt idx="115">
                  <c:v>220664.23706195835</c:v>
                </c:pt>
                <c:pt idx="116">
                  <c:v>223031.74135333663</c:v>
                </c:pt>
                <c:pt idx="117">
                  <c:v>225406.99623769813</c:v>
                </c:pt>
                <c:pt idx="118">
                  <c:v>227790.02708846744</c:v>
                </c:pt>
                <c:pt idx="119">
                  <c:v>227895.50183851377</c:v>
                </c:pt>
                <c:pt idx="120">
                  <c:v>230286.67940906668</c:v>
                </c:pt>
                <c:pt idx="121">
                  <c:v>232685.68507275861</c:v>
                </c:pt>
                <c:pt idx="122">
                  <c:v>235092.54445672949</c:v>
                </c:pt>
                <c:pt idx="123">
                  <c:v>237507.28327201583</c:v>
                </c:pt>
                <c:pt idx="124">
                  <c:v>239929.92731382541</c:v>
                </c:pt>
                <c:pt idx="125">
                  <c:v>242360.50246181275</c:v>
                </c:pt>
                <c:pt idx="126">
                  <c:v>244799.03468035569</c:v>
                </c:pt>
                <c:pt idx="127">
                  <c:v>247245.55001883264</c:v>
                </c:pt>
                <c:pt idx="128">
                  <c:v>249700.07461190093</c:v>
                </c:pt>
                <c:pt idx="129">
                  <c:v>252162.63467977595</c:v>
                </c:pt>
                <c:pt idx="130">
                  <c:v>254633.25652851121</c:v>
                </c:pt>
                <c:pt idx="131">
                  <c:v>254557.29795477664</c:v>
                </c:pt>
                <c:pt idx="132">
                  <c:v>257035.75930794026</c:v>
                </c:pt>
                <c:pt idx="133">
                  <c:v>259522.33449863436</c:v>
                </c:pt>
                <c:pt idx="134">
                  <c:v>262017.05008945166</c:v>
                </c:pt>
                <c:pt idx="135">
                  <c:v>264519.93272994395</c:v>
                </c:pt>
                <c:pt idx="136">
                  <c:v>267031.00915690657</c:v>
                </c:pt>
                <c:pt idx="137">
                  <c:v>269550.30619466427</c:v>
                </c:pt>
                <c:pt idx="138">
                  <c:v>272077.85075535765</c:v>
                </c:pt>
                <c:pt idx="139">
                  <c:v>274613.66983923066</c:v>
                </c:pt>
                <c:pt idx="140">
                  <c:v>277157.79053491901</c:v>
                </c:pt>
                <c:pt idx="141">
                  <c:v>279710.24001973955</c:v>
                </c:pt>
                <c:pt idx="142">
                  <c:v>282271.04555998062</c:v>
                </c:pt>
                <c:pt idx="143">
                  <c:v>282008.2832360813</c:v>
                </c:pt>
                <c:pt idx="144">
                  <c:v>284576.61197182088</c:v>
                </c:pt>
                <c:pt idx="145">
                  <c:v>287153.34874751646</c:v>
                </c:pt>
                <c:pt idx="146">
                  <c:v>289738.52108890284</c:v>
                </c:pt>
                <c:pt idx="147">
                  <c:v>292332.15661182709</c:v>
                </c:pt>
                <c:pt idx="148">
                  <c:v>294934.28302254324</c:v>
                </c:pt>
                <c:pt idx="149">
                  <c:v>297544.92811800848</c:v>
                </c:pt>
                <c:pt idx="150">
                  <c:v>300164.11978617992</c:v>
                </c:pt>
                <c:pt idx="151">
                  <c:v>302791.88600631268</c:v>
                </c:pt>
                <c:pt idx="152">
                  <c:v>305428.25484925858</c:v>
                </c:pt>
                <c:pt idx="153">
                  <c:v>308073.25447776623</c:v>
                </c:pt>
                <c:pt idx="154">
                  <c:v>310726.91314678162</c:v>
                </c:pt>
                <c:pt idx="155">
                  <c:v>310271.81768171262</c:v>
                </c:pt>
                <c:pt idx="156">
                  <c:v>312932.67387455242</c:v>
                </c:pt>
                <c:pt idx="157">
                  <c:v>315602.24101816543</c:v>
                </c:pt>
                <c:pt idx="158">
                  <c:v>318280.54762993776</c:v>
                </c:pt>
                <c:pt idx="159">
                  <c:v>320967.62232061394</c:v>
                </c:pt>
                <c:pt idx="160">
                  <c:v>323663.49379460275</c:v>
                </c:pt>
                <c:pt idx="161">
                  <c:v>326368.19085028366</c:v>
                </c:pt>
                <c:pt idx="162">
                  <c:v>329081.74238031456</c:v>
                </c:pt>
                <c:pt idx="163">
                  <c:v>331804.17737194034</c:v>
                </c:pt>
                <c:pt idx="164">
                  <c:v>334535.52490730269</c:v>
                </c:pt>
                <c:pt idx="165">
                  <c:v>337275.81416375056</c:v>
                </c:pt>
                <c:pt idx="166">
                  <c:v>340025.07441415195</c:v>
                </c:pt>
                <c:pt idx="167">
                  <c:v>339371.95274693466</c:v>
                </c:pt>
                <c:pt idx="168">
                  <c:v>342128.07520960487</c:v>
                </c:pt>
                <c:pt idx="169">
                  <c:v>344893.22050002572</c:v>
                </c:pt>
                <c:pt idx="170">
                  <c:v>347667.4181565874</c:v>
                </c:pt>
                <c:pt idx="171">
                  <c:v>350450.69781438104</c:v>
                </c:pt>
                <c:pt idx="172">
                  <c:v>353243.0892055154</c:v>
                </c:pt>
                <c:pt idx="173">
                  <c:v>356044.62215943437</c:v>
                </c:pt>
                <c:pt idx="174">
                  <c:v>358855.32660323568</c:v>
                </c:pt>
                <c:pt idx="175">
                  <c:v>361675.23256199068</c:v>
                </c:pt>
                <c:pt idx="176">
                  <c:v>364504.37015906494</c:v>
                </c:pt>
                <c:pt idx="177">
                  <c:v>367342.76961644005</c:v>
                </c:pt>
                <c:pt idx="178">
                  <c:v>370190.46125503653</c:v>
                </c:pt>
                <c:pt idx="179">
                  <c:v>369333.45181008737</c:v>
                </c:pt>
                <c:pt idx="180">
                  <c:v>372187.66042417492</c:v>
                </c:pt>
                <c:pt idx="181">
                  <c:v>375051.2129745491</c:v>
                </c:pt>
                <c:pt idx="182">
                  <c:v>377924.14005082584</c:v>
                </c:pt>
                <c:pt idx="183">
                  <c:v>380806.47234276356</c:v>
                </c:pt>
                <c:pt idx="184">
                  <c:v>383698.2406405909</c:v>
                </c:pt>
                <c:pt idx="185">
                  <c:v>386599.47583533573</c:v>
                </c:pt>
                <c:pt idx="186">
                  <c:v>389510.20891915512</c:v>
                </c:pt>
                <c:pt idx="187">
                  <c:v>392430.47098566638</c:v>
                </c:pt>
                <c:pt idx="188">
                  <c:v>395360.29323027923</c:v>
                </c:pt>
                <c:pt idx="189">
                  <c:v>398299.70695052907</c:v>
                </c:pt>
                <c:pt idx="190">
                  <c:v>401248.74354641122</c:v>
                </c:pt>
                <c:pt idx="191">
                  <c:v>400181.81124550925</c:v>
                </c:pt>
                <c:pt idx="192">
                  <c:v>403137.00936109613</c:v>
                </c:pt>
                <c:pt idx="193">
                  <c:v>406101.88202631829</c:v>
                </c:pt>
                <c:pt idx="194">
                  <c:v>409076.46091313369</c:v>
                </c:pt>
                <c:pt idx="195">
                  <c:v>412060.77779718617</c:v>
                </c:pt>
                <c:pt idx="196">
                  <c:v>415054.86455814465</c:v>
                </c:pt>
                <c:pt idx="197">
                  <c:v>418058.75318004383</c:v>
                </c:pt>
                <c:pt idx="198">
                  <c:v>421072.47575162584</c:v>
                </c:pt>
                <c:pt idx="199">
                  <c:v>424096.06446668296</c:v>
                </c:pt>
                <c:pt idx="200">
                  <c:v>427129.55162440153</c:v>
                </c:pt>
                <c:pt idx="201">
                  <c:v>430172.96962970716</c:v>
                </c:pt>
                <c:pt idx="202">
                  <c:v>433226.35099361063</c:v>
                </c:pt>
                <c:pt idx="203">
                  <c:v>431943.28212021972</c:v>
                </c:pt>
                <c:pt idx="204">
                  <c:v>435002.45902655029</c:v>
                </c:pt>
                <c:pt idx="205">
                  <c:v>438071.65088201989</c:v>
                </c:pt>
                <c:pt idx="206">
                  <c:v>441150.89047296596</c:v>
                </c:pt>
                <c:pt idx="207">
                  <c:v>444240.21069305978</c:v>
                </c:pt>
                <c:pt idx="208">
                  <c:v>447339.64454365807</c:v>
                </c:pt>
                <c:pt idx="209">
                  <c:v>450449.22513415536</c:v>
                </c:pt>
                <c:pt idx="210">
                  <c:v>453568.98568233772</c:v>
                </c:pt>
                <c:pt idx="211">
                  <c:v>456698.95951473759</c:v>
                </c:pt>
                <c:pt idx="212">
                  <c:v>459839.18006698985</c:v>
                </c:pt>
                <c:pt idx="213">
                  <c:v>462989.68088418891</c:v>
                </c:pt>
                <c:pt idx="214">
                  <c:v>466150.4956212471</c:v>
                </c:pt>
                <c:pt idx="215">
                  <c:v>464644.89253282157</c:v>
                </c:pt>
                <c:pt idx="216">
                  <c:v>467811.12600210181</c:v>
                </c:pt>
                <c:pt idx="217">
                  <c:v>470987.72489585017</c:v>
                </c:pt>
                <c:pt idx="218">
                  <c:v>474174.72314776911</c:v>
                </c:pt>
                <c:pt idx="219">
                  <c:v>477372.15480265114</c:v>
                </c:pt>
                <c:pt idx="220">
                  <c:v>480580.05401674262</c:v>
                </c:pt>
                <c:pt idx="221">
                  <c:v>483798.45505810855</c:v>
                </c:pt>
                <c:pt idx="222">
                  <c:v>487027.39230699866</c:v>
                </c:pt>
                <c:pt idx="223">
                  <c:v>490266.90025621472</c:v>
                </c:pt>
                <c:pt idx="224">
                  <c:v>493517.01351147884</c:v>
                </c:pt>
                <c:pt idx="225">
                  <c:v>496777.76679180341</c:v>
                </c:pt>
                <c:pt idx="226">
                  <c:v>500049.1949298617</c:v>
                </c:pt>
                <c:pt idx="227">
                  <c:v>498314.47061363654</c:v>
                </c:pt>
                <c:pt idx="228">
                  <c:v>501590.92952012981</c:v>
                </c:pt>
                <c:pt idx="229">
                  <c:v>504878.11470049003</c:v>
                </c:pt>
                <c:pt idx="230">
                  <c:v>508176.06126974663</c:v>
                </c:pt>
                <c:pt idx="231">
                  <c:v>511484.80445788655</c:v>
                </c:pt>
                <c:pt idx="232">
                  <c:v>514804.37961023056</c:v>
                </c:pt>
                <c:pt idx="233">
                  <c:v>518134.82218781085</c:v>
                </c:pt>
                <c:pt idx="234">
                  <c:v>521476.16776774963</c:v>
                </c:pt>
                <c:pt idx="235">
                  <c:v>524828.4520436395</c:v>
                </c:pt>
                <c:pt idx="236">
                  <c:v>528191.71082592465</c:v>
                </c:pt>
                <c:pt idx="237">
                  <c:v>531565.98004228319</c:v>
                </c:pt>
                <c:pt idx="238">
                  <c:v>534951.29573801113</c:v>
                </c:pt>
                <c:pt idx="239">
                  <c:v>532980.66820564342</c:v>
                </c:pt>
                <c:pt idx="240">
                  <c:v>536370.61522229121</c:v>
                </c:pt>
                <c:pt idx="241">
                  <c:v>539771.66004334693</c:v>
                </c:pt>
                <c:pt idx="242">
                  <c:v>543183.83900013438</c:v>
                </c:pt>
                <c:pt idx="243">
                  <c:v>546607.18854291656</c:v>
                </c:pt>
                <c:pt idx="244">
                  <c:v>550041.74524128542</c:v>
                </c:pt>
                <c:pt idx="245">
                  <c:v>553487.54578455188</c:v>
                </c:pt>
                <c:pt idx="246">
                  <c:v>556944.62698213838</c:v>
                </c:pt>
                <c:pt idx="247">
                  <c:v>560413.02576397173</c:v>
                </c:pt>
                <c:pt idx="248">
                  <c:v>563892.77918087773</c:v>
                </c:pt>
                <c:pt idx="249">
                  <c:v>567383.92440497689</c:v>
                </c:pt>
                <c:pt idx="250">
                  <c:v>570886.4987300816</c:v>
                </c:pt>
                <c:pt idx="251">
                  <c:v>568672.98524637346</c:v>
                </c:pt>
                <c:pt idx="252">
                  <c:v>572179.77962123626</c:v>
                </c:pt>
                <c:pt idx="253">
                  <c:v>575698.0543283521</c:v>
                </c:pt>
                <c:pt idx="254">
                  <c:v>579227.84695134126</c:v>
                </c:pt>
                <c:pt idx="255">
                  <c:v>582769.19519686326</c:v>
                </c:pt>
                <c:pt idx="256">
                  <c:v>586322.13689501921</c:v>
                </c:pt>
                <c:pt idx="257">
                  <c:v>589886.70999975631</c:v>
                </c:pt>
                <c:pt idx="258">
                  <c:v>593462.95258927287</c:v>
                </c:pt>
                <c:pt idx="259">
                  <c:v>597050.90286642557</c:v>
                </c:pt>
                <c:pt idx="260">
                  <c:v>600650.59915913711</c:v>
                </c:pt>
                <c:pt idx="261">
                  <c:v>604262.07992080599</c:v>
                </c:pt>
                <c:pt idx="262">
                  <c:v>607885.383730717</c:v>
                </c:pt>
                <c:pt idx="263">
                  <c:v>605421.79487150896</c:v>
                </c:pt>
                <c:pt idx="264">
                  <c:v>609048.89528639009</c:v>
                </c:pt>
                <c:pt idx="265">
                  <c:v>612687.86988419341</c:v>
                </c:pt>
                <c:pt idx="266">
                  <c:v>616338.75753790396</c:v>
                </c:pt>
                <c:pt idx="267">
                  <c:v>620001.5972477668</c:v>
                </c:pt>
                <c:pt idx="268">
                  <c:v>623676.4281417036</c:v>
                </c:pt>
                <c:pt idx="269">
                  <c:v>627363.28947573074</c:v>
                </c:pt>
                <c:pt idx="270">
                  <c:v>631062.22063437861</c:v>
                </c:pt>
                <c:pt idx="271">
                  <c:v>634773.26113111211</c:v>
                </c:pt>
                <c:pt idx="272">
                  <c:v>638496.45060875313</c:v>
                </c:pt>
                <c:pt idx="273">
                  <c:v>642231.82883990381</c:v>
                </c:pt>
                <c:pt idx="274">
                  <c:v>645979.43572737137</c:v>
                </c:pt>
                <c:pt idx="275">
                  <c:v>643258.36926154839</c:v>
                </c:pt>
                <c:pt idx="276">
                  <c:v>647009.33677523222</c:v>
                </c:pt>
                <c:pt idx="277">
                  <c:v>650772.58398048743</c:v>
                </c:pt>
                <c:pt idx="278">
                  <c:v>654548.15107782872</c:v>
                </c:pt>
                <c:pt idx="279">
                  <c:v>658336.07839937694</c:v>
                </c:pt>
                <c:pt idx="280">
                  <c:v>662136.4064092898</c:v>
                </c:pt>
                <c:pt idx="281">
                  <c:v>665949.17570419412</c:v>
                </c:pt>
                <c:pt idx="282">
                  <c:v>669774.42701361945</c:v>
                </c:pt>
                <c:pt idx="283">
                  <c:v>673612.20120043342</c:v>
                </c:pt>
                <c:pt idx="284">
                  <c:v>677462.53926127777</c:v>
                </c:pt>
                <c:pt idx="285">
                  <c:v>681325.48232700687</c:v>
                </c:pt>
                <c:pt idx="286">
                  <c:v>685201.07166312658</c:v>
                </c:pt>
                <c:pt idx="287">
                  <c:v>682214.90625353309</c:v>
                </c:pt>
                <c:pt idx="288">
                  <c:v>686093.40733214433</c:v>
                </c:pt>
                <c:pt idx="289">
                  <c:v>689984.6056140319</c:v>
                </c:pt>
                <c:pt idx="290">
                  <c:v>693888.54266653536</c:v>
                </c:pt>
                <c:pt idx="291">
                  <c:v>697805.26019307482</c:v>
                </c:pt>
                <c:pt idx="292">
                  <c:v>701734.80003359646</c:v>
                </c:pt>
                <c:pt idx="293">
                  <c:v>705677.20416501979</c:v>
                </c:pt>
                <c:pt idx="294">
                  <c:v>709632.51470168564</c:v>
                </c:pt>
                <c:pt idx="295">
                  <c:v>713600.7738958064</c:v>
                </c:pt>
                <c:pt idx="296">
                  <c:v>717582.02413791697</c:v>
                </c:pt>
                <c:pt idx="297">
                  <c:v>721576.30795732804</c:v>
                </c:pt>
                <c:pt idx="298">
                  <c:v>725583.6680225801</c:v>
                </c:pt>
                <c:pt idx="299">
                  <c:v>722324.55674048036</c:v>
                </c:pt>
                <c:pt idx="300">
                  <c:v>726334.36637754086</c:v>
                </c:pt>
                <c:pt idx="301">
                  <c:v>730357.30308792926</c:v>
                </c:pt>
                <c:pt idx="302">
                  <c:v>734393.40984626766</c:v>
                </c:pt>
                <c:pt idx="303">
                  <c:v>738442.72976786608</c:v>
                </c:pt>
                <c:pt idx="304">
                  <c:v>742505.30610918265</c:v>
                </c:pt>
                <c:pt idx="305">
                  <c:v>746581.18226828601</c:v>
                </c:pt>
                <c:pt idx="306">
                  <c:v>750670.40178531874</c:v>
                </c:pt>
                <c:pt idx="307">
                  <c:v>754773.0083429626</c:v>
                </c:pt>
                <c:pt idx="308">
                  <c:v>758889.04576690483</c:v>
                </c:pt>
                <c:pt idx="309">
                  <c:v>763018.55802630691</c:v>
                </c:pt>
                <c:pt idx="310">
                  <c:v>767161.58923427365</c:v>
                </c:pt>
                <c:pt idx="311">
                  <c:v>763621.45288184157</c:v>
                </c:pt>
                <c:pt idx="312">
                  <c:v>767766.45781068131</c:v>
                </c:pt>
                <c:pt idx="313">
                  <c:v>771925.0324070541</c:v>
                </c:pt>
                <c:pt idx="314">
                  <c:v>776097.22109452018</c:v>
                </c:pt>
                <c:pt idx="315">
                  <c:v>780283.06844207132</c:v>
                </c:pt>
                <c:pt idx="316">
                  <c:v>784482.61916460632</c:v>
                </c:pt>
                <c:pt idx="317">
                  <c:v>788695.91812340904</c:v>
                </c:pt>
                <c:pt idx="318">
                  <c:v>792923.01032662753</c:v>
                </c:pt>
                <c:pt idx="319">
                  <c:v>797163.94092975464</c:v>
                </c:pt>
                <c:pt idx="320">
                  <c:v>801418.75523611077</c:v>
                </c:pt>
                <c:pt idx="321">
                  <c:v>805687.49869732757</c:v>
                </c:pt>
                <c:pt idx="322">
                  <c:v>809970.21691383328</c:v>
                </c:pt>
                <c:pt idx="323">
                  <c:v>806140.7371489869</c:v>
                </c:pt>
                <c:pt idx="324">
                  <c:v>810424.9391502426</c:v>
                </c:pt>
                <c:pt idx="325">
                  <c:v>814723.16651402484</c:v>
                </c:pt>
                <c:pt idx="326">
                  <c:v>819035.46515572083</c:v>
                </c:pt>
                <c:pt idx="327">
                  <c:v>823361.88114103291</c:v>
                </c:pt>
                <c:pt idx="328">
                  <c:v>827702.46068647038</c:v>
                </c:pt>
                <c:pt idx="329">
                  <c:v>832057.25015984359</c:v>
                </c:pt>
                <c:pt idx="330">
                  <c:v>836426.29608075891</c:v>
                </c:pt>
                <c:pt idx="331">
                  <c:v>840809.64512111573</c:v>
                </c:pt>
                <c:pt idx="332">
                  <c:v>845207.34410560527</c:v>
                </c:pt>
                <c:pt idx="333">
                  <c:v>849619.4400122104</c:v>
                </c:pt>
                <c:pt idx="334">
                  <c:v>854045.97997270792</c:v>
                </c:pt>
                <c:pt idx="335">
                  <c:v>849918.59223043988</c:v>
                </c:pt>
                <c:pt idx="336">
                  <c:v>854346.11153745512</c:v>
                </c:pt>
                <c:pt idx="337">
                  <c:v>858788.12539056223</c:v>
                </c:pt>
                <c:pt idx="338">
                  <c:v>863244.68124113325</c:v>
                </c:pt>
                <c:pt idx="339">
                  <c:v>867715.82669588388</c:v>
                </c:pt>
                <c:pt idx="340">
                  <c:v>872201.60951738176</c:v>
                </c:pt>
                <c:pt idx="341">
                  <c:v>876702.07762455672</c:v>
                </c:pt>
                <c:pt idx="342">
                  <c:v>881217.27909321268</c:v>
                </c:pt>
                <c:pt idx="343">
                  <c:v>885747.26215654123</c:v>
                </c:pt>
                <c:pt idx="344">
                  <c:v>890292.07520563679</c:v>
                </c:pt>
                <c:pt idx="345">
                  <c:v>894851.76679001388</c:v>
                </c:pt>
                <c:pt idx="346">
                  <c:v>899426.38561812532</c:v>
                </c:pt>
                <c:pt idx="347">
                  <c:v>894992.27182230388</c:v>
                </c:pt>
                <c:pt idx="348">
                  <c:v>899567.35062732908</c:v>
                </c:pt>
                <c:pt idx="349">
                  <c:v>904157.40704984497</c:v>
                </c:pt>
                <c:pt idx="350">
                  <c:v>908762.4901226738</c:v>
                </c:pt>
                <c:pt idx="351">
                  <c:v>913382.64903915848</c:v>
                </c:pt>
                <c:pt idx="352">
                  <c:v>918017.93315368821</c:v>
                </c:pt>
                <c:pt idx="353">
                  <c:v>922668.39198222547</c:v>
                </c:pt>
                <c:pt idx="354">
                  <c:v>927334.07520283514</c:v>
                </c:pt>
                <c:pt idx="355">
                  <c:v>932015.03265621525</c:v>
                </c:pt>
                <c:pt idx="356">
                  <c:v>936711.31434622931</c:v>
                </c:pt>
                <c:pt idx="357">
                  <c:v>941422.97044044035</c:v>
                </c:pt>
                <c:pt idx="358">
                  <c:v>946150.05127064709</c:v>
                </c:pt>
                <c:pt idx="359">
                  <c:v>941400.13233008713</c:v>
                </c:pt>
                <c:pt idx="360">
                  <c:v>946127.13839426346</c:v>
                </c:pt>
                <c:pt idx="361">
                  <c:v>950869.61944624269</c:v>
                </c:pt>
                <c:pt idx="362">
                  <c:v>955627.62614710815</c:v>
                </c:pt>
                <c:pt idx="363">
                  <c:v>960401.20932379423</c:v>
                </c:pt>
                <c:pt idx="364">
                  <c:v>965190.4199696295</c:v>
                </c:pt>
                <c:pt idx="365">
                  <c:v>969995.30924488127</c:v>
                </c:pt>
                <c:pt idx="366">
                  <c:v>974815.92847730254</c:v>
                </c:pt>
                <c:pt idx="367">
                  <c:v>979652.32916267985</c:v>
                </c:pt>
                <c:pt idx="368">
                  <c:v>984504.56296538352</c:v>
                </c:pt>
                <c:pt idx="369">
                  <c:v>989372.68171891966</c:v>
                </c:pt>
                <c:pt idx="370">
                  <c:v>994256.73742648365</c:v>
                </c:pt>
                <c:pt idx="371">
                  <c:v>989181.66550890077</c:v>
                </c:pt>
                <c:pt idx="372">
                  <c:v>994065.09587909898</c:v>
                </c:pt>
                <c:pt idx="373">
                  <c:v>998964.51332957367</c:v>
                </c:pt>
                <c:pt idx="374">
                  <c:v>1003879.9701978656</c:v>
                </c:pt>
                <c:pt idx="375">
                  <c:v>1008811.518992855</c:v>
                </c:pt>
                <c:pt idx="376">
                  <c:v>1013759.2123953224</c:v>
                </c:pt>
                <c:pt idx="377">
                  <c:v>1018723.1032585115</c:v>
                </c:pt>
                <c:pt idx="378">
                  <c:v>1023703.244608694</c:v>
                </c:pt>
                <c:pt idx="379">
                  <c:v>1028699.6896457355</c:v>
                </c:pt>
                <c:pt idx="380">
                  <c:v>1033712.4917436644</c:v>
                </c:pt>
                <c:pt idx="381">
                  <c:v>1038741.7044512415</c:v>
                </c:pt>
                <c:pt idx="382">
                  <c:v>1043787.3814925327</c:v>
                </c:pt>
                <c:pt idx="383">
                  <c:v>1038377.5320698072</c:v>
                </c:pt>
                <c:pt idx="384">
                  <c:v>1043422.0169054855</c:v>
                </c:pt>
                <c:pt idx="385">
                  <c:v>1048483.0160718512</c:v>
                </c:pt>
                <c:pt idx="386">
                  <c:v>1053560.5836325258</c:v>
                </c:pt>
                <c:pt idx="387">
                  <c:v>1058654.7738281204</c:v>
                </c:pt>
                <c:pt idx="388">
                  <c:v>1063765.6410768165</c:v>
                </c:pt>
                <c:pt idx="389">
                  <c:v>1068893.239974946</c:v>
                </c:pt>
                <c:pt idx="390">
                  <c:v>1074037.6252975755</c:v>
                </c:pt>
                <c:pt idx="391">
                  <c:v>1079198.8519990908</c:v>
                </c:pt>
                <c:pt idx="392">
                  <c:v>1084376.9752137836</c:v>
                </c:pt>
                <c:pt idx="393">
                  <c:v>1089572.0502564416</c:v>
                </c:pt>
                <c:pt idx="394">
                  <c:v>1094784.1326229381</c:v>
                </c:pt>
                <c:pt idx="395">
                  <c:v>1089029.596280918</c:v>
                </c:pt>
                <c:pt idx="396">
                  <c:v>1094239.9027942549</c:v>
                </c:pt>
                <c:pt idx="397">
                  <c:v>1099467.2664953021</c:v>
                </c:pt>
                <c:pt idx="398">
                  <c:v>1104711.7432248534</c:v>
                </c:pt>
                <c:pt idx="399">
                  <c:v>1109973.3890065111</c:v>
                </c:pt>
                <c:pt idx="400">
                  <c:v>1115252.260047284</c:v>
                </c:pt>
                <c:pt idx="401">
                  <c:v>1120548.4127381882</c:v>
                </c:pt>
                <c:pt idx="402">
                  <c:v>1125861.9036548492</c:v>
                </c:pt>
                <c:pt idx="403">
                  <c:v>1131192.7895581063</c:v>
                </c:pt>
                <c:pt idx="404">
                  <c:v>1136541.1273946194</c:v>
                </c:pt>
                <c:pt idx="405">
                  <c:v>1141906.9742974765</c:v>
                </c:pt>
                <c:pt idx="406">
                  <c:v>1147290.3875868046</c:v>
                </c:pt>
                <c:pt idx="407">
                  <c:v>1141180.9615926782</c:v>
                </c:pt>
                <c:pt idx="408">
                  <c:v>1146561.9981053323</c:v>
                </c:pt>
                <c:pt idx="409">
                  <c:v>1151960.6507312872</c:v>
                </c:pt>
                <c:pt idx="410">
                  <c:v>1157376.977141114</c:v>
                </c:pt>
                <c:pt idx="411">
                  <c:v>1162811.0351941821</c:v>
                </c:pt>
                <c:pt idx="412">
                  <c:v>1168262.8829392772</c:v>
                </c:pt>
                <c:pt idx="413">
                  <c:v>1173732.5786152219</c:v>
                </c:pt>
                <c:pt idx="414">
                  <c:v>1179220.1806514976</c:v>
                </c:pt>
                <c:pt idx="415">
                  <c:v>1184725.7476688682</c:v>
                </c:pt>
                <c:pt idx="416">
                  <c:v>1190249.3384800071</c:v>
                </c:pt>
                <c:pt idx="417">
                  <c:v>1195791.0120901251</c:v>
                </c:pt>
                <c:pt idx="418">
                  <c:v>1201350.8276976005</c:v>
                </c:pt>
                <c:pt idx="419">
                  <c:v>1194876.0073176657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0E-4D46-B02A-493AD652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73429056"/>
        <c:axId val="-1873438304"/>
      </c:areaChart>
      <c:catAx>
        <c:axId val="-187342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Meses</a:t>
                </a:r>
              </a:p>
            </c:rich>
          </c:tx>
          <c:layout>
            <c:manualLayout>
              <c:xMode val="edge"/>
              <c:yMode val="edge"/>
              <c:x val="0.5010177475807096"/>
              <c:y val="0.84068743153426617"/>
            </c:manualLayout>
          </c:layout>
          <c:overlay val="0"/>
        </c:title>
        <c:majorTickMark val="none"/>
        <c:minorTickMark val="none"/>
        <c:tickLblPos val="nextTo"/>
        <c:crossAx val="-1873438304"/>
        <c:crosses val="autoZero"/>
        <c:auto val="1"/>
        <c:lblAlgn val="ctr"/>
        <c:lblOffset val="100"/>
        <c:noMultiLvlLbl val="0"/>
      </c:catAx>
      <c:valAx>
        <c:axId val="-18734383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crossAx val="-1873429056"/>
        <c:crosses val="autoZero"/>
        <c:crossBetween val="midCat"/>
        <c:dispUnits>
          <c:builtInUnit val="millions"/>
          <c:dispUnitsLbl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Milhões R$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3173993657546371"/>
          <c:y val="0.92381889738320244"/>
          <c:w val="0.7517519478168011"/>
          <c:h val="5.967958213144149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25757760103152E-2"/>
          <c:y val="6.9444545588899911E-2"/>
          <c:w val="0.93888888888888888"/>
          <c:h val="0.78103856809565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'Anual (2)'!$F$2</c:f>
              <c:strCache>
                <c:ptCount val="1"/>
                <c:pt idx="0">
                  <c:v>Benefício Funpresp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'Anual (2)'!$G$2</c:f>
              <c:numCache>
                <c:formatCode>"R$"#,##0.00_);[Red]\("R$"#,##0.00\)</c:formatCode>
                <c:ptCount val="1"/>
                <c:pt idx="0">
                  <c:v>12243.119300700848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A-4BA0-972E-92B4216303CC}"/>
            </c:ext>
          </c:extLst>
        </c:ser>
        <c:ser>
          <c:idx val="1"/>
          <c:order val="1"/>
          <c:tx>
            <c:strRef>
              <c:f>'Anual (2)'!$F$3</c:f>
              <c:strCache>
                <c:ptCount val="1"/>
                <c:pt idx="0">
                  <c:v>Benefício PGBL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9895843019458876E-3"/>
                  <c:y val="4.352305415321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6A-4BA0-972E-92B4216303CC}"/>
                </c:ext>
                <c:ext xmlns:c15="http://schemas.microsoft.com/office/drawing/2012/chart" uri="{CE6537A1-D6FC-4f65-9D91-7224C49458BB}">
                  <c15:layout>
                    <c:manualLayout>
                      <c:w val="0.21286678288054253"/>
                      <c:h val="0.202273394177078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'Anual (2)'!$G$3</c:f>
              <c:numCache>
                <c:formatCode>"R$"#,##0.00_);[Red]\("R$"#,##0.00\)</c:formatCode>
                <c:ptCount val="1"/>
                <c:pt idx="0">
                  <c:v>7643.7130205757003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6A-4BA0-972E-92B421630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73431776"/>
        <c:axId val="-1873443744"/>
      </c:barChart>
      <c:catAx>
        <c:axId val="-1873431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73443744"/>
        <c:crosses val="autoZero"/>
        <c:auto val="1"/>
        <c:lblAlgn val="ctr"/>
        <c:lblOffset val="100"/>
        <c:noMultiLvlLbl val="0"/>
      </c:catAx>
      <c:valAx>
        <c:axId val="-1873443744"/>
        <c:scaling>
          <c:orientation val="minMax"/>
        </c:scaling>
        <c:delete val="1"/>
        <c:axPos val="l"/>
        <c:numFmt formatCode="&quot;R$&quot;#,##0.00_);[Red]\(&quot;R$&quot;#,##0.00\)" sourceLinked="1"/>
        <c:majorTickMark val="none"/>
        <c:minorTickMark val="none"/>
        <c:tickLblPos val="nextTo"/>
        <c:crossAx val="-187343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pt-BR" b="1" dirty="0" err="1">
                <a:solidFill>
                  <a:schemeClr val="accent5"/>
                </a:solidFill>
              </a:rPr>
              <a:t>Funpresp</a:t>
            </a:r>
            <a:endParaRPr lang="pt-BR" b="1" dirty="0">
              <a:solidFill>
                <a:schemeClr val="accent5"/>
              </a:solidFill>
            </a:endParaRPr>
          </a:p>
        </c:rich>
      </c:tx>
      <c:layout>
        <c:manualLayout>
          <c:xMode val="edge"/>
          <c:yMode val="edge"/>
          <c:x val="0.31862414285091012"/>
          <c:y val="7.8199707274481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309351373498319"/>
          <c:y val="0.15381943995463182"/>
          <c:w val="0.51360096299614888"/>
          <c:h val="0.6813635935413199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2B-4964-9637-6947036451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2B-4964-9637-6947036451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2B-4964-9637-6947036451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'Anual (2)'!$G$449:$G$451</c:f>
              <c:strCache>
                <c:ptCount val="3"/>
                <c:pt idx="0">
                  <c:v>Patrocinador</c:v>
                </c:pt>
                <c:pt idx="1">
                  <c:v>Participante</c:v>
                </c:pt>
                <c:pt idx="2">
                  <c:v>Rentabilidade</c:v>
                </c:pt>
              </c:strCache>
            </c:strRef>
          </c:cat>
          <c:val>
            <c:numRef>
              <c:f>'Anual (2)'!$H$449:$H$451</c:f>
              <c:numCache>
                <c:formatCode>_(* #,##0.00_);_(* \(#,##0.00\);_(* "-"??_);_(@_)</c:formatCode>
                <c:ptCount val="3"/>
                <c:pt idx="0">
                  <c:v>690944.9399999982</c:v>
                </c:pt>
                <c:pt idx="1">
                  <c:v>690944.9399999982</c:v>
                </c:pt>
                <c:pt idx="2">
                  <c:v>840572.4665848919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2B-4964-9637-694703645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accent6"/>
                </a:solidFill>
              </a:rPr>
              <a:t>PGBL</a:t>
            </a:r>
          </a:p>
        </c:rich>
      </c:tx>
      <c:layout>
        <c:manualLayout>
          <c:xMode val="edge"/>
          <c:yMode val="edge"/>
          <c:x val="0.44657540947213559"/>
          <c:y val="3.2092024762630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294105031060814"/>
          <c:y val="0.16506544668954123"/>
          <c:w val="0.57146130662342098"/>
          <c:h val="0.68930840731260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70-45F7-8D28-43FEE2268B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70-45F7-8D28-43FEE2268B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70-45F7-8D28-43FEE2268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'Anual (2)'!$G$453:$G$455</c:f>
              <c:strCache>
                <c:ptCount val="3"/>
                <c:pt idx="0">
                  <c:v>Patrocinador</c:v>
                </c:pt>
                <c:pt idx="1">
                  <c:v>Participante</c:v>
                </c:pt>
                <c:pt idx="2">
                  <c:v>Rentabilidade</c:v>
                </c:pt>
              </c:strCache>
            </c:strRef>
          </c:cat>
          <c:val>
            <c:numRef>
              <c:f>'Anual (2)'!$H$453:$H$455</c:f>
              <c:numCache>
                <c:formatCode>_(* #,##0.00_);_(* \(#,##0.00\);_(* "-"??_);_(@_)</c:formatCode>
                <c:ptCount val="3"/>
                <c:pt idx="0">
                  <c:v>690944.9399999982</c:v>
                </c:pt>
                <c:pt idx="1">
                  <c:v>690944.9399999982</c:v>
                </c:pt>
                <c:pt idx="2">
                  <c:v>77122.794410598464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70-45F7-8D28-43FEE2268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786659897214024E-2"/>
          <c:y val="0.84436940616887246"/>
          <c:w val="0.88535610866175551"/>
          <c:h val="0.1479452220588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GRAFICOS!$G$61</c:f>
          <c:strCache>
            <c:ptCount val="1"/>
            <c:pt idx="0">
              <c:v>Carteira Preservação 
R$ 1.037,6 milhões</c:v>
            </c:pt>
          </c:strCache>
        </c:strRef>
      </c:tx>
      <c:layout>
        <c:manualLayout>
          <c:xMode val="edge"/>
          <c:yMode val="edge"/>
          <c:x val="0.58256735964375717"/>
          <c:y val="0.17321174613361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318966170148209"/>
          <c:y val="0.28352016582683653"/>
          <c:w val="0.43206100576180451"/>
          <c:h val="0.685035722491601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604481486785108"/>
                  <c:y val="-0.2233628759428281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73563363062394"/>
                      <c:h val="0.15599052418076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916435902952479E-3"/>
                  <c:y val="-3.9043292309188263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147404720660154E-2"/>
                      <c:h val="0.12454641249920771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180325726143995E-2"/>
                  <c:y val="2.250110920960892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10769230769231"/>
                      <c:h val="0.1179092714951447"/>
                    </c:manualLayout>
                  </c15:layout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273184789275567E-2"/>
                  <c:y val="3.418376431280822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07179487179484"/>
                      <c:h val="0.1179092714951447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7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GRAFICOS!$G$64:$G$70</c:f>
              <c:strCache>
                <c:ptCount val="7"/>
                <c:pt idx="0">
                  <c:v>Pós-fixado TPF/IPCA</c:v>
                </c:pt>
                <c:pt idx="1">
                  <c:v>Prefixado TPF</c:v>
                </c:pt>
                <c:pt idx="2">
                  <c:v>Pós-fixado Crédito</c:v>
                </c:pt>
                <c:pt idx="3">
                  <c:v>Pós-fixado TPF/Selic</c:v>
                </c:pt>
                <c:pt idx="4">
                  <c:v>Pós-fixado Opcom/SELIC</c:v>
                </c:pt>
                <c:pt idx="5">
                  <c:v>Ações / Índice de Ações</c:v>
                </c:pt>
                <c:pt idx="6">
                  <c:v>Prefixado Empréstimos</c:v>
                </c:pt>
              </c:strCache>
            </c:strRef>
          </c:cat>
          <c:val>
            <c:numRef>
              <c:f>GRAFICOS!$I$64:$I$70</c:f>
              <c:numCache>
                <c:formatCode>0.00%</c:formatCode>
                <c:ptCount val="7"/>
                <c:pt idx="0">
                  <c:v>0.70553881823585174</c:v>
                </c:pt>
                <c:pt idx="1">
                  <c:v>3.4524950639172707E-2</c:v>
                </c:pt>
                <c:pt idx="2">
                  <c:v>0</c:v>
                </c:pt>
                <c:pt idx="3">
                  <c:v>0.25457331536790462</c:v>
                </c:pt>
                <c:pt idx="4">
                  <c:v>0</c:v>
                </c:pt>
                <c:pt idx="5">
                  <c:v>0</c:v>
                </c:pt>
                <c:pt idx="6">
                  <c:v>5.3629157570708212E-3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GRAFICOS!$G$27</c:f>
          <c:strCache>
            <c:ptCount val="1"/>
            <c:pt idx="0">
              <c:v>Carteira Performance 
R$ 457,95 milhões</c:v>
            </c:pt>
          </c:strCache>
        </c:strRef>
      </c:tx>
      <c:layout>
        <c:manualLayout>
          <c:xMode val="edge"/>
          <c:yMode val="edge"/>
          <c:x val="0.4590103104438259"/>
          <c:y val="8.0159480291271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874201494044014"/>
          <c:y val="0.20945696999216606"/>
          <c:w val="0.41789594556771265"/>
          <c:h val="0.610190164938298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282255807317143"/>
                  <c:y val="7.936507408245575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095762497846103"/>
                      <c:h val="0.16167813735539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3094327478075833E-2"/>
                  <c:y val="-2.184434031336945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379301982314794"/>
                      <c:h val="0.1314973575260586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531621946138439E-3"/>
                  <c:y val="8.1397515941373025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97620456416516"/>
                      <c:h val="0.1411393921644324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172368302291382E-2"/>
                  <c:y val="-9.6585084998469101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56018832127304"/>
                      <c:h val="0.1441772387811339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3044429999024481E-2"/>
                  <c:y val="-1.267988125507531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73113710273703"/>
                      <c:h val="0.17432507088752514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8945898660617821E-2"/>
                  <c:y val="3.695835940308043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74692961383017"/>
                      <c:h val="0.19940394573942677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7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GRAFICOS!$G$30:$G$35</c:f>
              <c:strCache>
                <c:ptCount val="6"/>
                <c:pt idx="0">
                  <c:v>Pós-fixado TPF/IPCA</c:v>
                </c:pt>
                <c:pt idx="1">
                  <c:v>Prefixado TPF</c:v>
                </c:pt>
                <c:pt idx="2">
                  <c:v>Pós-fixado Crédito</c:v>
                </c:pt>
                <c:pt idx="3">
                  <c:v>Pós-fixado TPF/Selic</c:v>
                </c:pt>
                <c:pt idx="4">
                  <c:v>Pós-fixado Opcom/SELIC</c:v>
                </c:pt>
                <c:pt idx="5">
                  <c:v>Ações / Índice de Ações</c:v>
                </c:pt>
              </c:strCache>
            </c:strRef>
          </c:cat>
          <c:val>
            <c:numRef>
              <c:f>GRAFICOS!$I$30:$I$35</c:f>
              <c:numCache>
                <c:formatCode>0.00%</c:formatCode>
                <c:ptCount val="6"/>
                <c:pt idx="0">
                  <c:v>0.41603306074978541</c:v>
                </c:pt>
                <c:pt idx="1">
                  <c:v>0.20799826587344225</c:v>
                </c:pt>
                <c:pt idx="2">
                  <c:v>1.6120698647808861E-3</c:v>
                </c:pt>
                <c:pt idx="3">
                  <c:v>8.9861716013600379E-2</c:v>
                </c:pt>
                <c:pt idx="4">
                  <c:v>0.18741769913398562</c:v>
                </c:pt>
                <c:pt idx="5">
                  <c:v>9.7077188364405362E-2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GRAFICOS!$G$96</c:f>
          <c:strCache>
            <c:ptCount val="1"/>
            <c:pt idx="0">
              <c:v>Carteira Consolidada 
R$ 1.495,55 milhões</c:v>
            </c:pt>
          </c:strCache>
        </c:strRef>
      </c:tx>
      <c:layout>
        <c:manualLayout>
          <c:xMode val="edge"/>
          <c:yMode val="edge"/>
          <c:x val="0.55067579744774675"/>
          <c:y val="2.1877546126977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101856218357781"/>
          <c:y val="0.22517145344966388"/>
          <c:w val="0.65752362043304502"/>
          <c:h val="0.771887077746500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4938921412405027"/>
                  <c:y val="-9.236690277902366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73854229759739"/>
                      <c:h val="0.113653216275876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4724966651143036E-2"/>
                  <c:y val="-1.067788663306314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9332913314399945E-2"/>
                      <c:h val="0.1012588569681868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4024995381794205E-3"/>
                  <c:y val="-2.46578038399313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53326835305016"/>
                      <c:h val="0.15483713712904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33363007495761E-2"/>
                  <c:y val="1.527935138265777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375083165250665"/>
                      <c:h val="0.1196514666903506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4809632300707521E-2"/>
                  <c:y val="1.788109783981545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10761154855638"/>
                      <c:h val="0.1104544204336055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327988730076009E-2"/>
                  <c:y val="-2.0073700906374373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98982434887946"/>
                      <c:h val="0.13284599132950015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1315448987223715"/>
                  <c:y val="1.995337109691199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17435897435897"/>
                      <c:h val="0.12005080796041755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GRAFICOS!$G$99:$G$105</c:f>
              <c:strCache>
                <c:ptCount val="7"/>
                <c:pt idx="0">
                  <c:v>Pós-fixado TPF/IPCA</c:v>
                </c:pt>
                <c:pt idx="1">
                  <c:v>Prefixado TPF</c:v>
                </c:pt>
                <c:pt idx="2">
                  <c:v>Pós-fixado Crédito</c:v>
                </c:pt>
                <c:pt idx="3">
                  <c:v>Pós-fixado TPF/Selic</c:v>
                </c:pt>
                <c:pt idx="4">
                  <c:v>Pós-fixado Opcom/SELIC</c:v>
                </c:pt>
                <c:pt idx="5">
                  <c:v>Ações / Índice de Ações</c:v>
                </c:pt>
                <c:pt idx="6">
                  <c:v>Prefixado Empréstimos</c:v>
                </c:pt>
              </c:strCache>
            </c:strRef>
          </c:cat>
          <c:val>
            <c:numRef>
              <c:f>GRAFICOS!$I$99:$I$105</c:f>
              <c:numCache>
                <c:formatCode>0.00%</c:formatCode>
                <c:ptCount val="7"/>
                <c:pt idx="0">
                  <c:v>0.59561880739452111</c:v>
                </c:pt>
                <c:pt idx="1">
                  <c:v>0.1003895775012144</c:v>
                </c:pt>
                <c:pt idx="2">
                  <c:v>6.1207327464714062E-4</c:v>
                </c:pt>
                <c:pt idx="3">
                  <c:v>0.19203535085923878</c:v>
                </c:pt>
                <c:pt idx="4">
                  <c:v>7.115905293060179E-2</c:v>
                </c:pt>
                <c:pt idx="5">
                  <c:v>3.6858422748207054E-2</c:v>
                </c:pt>
                <c:pt idx="6">
                  <c:v>3.3267152915697523E-3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C.E.T. ao Mês (Sem IOF)</a:t>
            </a:r>
            <a:endParaRPr lang="pt-BR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053995680345571"/>
          <c:y val="1.3356547784627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9470034995625544E-2"/>
          <c:y val="0.16245370370370371"/>
          <c:w val="0.86225721784776899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EF!$Z$4:$Z$58</c:f>
              <c:numCache>
                <c:formatCode>General</c:formatCode>
                <c:ptCount val="5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52</c:v>
                </c:pt>
                <c:pt idx="47">
                  <c:v>53</c:v>
                </c:pt>
                <c:pt idx="48">
                  <c:v>54</c:v>
                </c:pt>
                <c:pt idx="49">
                  <c:v>55</c:v>
                </c:pt>
                <c:pt idx="50">
                  <c:v>56</c:v>
                </c:pt>
                <c:pt idx="51">
                  <c:v>57</c:v>
                </c:pt>
                <c:pt idx="52">
                  <c:v>58</c:v>
                </c:pt>
                <c:pt idx="53">
                  <c:v>59</c:v>
                </c:pt>
                <c:pt idx="54">
                  <c:v>60</c:v>
                </c:pt>
              </c:numCache>
            </c:numRef>
          </c:cat>
          <c:val>
            <c:numRef>
              <c:f>EF!$AA$4:$AA$58</c:f>
              <c:numCache>
                <c:formatCode>0.00%</c:formatCode>
                <c:ptCount val="55"/>
                <c:pt idx="0">
                  <c:v>1.5599999999999999E-2</c:v>
                </c:pt>
                <c:pt idx="1">
                  <c:v>1.5599999999999999E-2</c:v>
                </c:pt>
                <c:pt idx="2">
                  <c:v>1.5599999999999999E-2</c:v>
                </c:pt>
                <c:pt idx="3">
                  <c:v>1.5599999999999999E-2</c:v>
                </c:pt>
                <c:pt idx="4">
                  <c:v>1.5599999999999999E-2</c:v>
                </c:pt>
                <c:pt idx="5">
                  <c:v>1.5599999999999999E-2</c:v>
                </c:pt>
                <c:pt idx="6">
                  <c:v>1.43E-2</c:v>
                </c:pt>
                <c:pt idx="7">
                  <c:v>1.43E-2</c:v>
                </c:pt>
                <c:pt idx="8">
                  <c:v>1.43E-2</c:v>
                </c:pt>
                <c:pt idx="9">
                  <c:v>1.43E-2</c:v>
                </c:pt>
                <c:pt idx="10">
                  <c:v>1.43E-2</c:v>
                </c:pt>
                <c:pt idx="11">
                  <c:v>1.43E-2</c:v>
                </c:pt>
                <c:pt idx="12">
                  <c:v>1.41E-2</c:v>
                </c:pt>
                <c:pt idx="13">
                  <c:v>1.41E-2</c:v>
                </c:pt>
                <c:pt idx="14">
                  <c:v>1.41E-2</c:v>
                </c:pt>
                <c:pt idx="15">
                  <c:v>1.41E-2</c:v>
                </c:pt>
                <c:pt idx="16">
                  <c:v>1.41E-2</c:v>
                </c:pt>
                <c:pt idx="17">
                  <c:v>1.41E-2</c:v>
                </c:pt>
                <c:pt idx="18">
                  <c:v>1.4200000000000001E-2</c:v>
                </c:pt>
                <c:pt idx="19">
                  <c:v>1.4200000000000001E-2</c:v>
                </c:pt>
                <c:pt idx="20">
                  <c:v>1.4200000000000001E-2</c:v>
                </c:pt>
                <c:pt idx="21">
                  <c:v>1.4200000000000001E-2</c:v>
                </c:pt>
                <c:pt idx="22">
                  <c:v>1.4200000000000001E-2</c:v>
                </c:pt>
                <c:pt idx="23">
                  <c:v>1.4200000000000001E-2</c:v>
                </c:pt>
                <c:pt idx="24">
                  <c:v>1.46E-2</c:v>
                </c:pt>
                <c:pt idx="25">
                  <c:v>1.46E-2</c:v>
                </c:pt>
                <c:pt idx="26">
                  <c:v>1.46E-2</c:v>
                </c:pt>
                <c:pt idx="27">
                  <c:v>1.46E-2</c:v>
                </c:pt>
                <c:pt idx="28">
                  <c:v>1.46E-2</c:v>
                </c:pt>
                <c:pt idx="29">
                  <c:v>1.46E-2</c:v>
                </c:pt>
                <c:pt idx="30">
                  <c:v>1.5100000000000001E-2</c:v>
                </c:pt>
                <c:pt idx="31">
                  <c:v>1.5100000000000001E-2</c:v>
                </c:pt>
                <c:pt idx="32">
                  <c:v>1.5100000000000001E-2</c:v>
                </c:pt>
                <c:pt idx="33">
                  <c:v>1.5100000000000001E-2</c:v>
                </c:pt>
                <c:pt idx="34">
                  <c:v>1.5100000000000001E-2</c:v>
                </c:pt>
                <c:pt idx="35">
                  <c:v>1.5100000000000001E-2</c:v>
                </c:pt>
                <c:pt idx="36">
                  <c:v>1.5699999999999999E-2</c:v>
                </c:pt>
                <c:pt idx="37">
                  <c:v>1.5699999999999999E-2</c:v>
                </c:pt>
                <c:pt idx="38">
                  <c:v>1.5699999999999999E-2</c:v>
                </c:pt>
                <c:pt idx="39">
                  <c:v>1.5699999999999999E-2</c:v>
                </c:pt>
                <c:pt idx="40">
                  <c:v>1.5699999999999999E-2</c:v>
                </c:pt>
                <c:pt idx="41">
                  <c:v>1.5699999999999999E-2</c:v>
                </c:pt>
                <c:pt idx="42">
                  <c:v>1.6400000000000001E-2</c:v>
                </c:pt>
                <c:pt idx="43">
                  <c:v>1.6400000000000001E-2</c:v>
                </c:pt>
                <c:pt idx="44">
                  <c:v>1.6400000000000001E-2</c:v>
                </c:pt>
                <c:pt idx="45">
                  <c:v>1.6400000000000001E-2</c:v>
                </c:pt>
                <c:pt idx="46">
                  <c:v>1.6400000000000001E-2</c:v>
                </c:pt>
                <c:pt idx="47">
                  <c:v>1.6400000000000001E-2</c:v>
                </c:pt>
                <c:pt idx="48">
                  <c:v>1.7100000000000001E-2</c:v>
                </c:pt>
                <c:pt idx="49">
                  <c:v>1.7100000000000001E-2</c:v>
                </c:pt>
                <c:pt idx="50">
                  <c:v>1.7100000000000001E-2</c:v>
                </c:pt>
                <c:pt idx="51">
                  <c:v>1.7100000000000001E-2</c:v>
                </c:pt>
                <c:pt idx="52">
                  <c:v>1.7100000000000001E-2</c:v>
                </c:pt>
                <c:pt idx="53">
                  <c:v>1.7100000000000001E-2</c:v>
                </c:pt>
                <c:pt idx="54">
                  <c:v>1.78E-2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73443200"/>
        <c:axId val="-1873430144"/>
      </c:lineChart>
      <c:catAx>
        <c:axId val="-187344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873430144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-1873430144"/>
        <c:scaling>
          <c:orientation val="minMax"/>
          <c:max val="1.8000000000000002E-2"/>
          <c:min val="1.2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873443200"/>
        <c:crosses val="autoZero"/>
        <c:crossBetween val="between"/>
      </c:valAx>
      <c:spPr>
        <a:pattFill prst="dkUpDiag">
          <a:fgClr>
            <a:schemeClr val="bg1">
              <a:lumMod val="85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cap="none" spc="2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/>
              <a:t>Acompanhamento B-VaR </a:t>
            </a:r>
          </a:p>
          <a:p>
            <a:pPr algn="l">
              <a:defRPr sz="1500"/>
            </a:pPr>
            <a:r>
              <a:rPr lang="pt-BR" sz="800" i="1"/>
              <a:t>Política de Investimentos - Fundos Exclusivos</a:t>
            </a:r>
          </a:p>
        </c:rich>
      </c:tx>
      <c:layout>
        <c:manualLayout>
          <c:xMode val="edge"/>
          <c:yMode val="edge"/>
          <c:x val="7.0160427643106135E-2"/>
          <c:y val="1.1101286899250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cap="none" spc="2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360277983111759E-2"/>
          <c:y val="0.1257409213950671"/>
          <c:w val="0.85294742891815434"/>
          <c:h val="0.7027183340456794"/>
        </c:manualLayout>
      </c:layout>
      <c:lineChart>
        <c:grouping val="standard"/>
        <c:varyColors val="0"/>
        <c:ser>
          <c:idx val="0"/>
          <c:order val="0"/>
          <c:tx>
            <c:strRef>
              <c:f>Tabela!$B$2</c:f>
              <c:strCache>
                <c:ptCount val="1"/>
                <c:pt idx="0">
                  <c:v>FI BB</c:v>
                </c:pt>
              </c:strCache>
            </c:strRef>
          </c:tx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solidFill>
                <a:srgbClr val="FFFF00"/>
              </a:solidFill>
              <a:ln w="317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Tabela!$B$3:$B$1787</c:f>
              <c:numCache>
                <c:formatCode>General</c:formatCode>
                <c:ptCount val="1785"/>
                <c:pt idx="2" formatCode="0.00%">
                  <c:v>1.6889917893463825E-2</c:v>
                </c:pt>
                <c:pt idx="3" formatCode="0.00%">
                  <c:v>1.6889917893463825E-2</c:v>
                </c:pt>
                <c:pt idx="4" formatCode="0.00%">
                  <c:v>1.6889917893463825E-2</c:v>
                </c:pt>
                <c:pt idx="5" formatCode="0.00%">
                  <c:v>1.6889917893463825E-2</c:v>
                </c:pt>
                <c:pt idx="6" formatCode="0.00%">
                  <c:v>1.6889917893463825E-2</c:v>
                </c:pt>
                <c:pt idx="7" formatCode="0.00%">
                  <c:v>1.6889917893463825E-2</c:v>
                </c:pt>
                <c:pt idx="8" formatCode="0.00%">
                  <c:v>1.6889917893463825E-2</c:v>
                </c:pt>
                <c:pt idx="9" formatCode="0.00%">
                  <c:v>1.6889917893463825E-2</c:v>
                </c:pt>
                <c:pt idx="10" formatCode="0.00%">
                  <c:v>1.6889917893463825E-2</c:v>
                </c:pt>
                <c:pt idx="11" formatCode="0.00%">
                  <c:v>1.6889917893463825E-2</c:v>
                </c:pt>
                <c:pt idx="12" formatCode="0.00%">
                  <c:v>1.6889917893463825E-2</c:v>
                </c:pt>
                <c:pt idx="13" formatCode="0.00%">
                  <c:v>1.6889917893463825E-2</c:v>
                </c:pt>
                <c:pt idx="14" formatCode="0.00%">
                  <c:v>1.6889917893463825E-2</c:v>
                </c:pt>
                <c:pt idx="15" formatCode="0.00%">
                  <c:v>1.6889917893463825E-2</c:v>
                </c:pt>
                <c:pt idx="16" formatCode="0.00%">
                  <c:v>1.6889917893463825E-2</c:v>
                </c:pt>
                <c:pt idx="17" formatCode="0.00%">
                  <c:v>1.6889917893463825E-2</c:v>
                </c:pt>
                <c:pt idx="18" formatCode="0.00%">
                  <c:v>1.6889917893463825E-2</c:v>
                </c:pt>
                <c:pt idx="19" formatCode="0.00%">
                  <c:v>1.6889917893463825E-2</c:v>
                </c:pt>
                <c:pt idx="20" formatCode="0.00%">
                  <c:v>1.6889917893463825E-2</c:v>
                </c:pt>
                <c:pt idx="21" formatCode="0.00%">
                  <c:v>1.6889917893463825E-2</c:v>
                </c:pt>
                <c:pt idx="22" formatCode="0.00%">
                  <c:v>1.6889917893463825E-2</c:v>
                </c:pt>
                <c:pt idx="23" formatCode="0.00%">
                  <c:v>1.6889917893463825E-2</c:v>
                </c:pt>
                <c:pt idx="24" formatCode="0.00%">
                  <c:v>1.6889917893463825E-2</c:v>
                </c:pt>
                <c:pt idx="25" formatCode="0.00%">
                  <c:v>1.6889917893463825E-2</c:v>
                </c:pt>
                <c:pt idx="26" formatCode="0.00%">
                  <c:v>1.6889917893463825E-2</c:v>
                </c:pt>
                <c:pt idx="27" formatCode="0.00%">
                  <c:v>1.6889917893463825E-2</c:v>
                </c:pt>
                <c:pt idx="28" formatCode="0.00%">
                  <c:v>1.6889917893463825E-2</c:v>
                </c:pt>
                <c:pt idx="29" formatCode="0.00%">
                  <c:v>1.6889917893463825E-2</c:v>
                </c:pt>
                <c:pt idx="30" formatCode="0.00%">
                  <c:v>1.6889917893463825E-2</c:v>
                </c:pt>
                <c:pt idx="31" formatCode="0.00%">
                  <c:v>1.6889917893463825E-2</c:v>
                </c:pt>
                <c:pt idx="32" formatCode="0.00%">
                  <c:v>1.6889917893463825E-2</c:v>
                </c:pt>
                <c:pt idx="33" formatCode="0.00%">
                  <c:v>1.6889917893463825E-2</c:v>
                </c:pt>
                <c:pt idx="34" formatCode="0.00%">
                  <c:v>1.6889917893463825E-2</c:v>
                </c:pt>
                <c:pt idx="35" formatCode="0.00%">
                  <c:v>1.6889917893463825E-2</c:v>
                </c:pt>
                <c:pt idx="36" formatCode="0.00%">
                  <c:v>1.6889917893463825E-2</c:v>
                </c:pt>
                <c:pt idx="37" formatCode="0.00%">
                  <c:v>1.6889917893463825E-2</c:v>
                </c:pt>
                <c:pt idx="38" formatCode="0.00%">
                  <c:v>1.6889917893463825E-2</c:v>
                </c:pt>
                <c:pt idx="39" formatCode="0.00%">
                  <c:v>1.6889917893463825E-2</c:v>
                </c:pt>
                <c:pt idx="40" formatCode="0.00%">
                  <c:v>1.6889917893463825E-2</c:v>
                </c:pt>
                <c:pt idx="41" formatCode="0.00%">
                  <c:v>1.6889917893463825E-2</c:v>
                </c:pt>
                <c:pt idx="42" formatCode="0.00%">
                  <c:v>1.6889917893463825E-2</c:v>
                </c:pt>
                <c:pt idx="43" formatCode="0.00%">
                  <c:v>1.6889917893463825E-2</c:v>
                </c:pt>
                <c:pt idx="44" formatCode="0.00%">
                  <c:v>1.6889917893463825E-2</c:v>
                </c:pt>
                <c:pt idx="45" formatCode="0.00%">
                  <c:v>1.6889917893463825E-2</c:v>
                </c:pt>
                <c:pt idx="46" formatCode="0.00%">
                  <c:v>1.6889917893463825E-2</c:v>
                </c:pt>
                <c:pt idx="47" formatCode="0.00%">
                  <c:v>1.6889917893463825E-2</c:v>
                </c:pt>
                <c:pt idx="48" formatCode="0.00%">
                  <c:v>1.6889917893463825E-2</c:v>
                </c:pt>
                <c:pt idx="49" formatCode="0.00%">
                  <c:v>1.6889917893463825E-2</c:v>
                </c:pt>
                <c:pt idx="50" formatCode="0.00%">
                  <c:v>1.6889917893463825E-2</c:v>
                </c:pt>
                <c:pt idx="51" formatCode="0.00%">
                  <c:v>1.6889917893463825E-2</c:v>
                </c:pt>
                <c:pt idx="52" formatCode="0.00%">
                  <c:v>1.6889917893463825E-2</c:v>
                </c:pt>
                <c:pt idx="53" formatCode="0.00%">
                  <c:v>1.6889917893463825E-2</c:v>
                </c:pt>
                <c:pt idx="54" formatCode="0.00%">
                  <c:v>1.6889917893463825E-2</c:v>
                </c:pt>
                <c:pt idx="55" formatCode="0.00%">
                  <c:v>1.6889917893463825E-2</c:v>
                </c:pt>
                <c:pt idx="56" formatCode="0.00%">
                  <c:v>1.6889917893463825E-2</c:v>
                </c:pt>
                <c:pt idx="57" formatCode="0.00%">
                  <c:v>1.6889917893463825E-2</c:v>
                </c:pt>
                <c:pt idx="58" formatCode="0.00%">
                  <c:v>1.6889917893463825E-2</c:v>
                </c:pt>
                <c:pt idx="59" formatCode="0.00%">
                  <c:v>1.6889917893463825E-2</c:v>
                </c:pt>
                <c:pt idx="60" formatCode="0.00%">
                  <c:v>1.6889917893463825E-2</c:v>
                </c:pt>
                <c:pt idx="61" formatCode="0.00%">
                  <c:v>1.6889917893463825E-2</c:v>
                </c:pt>
                <c:pt idx="62" formatCode="0.00%">
                  <c:v>1.6889917893463825E-2</c:v>
                </c:pt>
                <c:pt idx="63" formatCode="0.00%">
                  <c:v>1.6889917893463825E-2</c:v>
                </c:pt>
                <c:pt idx="64" formatCode="0.00%">
                  <c:v>1.6889917893463825E-2</c:v>
                </c:pt>
                <c:pt idx="65" formatCode="0.00%">
                  <c:v>1.6889917893463825E-2</c:v>
                </c:pt>
                <c:pt idx="66" formatCode="0.00%">
                  <c:v>1.6889917893463825E-2</c:v>
                </c:pt>
                <c:pt idx="67" formatCode="0.00%">
                  <c:v>1.6889917893463825E-2</c:v>
                </c:pt>
                <c:pt idx="68" formatCode="0.00%">
                  <c:v>1.6889917893463825E-2</c:v>
                </c:pt>
                <c:pt idx="69" formatCode="0.00%">
                  <c:v>1.6889917893463825E-2</c:v>
                </c:pt>
                <c:pt idx="70" formatCode="0.00%">
                  <c:v>1.6889917893463825E-2</c:v>
                </c:pt>
                <c:pt idx="71" formatCode="0.00%">
                  <c:v>1.6889917893463825E-2</c:v>
                </c:pt>
                <c:pt idx="72" formatCode="0.00%">
                  <c:v>1.6889917893463825E-2</c:v>
                </c:pt>
                <c:pt idx="73" formatCode="0.00%">
                  <c:v>1.6889917893463825E-2</c:v>
                </c:pt>
                <c:pt idx="74" formatCode="0.00%">
                  <c:v>1.6889917893463825E-2</c:v>
                </c:pt>
                <c:pt idx="75" formatCode="0.00%">
                  <c:v>1.6889917893463825E-2</c:v>
                </c:pt>
                <c:pt idx="76" formatCode="0.00%">
                  <c:v>1.6889917893463825E-2</c:v>
                </c:pt>
                <c:pt idx="77" formatCode="0.00%">
                  <c:v>1.6889917893463825E-2</c:v>
                </c:pt>
                <c:pt idx="78" formatCode="0.00%">
                  <c:v>1.6889917893463825E-2</c:v>
                </c:pt>
                <c:pt idx="79" formatCode="0.00%">
                  <c:v>1.6889917893463825E-2</c:v>
                </c:pt>
                <c:pt idx="80" formatCode="0.00%">
                  <c:v>1.6889917893463825E-2</c:v>
                </c:pt>
                <c:pt idx="81" formatCode="0.00%">
                  <c:v>1.6889917893463825E-2</c:v>
                </c:pt>
                <c:pt idx="82" formatCode="0.00%">
                  <c:v>1.6889917893463825E-2</c:v>
                </c:pt>
                <c:pt idx="83" formatCode="0.00%">
                  <c:v>1.6889917893463825E-2</c:v>
                </c:pt>
                <c:pt idx="84" formatCode="0.00%">
                  <c:v>1.6889917893463825E-2</c:v>
                </c:pt>
                <c:pt idx="85" formatCode="0.00%">
                  <c:v>1.6889917893463825E-2</c:v>
                </c:pt>
                <c:pt idx="86" formatCode="0.00%">
                  <c:v>1.6889917893463825E-2</c:v>
                </c:pt>
                <c:pt idx="87" formatCode="0.00%">
                  <c:v>1.6889917893463825E-2</c:v>
                </c:pt>
                <c:pt idx="88" formatCode="0.00%">
                  <c:v>1.6889917893463825E-2</c:v>
                </c:pt>
                <c:pt idx="89" formatCode="0.00%">
                  <c:v>1.6889917893463825E-2</c:v>
                </c:pt>
                <c:pt idx="90" formatCode="0.00%">
                  <c:v>1.6889917893463825E-2</c:v>
                </c:pt>
                <c:pt idx="91" formatCode="0.00%">
                  <c:v>1.6889917893463825E-2</c:v>
                </c:pt>
                <c:pt idx="92" formatCode="0.00%">
                  <c:v>1.6889917893463825E-2</c:v>
                </c:pt>
                <c:pt idx="93" formatCode="0.00%">
                  <c:v>1.6889917893463825E-2</c:v>
                </c:pt>
                <c:pt idx="94" formatCode="0.00%">
                  <c:v>1.6889917893463825E-2</c:v>
                </c:pt>
                <c:pt idx="95" formatCode="0.00%">
                  <c:v>1.6889917893463825E-2</c:v>
                </c:pt>
                <c:pt idx="96" formatCode="0.00%">
                  <c:v>1.6889917893463825E-2</c:v>
                </c:pt>
                <c:pt idx="97" formatCode="0.00%">
                  <c:v>1.6889917893463825E-2</c:v>
                </c:pt>
                <c:pt idx="98" formatCode="0.00%">
                  <c:v>1.6889917893463825E-2</c:v>
                </c:pt>
                <c:pt idx="99" formatCode="0.00%">
                  <c:v>1.6889917893463825E-2</c:v>
                </c:pt>
                <c:pt idx="100" formatCode="0.00%">
                  <c:v>1.6889917893463825E-2</c:v>
                </c:pt>
                <c:pt idx="101" formatCode="0.00%">
                  <c:v>1.6889917893463825E-2</c:v>
                </c:pt>
                <c:pt idx="102" formatCode="0.00%">
                  <c:v>1.6889917893463825E-2</c:v>
                </c:pt>
                <c:pt idx="103" formatCode="0.00%">
                  <c:v>1.6889917893463825E-2</c:v>
                </c:pt>
                <c:pt idx="104" formatCode="0.00%">
                  <c:v>1.6889917893463825E-2</c:v>
                </c:pt>
                <c:pt idx="105" formatCode="0.00%">
                  <c:v>1.6889917893463825E-2</c:v>
                </c:pt>
                <c:pt idx="106" formatCode="0.00%">
                  <c:v>1.6889917893463825E-2</c:v>
                </c:pt>
                <c:pt idx="107" formatCode="0.00%">
                  <c:v>1.6889917893463825E-2</c:v>
                </c:pt>
                <c:pt idx="108" formatCode="0.00%">
                  <c:v>1.6889917893463825E-2</c:v>
                </c:pt>
                <c:pt idx="109" formatCode="0.00%">
                  <c:v>1.6889917893463825E-2</c:v>
                </c:pt>
                <c:pt idx="110" formatCode="0.00%">
                  <c:v>1.6889917893463825E-2</c:v>
                </c:pt>
                <c:pt idx="111" formatCode="0.00%">
                  <c:v>1.6889917893463825E-2</c:v>
                </c:pt>
                <c:pt idx="112" formatCode="0.00%">
                  <c:v>1.6889917893463825E-2</c:v>
                </c:pt>
                <c:pt idx="113" formatCode="0.00%">
                  <c:v>1.6889917893463825E-2</c:v>
                </c:pt>
                <c:pt idx="114" formatCode="0.00%">
                  <c:v>1.6889917893463825E-2</c:v>
                </c:pt>
                <c:pt idx="115" formatCode="0.00%">
                  <c:v>1.6889917893463825E-2</c:v>
                </c:pt>
                <c:pt idx="116" formatCode="0.00%">
                  <c:v>1.6889917893463825E-2</c:v>
                </c:pt>
                <c:pt idx="117" formatCode="0.00%">
                  <c:v>1.6889917893463825E-2</c:v>
                </c:pt>
                <c:pt idx="118" formatCode="0.00%">
                  <c:v>1.6889917893463825E-2</c:v>
                </c:pt>
                <c:pt idx="119" formatCode="0.00%">
                  <c:v>1.6889917893463825E-2</c:v>
                </c:pt>
                <c:pt idx="120" formatCode="0.00%">
                  <c:v>1.6889917893463825E-2</c:v>
                </c:pt>
                <c:pt idx="121" formatCode="0.00%">
                  <c:v>1.6889917893463825E-2</c:v>
                </c:pt>
                <c:pt idx="122" formatCode="0.00%">
                  <c:v>1.6889917893463825E-2</c:v>
                </c:pt>
                <c:pt idx="123" formatCode="0.00%">
                  <c:v>1.6889917893463825E-2</c:v>
                </c:pt>
                <c:pt idx="124" formatCode="0.00%">
                  <c:v>1.6889917893463825E-2</c:v>
                </c:pt>
                <c:pt idx="125" formatCode="0.00%">
                  <c:v>1.6889917893463825E-2</c:v>
                </c:pt>
                <c:pt idx="126" formatCode="0.00%">
                  <c:v>1.6889917893463825E-2</c:v>
                </c:pt>
                <c:pt idx="127" formatCode="0.00%">
                  <c:v>1.6889917893463825E-2</c:v>
                </c:pt>
                <c:pt idx="128" formatCode="0.00%">
                  <c:v>1.6889917893463825E-2</c:v>
                </c:pt>
                <c:pt idx="129" formatCode="0.00%">
                  <c:v>1.6889917893463825E-2</c:v>
                </c:pt>
                <c:pt idx="130" formatCode="0.00%">
                  <c:v>1.6889917893463825E-2</c:v>
                </c:pt>
                <c:pt idx="131" formatCode="0.00%">
                  <c:v>1.6889917893463825E-2</c:v>
                </c:pt>
                <c:pt idx="132" formatCode="0.00%">
                  <c:v>1.6889917893463825E-2</c:v>
                </c:pt>
                <c:pt idx="133" formatCode="0.00%">
                  <c:v>1.6889917893463825E-2</c:v>
                </c:pt>
                <c:pt idx="134" formatCode="0.00%">
                  <c:v>1.6889917893463825E-2</c:v>
                </c:pt>
                <c:pt idx="135" formatCode="0.00%">
                  <c:v>1.6889917893463825E-2</c:v>
                </c:pt>
                <c:pt idx="136" formatCode="0.00%">
                  <c:v>1.6889917893463825E-2</c:v>
                </c:pt>
                <c:pt idx="137" formatCode="0.00%">
                  <c:v>1.6889917893463825E-2</c:v>
                </c:pt>
                <c:pt idx="138" formatCode="0.00%">
                  <c:v>1.6889917893463825E-2</c:v>
                </c:pt>
                <c:pt idx="139" formatCode="0.00%">
                  <c:v>1.6889917893463825E-2</c:v>
                </c:pt>
                <c:pt idx="140" formatCode="0.00%">
                  <c:v>1.6889917893463825E-2</c:v>
                </c:pt>
                <c:pt idx="141" formatCode="0.00%">
                  <c:v>1.6889917893463825E-2</c:v>
                </c:pt>
                <c:pt idx="142" formatCode="0.00%">
                  <c:v>1.6889917893463825E-2</c:v>
                </c:pt>
                <c:pt idx="143" formatCode="0.00%">
                  <c:v>1.6889917893463825E-2</c:v>
                </c:pt>
                <c:pt idx="144" formatCode="0.00%">
                  <c:v>1.6889917893463825E-2</c:v>
                </c:pt>
                <c:pt idx="145" formatCode="0.00%">
                  <c:v>1.6889917893463825E-2</c:v>
                </c:pt>
                <c:pt idx="146" formatCode="0.00%">
                  <c:v>1.6889917893463825E-2</c:v>
                </c:pt>
                <c:pt idx="147" formatCode="0.00%">
                  <c:v>1.6889917893463825E-2</c:v>
                </c:pt>
                <c:pt idx="148" formatCode="0.00%">
                  <c:v>1.6789462177446458E-2</c:v>
                </c:pt>
                <c:pt idx="149" formatCode="0.00%">
                  <c:v>1.6575761405853262E-2</c:v>
                </c:pt>
                <c:pt idx="150" formatCode="0.00%">
                  <c:v>1.5862786638970915E-2</c:v>
                </c:pt>
                <c:pt idx="151" formatCode="0.00%">
                  <c:v>1.4048205139275958E-2</c:v>
                </c:pt>
                <c:pt idx="152" formatCode="0.00%">
                  <c:v>1.276738646494484E-2</c:v>
                </c:pt>
                <c:pt idx="153" formatCode="0.00%">
                  <c:v>1.2328133770519011E-2</c:v>
                </c:pt>
                <c:pt idx="154" formatCode="0.00%">
                  <c:v>8.871047693054886E-3</c:v>
                </c:pt>
                <c:pt idx="155" formatCode="0.00%">
                  <c:v>5.8969936077880253E-3</c:v>
                </c:pt>
                <c:pt idx="156" formatCode="0.00%">
                  <c:v>5.6804135350035593E-3</c:v>
                </c:pt>
                <c:pt idx="157" formatCode="0.00%">
                  <c:v>5.6459873011816316E-3</c:v>
                </c:pt>
                <c:pt idx="158" formatCode="0.00%">
                  <c:v>5.2638743452994565E-3</c:v>
                </c:pt>
                <c:pt idx="159" formatCode="0.00%">
                  <c:v>4.878558353951545E-3</c:v>
                </c:pt>
                <c:pt idx="160" formatCode="0.00%">
                  <c:v>4.7924815406713284E-3</c:v>
                </c:pt>
                <c:pt idx="161" formatCode="0.00%">
                  <c:v>4.7728621906909354E-3</c:v>
                </c:pt>
                <c:pt idx="162" formatCode="0.00%">
                  <c:v>4.7149959686153429E-3</c:v>
                </c:pt>
                <c:pt idx="163" formatCode="0.00%">
                  <c:v>4.6598286630586683E-3</c:v>
                </c:pt>
                <c:pt idx="164" formatCode="0.00%">
                  <c:v>4.5801948474939735E-3</c:v>
                </c:pt>
                <c:pt idx="165" formatCode="0.00%">
                  <c:v>4.4526157403553812E-3</c:v>
                </c:pt>
                <c:pt idx="166" formatCode="0.00%">
                  <c:v>4.370908439653742E-3</c:v>
                </c:pt>
                <c:pt idx="167" formatCode="0.00%">
                  <c:v>4.2605019842886895E-3</c:v>
                </c:pt>
                <c:pt idx="168" formatCode="0.00%">
                  <c:v>4.1107677079951664E-3</c:v>
                </c:pt>
                <c:pt idx="169" formatCode="0.00%">
                  <c:v>3.9678803746359681E-3</c:v>
                </c:pt>
                <c:pt idx="170" formatCode="0.00%">
                  <c:v>3.879204263116881E-3</c:v>
                </c:pt>
                <c:pt idx="171" formatCode="0.00%">
                  <c:v>3.7579611420541724E-3</c:v>
                </c:pt>
                <c:pt idx="172" formatCode="0.00%">
                  <c:v>3.5863800252819377E-3</c:v>
                </c:pt>
                <c:pt idx="173" formatCode="0.00%">
                  <c:v>3.5863800252819377E-3</c:v>
                </c:pt>
                <c:pt idx="174" formatCode="0.00%">
                  <c:v>3.5863800252819377E-3</c:v>
                </c:pt>
                <c:pt idx="175" formatCode="0.00%">
                  <c:v>3.5863800252819377E-3</c:v>
                </c:pt>
                <c:pt idx="176" formatCode="0.00%">
                  <c:v>3.4996680464991214E-3</c:v>
                </c:pt>
                <c:pt idx="177" formatCode="0.00%">
                  <c:v>3.4673118198606189E-3</c:v>
                </c:pt>
                <c:pt idx="178" formatCode="0.00%">
                  <c:v>3.4673118198606189E-3</c:v>
                </c:pt>
                <c:pt idx="179" formatCode="0.00%">
                  <c:v>3.4673118198606189E-3</c:v>
                </c:pt>
                <c:pt idx="180" formatCode="0.00%">
                  <c:v>3.4673118198606189E-3</c:v>
                </c:pt>
                <c:pt idx="181" formatCode="0.00%">
                  <c:v>3.4673118198606189E-3</c:v>
                </c:pt>
                <c:pt idx="182" formatCode="0.00%">
                  <c:v>3.4673118198606189E-3</c:v>
                </c:pt>
                <c:pt idx="183" formatCode="0.00%">
                  <c:v>3.4673118198606189E-3</c:v>
                </c:pt>
                <c:pt idx="184" formatCode="0.00%">
                  <c:v>3.4673118198606189E-3</c:v>
                </c:pt>
                <c:pt idx="185" formatCode="0.00%">
                  <c:v>3.4673118198606189E-3</c:v>
                </c:pt>
                <c:pt idx="186" formatCode="0.00%">
                  <c:v>3.4673118198606189E-3</c:v>
                </c:pt>
                <c:pt idx="187" formatCode="0.00%">
                  <c:v>3.4673118198606189E-3</c:v>
                </c:pt>
                <c:pt idx="188" formatCode="0.00%">
                  <c:v>3.4673118198606189E-3</c:v>
                </c:pt>
                <c:pt idx="189" formatCode="0.00%">
                  <c:v>3.4673118198606189E-3</c:v>
                </c:pt>
                <c:pt idx="190" formatCode="0.00%">
                  <c:v>3.4673118198606189E-3</c:v>
                </c:pt>
                <c:pt idx="191" formatCode="0.00%">
                  <c:v>3.4673118198606189E-3</c:v>
                </c:pt>
                <c:pt idx="192" formatCode="0.00%">
                  <c:v>3.4673118198606189E-3</c:v>
                </c:pt>
                <c:pt idx="193" formatCode="0.00%">
                  <c:v>3.4673118198606189E-3</c:v>
                </c:pt>
                <c:pt idx="194" formatCode="0.00%">
                  <c:v>3.4673118198606189E-3</c:v>
                </c:pt>
                <c:pt idx="195" formatCode="0.00%">
                  <c:v>3.4673118198606189E-3</c:v>
                </c:pt>
                <c:pt idx="196" formatCode="0.00%">
                  <c:v>3.4673118198606189E-3</c:v>
                </c:pt>
                <c:pt idx="197" formatCode="0.00%">
                  <c:v>3.4673118198606189E-3</c:v>
                </c:pt>
                <c:pt idx="198" formatCode="0.00%">
                  <c:v>3.4673118198606189E-3</c:v>
                </c:pt>
                <c:pt idx="199" formatCode="0.00%">
                  <c:v>3.4673118198606189E-3</c:v>
                </c:pt>
                <c:pt idx="200" formatCode="0.00%">
                  <c:v>3.4454407998575575E-3</c:v>
                </c:pt>
                <c:pt idx="201" formatCode="0.00%">
                  <c:v>3.3802110522232918E-3</c:v>
                </c:pt>
                <c:pt idx="202" formatCode="0.00%">
                  <c:v>3.2892054669785066E-3</c:v>
                </c:pt>
                <c:pt idx="203" formatCode="0.00%">
                  <c:v>3.2453391442499925E-3</c:v>
                </c:pt>
                <c:pt idx="204" formatCode="0.00%">
                  <c:v>3.180122323764445E-3</c:v>
                </c:pt>
                <c:pt idx="205" formatCode="0.00%">
                  <c:v>3.0871943291277625E-3</c:v>
                </c:pt>
                <c:pt idx="206" formatCode="0.00%">
                  <c:v>3.0268817048358042E-3</c:v>
                </c:pt>
                <c:pt idx="207" formatCode="0.00%">
                  <c:v>2.9786407748446262E-3</c:v>
                </c:pt>
                <c:pt idx="208" formatCode="0.00%">
                  <c:v>2.9227666852320424E-3</c:v>
                </c:pt>
                <c:pt idx="209" formatCode="0.00%">
                  <c:v>2.8942974122791896E-3</c:v>
                </c:pt>
                <c:pt idx="210" formatCode="0.00%">
                  <c:v>2.7952762885726287E-3</c:v>
                </c:pt>
                <c:pt idx="211" formatCode="0.00%">
                  <c:v>2.6327866169743694E-3</c:v>
                </c:pt>
                <c:pt idx="212" formatCode="0.00%">
                  <c:v>2.5588045207112996E-3</c:v>
                </c:pt>
                <c:pt idx="213" formatCode="0.00%">
                  <c:v>2.5388853945387756E-3</c:v>
                </c:pt>
                <c:pt idx="214" formatCode="0.00%">
                  <c:v>2.4772096193071969E-3</c:v>
                </c:pt>
                <c:pt idx="215" formatCode="0.00%">
                  <c:v>2.4233495104671763E-3</c:v>
                </c:pt>
                <c:pt idx="216" formatCode="0.00%">
                  <c:v>2.3222526996758198E-3</c:v>
                </c:pt>
                <c:pt idx="217" formatCode="0.00%">
                  <c:v>2.2367900651270255E-3</c:v>
                </c:pt>
                <c:pt idx="218" formatCode="0.00%">
                  <c:v>2.2204509845066165E-3</c:v>
                </c:pt>
                <c:pt idx="219" formatCode="0.00%">
                  <c:v>2.2148861106549788E-3</c:v>
                </c:pt>
                <c:pt idx="220" formatCode="0.00%">
                  <c:v>2.2146381634071898E-3</c:v>
                </c:pt>
                <c:pt idx="221" formatCode="0.00%">
                  <c:v>2.2113993972667891E-3</c:v>
                </c:pt>
                <c:pt idx="222" formatCode="0.00%">
                  <c:v>2.2113993972667891E-3</c:v>
                </c:pt>
                <c:pt idx="223" formatCode="0.00%">
                  <c:v>2.2113993972667891E-3</c:v>
                </c:pt>
                <c:pt idx="224" formatCode="0.00%">
                  <c:v>2.2113993972667891E-3</c:v>
                </c:pt>
                <c:pt idx="225" formatCode="0.00%">
                  <c:v>2.1847040259002971E-3</c:v>
                </c:pt>
                <c:pt idx="226" formatCode="0.00%">
                  <c:v>2.1513357116312972E-3</c:v>
                </c:pt>
                <c:pt idx="227" formatCode="0.00%">
                  <c:v>2.1513357116312972E-3</c:v>
                </c:pt>
                <c:pt idx="228" formatCode="0.00%">
                  <c:v>2.1513357116312972E-3</c:v>
                </c:pt>
                <c:pt idx="229" formatCode="0.00%">
                  <c:v>2.1513357116312972E-3</c:v>
                </c:pt>
                <c:pt idx="230" formatCode="0.00%">
                  <c:v>2.117406395934174E-3</c:v>
                </c:pt>
                <c:pt idx="231" formatCode="0.00%">
                  <c:v>2.0919424287066724E-3</c:v>
                </c:pt>
                <c:pt idx="232" formatCode="0.00%">
                  <c:v>2.0778989679078761E-3</c:v>
                </c:pt>
                <c:pt idx="233" formatCode="0.00%">
                  <c:v>2.0778989679078761E-3</c:v>
                </c:pt>
                <c:pt idx="234" formatCode="0.00%">
                  <c:v>2.0598669626005596E-3</c:v>
                </c:pt>
                <c:pt idx="235" formatCode="0.00%">
                  <c:v>2.0352009969821392E-3</c:v>
                </c:pt>
                <c:pt idx="236" formatCode="0.00%">
                  <c:v>2.0352009969821392E-3</c:v>
                </c:pt>
                <c:pt idx="237" formatCode="0.00%">
                  <c:v>2.0352009969821392E-3</c:v>
                </c:pt>
                <c:pt idx="238" formatCode="0.00%">
                  <c:v>2.0352009969821392E-3</c:v>
                </c:pt>
                <c:pt idx="239" formatCode="0.00%">
                  <c:v>2.0352009969821392E-3</c:v>
                </c:pt>
                <c:pt idx="240" formatCode="0.00%">
                  <c:v>2.0352009969821392E-3</c:v>
                </c:pt>
                <c:pt idx="241" formatCode="0.00%">
                  <c:v>2.0352009969821392E-3</c:v>
                </c:pt>
                <c:pt idx="242" formatCode="0.00%">
                  <c:v>2.0352009969821392E-3</c:v>
                </c:pt>
                <c:pt idx="243" formatCode="0.00%">
                  <c:v>2.0352009969821392E-3</c:v>
                </c:pt>
                <c:pt idx="244" formatCode="0.00%">
                  <c:v>2.0352009969821392E-3</c:v>
                </c:pt>
                <c:pt idx="245" formatCode="0.00%">
                  <c:v>2.0352009969821392E-3</c:v>
                </c:pt>
                <c:pt idx="246" formatCode="0.00%">
                  <c:v>2.0352009969821392E-3</c:v>
                </c:pt>
                <c:pt idx="247" formatCode="0.00%">
                  <c:v>2.0352009969821392E-3</c:v>
                </c:pt>
                <c:pt idx="248" formatCode="0.00%">
                  <c:v>2.0352009969821392E-3</c:v>
                </c:pt>
                <c:pt idx="249" formatCode="0.00%">
                  <c:v>2.0352009969821392E-3</c:v>
                </c:pt>
                <c:pt idx="250" formatCode="0.00%">
                  <c:v>2.0352009969821392E-3</c:v>
                </c:pt>
                <c:pt idx="251" formatCode="0.00%">
                  <c:v>2.0352009969821392E-3</c:v>
                </c:pt>
                <c:pt idx="252" formatCode="0.00%">
                  <c:v>2.0352009969821392E-3</c:v>
                </c:pt>
                <c:pt idx="253" formatCode="0.00%">
                  <c:v>2.0352009969821392E-3</c:v>
                </c:pt>
                <c:pt idx="254" formatCode="0.00%">
                  <c:v>2.0352009969821392E-3</c:v>
                </c:pt>
                <c:pt idx="255" formatCode="0.00%">
                  <c:v>2.0352009969821392E-3</c:v>
                </c:pt>
                <c:pt idx="256" formatCode="0.00%">
                  <c:v>2.0352009969821392E-3</c:v>
                </c:pt>
                <c:pt idx="257" formatCode="0.00%">
                  <c:v>2.0352009969821392E-3</c:v>
                </c:pt>
                <c:pt idx="258" formatCode="0.00%">
                  <c:v>2.0352009969821392E-3</c:v>
                </c:pt>
                <c:pt idx="259" formatCode="0.00%">
                  <c:v>2.0352009969821392E-3</c:v>
                </c:pt>
                <c:pt idx="260" formatCode="0.00%">
                  <c:v>2.0352009969821392E-3</c:v>
                </c:pt>
                <c:pt idx="261" formatCode="0.00%">
                  <c:v>2.0352009969821392E-3</c:v>
                </c:pt>
                <c:pt idx="262" formatCode="0.00%">
                  <c:v>2.0352009969821392E-3</c:v>
                </c:pt>
                <c:pt idx="263" formatCode="0.00%">
                  <c:v>2.0352009969821392E-3</c:v>
                </c:pt>
                <c:pt idx="264" formatCode="0.00%">
                  <c:v>2.0352009969821392E-3</c:v>
                </c:pt>
                <c:pt idx="265" formatCode="0.00%">
                  <c:v>2.0352009969821392E-3</c:v>
                </c:pt>
                <c:pt idx="266" formatCode="0.00%">
                  <c:v>2.0352009969821392E-3</c:v>
                </c:pt>
                <c:pt idx="267" formatCode="0.00%">
                  <c:v>2.0352009969821392E-3</c:v>
                </c:pt>
                <c:pt idx="268" formatCode="0.00%">
                  <c:v>2.0352009969821392E-3</c:v>
                </c:pt>
                <c:pt idx="269" formatCode="0.00%">
                  <c:v>2.0352009969821392E-3</c:v>
                </c:pt>
                <c:pt idx="270" formatCode="0.00%">
                  <c:v>2.0352009969821392E-3</c:v>
                </c:pt>
                <c:pt idx="271" formatCode="0.00%">
                  <c:v>2.0167880396253887E-3</c:v>
                </c:pt>
                <c:pt idx="272" formatCode="0.00%">
                  <c:v>2.0167880396253887E-3</c:v>
                </c:pt>
                <c:pt idx="273" formatCode="0.00%">
                  <c:v>1.97477385767722E-3</c:v>
                </c:pt>
                <c:pt idx="274" formatCode="0.00%">
                  <c:v>1.97477385767722E-3</c:v>
                </c:pt>
                <c:pt idx="275" formatCode="0.00%">
                  <c:v>1.943734569788774E-3</c:v>
                </c:pt>
                <c:pt idx="276" formatCode="0.00%">
                  <c:v>1.943734569788774E-3</c:v>
                </c:pt>
                <c:pt idx="277" formatCode="0.00%">
                  <c:v>1.943734569788774E-3</c:v>
                </c:pt>
                <c:pt idx="278" formatCode="0.00%">
                  <c:v>1.9451572352863265E-3</c:v>
                </c:pt>
                <c:pt idx="279" formatCode="0.00%">
                  <c:v>1.9451572352863265E-3</c:v>
                </c:pt>
                <c:pt idx="280" formatCode="0.00%">
                  <c:v>1.9451572352863265E-3</c:v>
                </c:pt>
                <c:pt idx="281" formatCode="0.00%">
                  <c:v>1.9451572352863265E-3</c:v>
                </c:pt>
                <c:pt idx="282" formatCode="0.00%">
                  <c:v>1.9451572352863265E-3</c:v>
                </c:pt>
                <c:pt idx="283" formatCode="0.00%">
                  <c:v>1.9475395754868063E-3</c:v>
                </c:pt>
                <c:pt idx="284" formatCode="0.00%">
                  <c:v>2.0598669626005596E-3</c:v>
                </c:pt>
                <c:pt idx="285" formatCode="0.00%">
                  <c:v>2.0817462618960671E-3</c:v>
                </c:pt>
                <c:pt idx="286" formatCode="0.00%">
                  <c:v>2.1221086441419621E-3</c:v>
                </c:pt>
                <c:pt idx="287" formatCode="0.00%">
                  <c:v>2.1710966371464189E-3</c:v>
                </c:pt>
                <c:pt idx="288" formatCode="0.00%">
                  <c:v>2.2113993972667891E-3</c:v>
                </c:pt>
                <c:pt idx="289" formatCode="0.00%">
                  <c:v>2.2113993972667891E-3</c:v>
                </c:pt>
                <c:pt idx="290" formatCode="0.00%">
                  <c:v>2.2113993972667891E-3</c:v>
                </c:pt>
                <c:pt idx="291" formatCode="0.00%">
                  <c:v>2.2113993972667891E-3</c:v>
                </c:pt>
                <c:pt idx="292" formatCode="0.00%">
                  <c:v>2.2113993972667891E-3</c:v>
                </c:pt>
                <c:pt idx="293" formatCode="0.00%">
                  <c:v>2.2113993972667891E-3</c:v>
                </c:pt>
                <c:pt idx="294" formatCode="0.00%">
                  <c:v>2.2113993972667891E-3</c:v>
                </c:pt>
                <c:pt idx="295" formatCode="0.00%">
                  <c:v>2.2113993972667891E-3</c:v>
                </c:pt>
                <c:pt idx="296" formatCode="0.00%">
                  <c:v>2.2113993972667891E-3</c:v>
                </c:pt>
                <c:pt idx="297" formatCode="0.00%">
                  <c:v>2.2113993972667891E-3</c:v>
                </c:pt>
                <c:pt idx="298" formatCode="0.00%">
                  <c:v>2.2113993972667891E-3</c:v>
                </c:pt>
                <c:pt idx="299" formatCode="0.00%">
                  <c:v>2.2113993972667891E-3</c:v>
                </c:pt>
                <c:pt idx="300" formatCode="0.00%">
                  <c:v>2.2113993972667891E-3</c:v>
                </c:pt>
                <c:pt idx="301" formatCode="0.00%">
                  <c:v>2.2113993972667891E-3</c:v>
                </c:pt>
                <c:pt idx="302" formatCode="0.00%">
                  <c:v>2.2113993972667891E-3</c:v>
                </c:pt>
                <c:pt idx="303" formatCode="0.00%">
                  <c:v>2.2113993972667891E-3</c:v>
                </c:pt>
                <c:pt idx="304" formatCode="0.00%">
                  <c:v>2.2113993972667891E-3</c:v>
                </c:pt>
                <c:pt idx="305" formatCode="0.00%">
                  <c:v>2.2113993972667891E-3</c:v>
                </c:pt>
                <c:pt idx="306" formatCode="0.00%">
                  <c:v>2.2113993972667891E-3</c:v>
                </c:pt>
                <c:pt idx="307" formatCode="0.00%">
                  <c:v>2.2113993972667891E-3</c:v>
                </c:pt>
                <c:pt idx="308" formatCode="0.00%">
                  <c:v>2.2113993972667891E-3</c:v>
                </c:pt>
                <c:pt idx="309" formatCode="0.00%">
                  <c:v>2.2113993972667891E-3</c:v>
                </c:pt>
                <c:pt idx="310" formatCode="0.00%">
                  <c:v>2.2113993972667891E-3</c:v>
                </c:pt>
                <c:pt idx="311" formatCode="0.00%">
                  <c:v>2.2113993972667891E-3</c:v>
                </c:pt>
                <c:pt idx="312" formatCode="0.00%">
                  <c:v>2.2113993972667891E-3</c:v>
                </c:pt>
                <c:pt idx="313" formatCode="0.00%">
                  <c:v>2.2113993972667891E-3</c:v>
                </c:pt>
                <c:pt idx="314" formatCode="0.00%">
                  <c:v>2.2113993972667891E-3</c:v>
                </c:pt>
                <c:pt idx="315" formatCode="0.00%">
                  <c:v>2.2113993972667891E-3</c:v>
                </c:pt>
                <c:pt idx="316" formatCode="0.00%">
                  <c:v>2.2113993972667891E-3</c:v>
                </c:pt>
                <c:pt idx="317" formatCode="0.00%">
                  <c:v>2.2113993972667891E-3</c:v>
                </c:pt>
                <c:pt idx="318" formatCode="0.00%">
                  <c:v>2.2113993972667891E-3</c:v>
                </c:pt>
                <c:pt idx="319" formatCode="0.00%">
                  <c:v>2.2113993972667891E-3</c:v>
                </c:pt>
                <c:pt idx="320" formatCode="0.00%">
                  <c:v>2.2113993972667891E-3</c:v>
                </c:pt>
                <c:pt idx="321" formatCode="0.00%">
                  <c:v>2.2113993972667891E-3</c:v>
                </c:pt>
                <c:pt idx="322" formatCode="0.00%">
                  <c:v>2.1710966371464189E-3</c:v>
                </c:pt>
                <c:pt idx="323" formatCode="0.00%">
                  <c:v>2.1710966371464189E-3</c:v>
                </c:pt>
                <c:pt idx="324" formatCode="0.00%">
                  <c:v>2.1221086441419621E-3</c:v>
                </c:pt>
                <c:pt idx="325" formatCode="0.00%">
                  <c:v>2.0817462618960671E-3</c:v>
                </c:pt>
                <c:pt idx="326" formatCode="0.00%">
                  <c:v>2.0598669626005596E-3</c:v>
                </c:pt>
                <c:pt idx="327" formatCode="0.00%">
                  <c:v>2.0114904080175853E-3</c:v>
                </c:pt>
                <c:pt idx="328" formatCode="0.00%">
                  <c:v>1.9535605111007325E-3</c:v>
                </c:pt>
                <c:pt idx="329" formatCode="0.00%">
                  <c:v>1.9085701510460351E-3</c:v>
                </c:pt>
                <c:pt idx="330" formatCode="0.00%">
                  <c:v>1.8689703813928871E-3</c:v>
                </c:pt>
                <c:pt idx="331" formatCode="0.00%">
                  <c:v>1.853900926896268E-3</c:v>
                </c:pt>
                <c:pt idx="332" formatCode="0.00%">
                  <c:v>1.853900926896268E-3</c:v>
                </c:pt>
                <c:pt idx="333" formatCode="0.00%">
                  <c:v>1.853900926896268E-3</c:v>
                </c:pt>
                <c:pt idx="334" formatCode="0.00%">
                  <c:v>1.853900926896268E-3</c:v>
                </c:pt>
                <c:pt idx="335" formatCode="0.00%">
                  <c:v>1.853900926896268E-3</c:v>
                </c:pt>
                <c:pt idx="336" formatCode="0.00%">
                  <c:v>1.845950659897222E-3</c:v>
                </c:pt>
                <c:pt idx="337" formatCode="0.00%">
                  <c:v>1.832072877930857E-3</c:v>
                </c:pt>
                <c:pt idx="338" formatCode="0.00%">
                  <c:v>1.832072877930857E-3</c:v>
                </c:pt>
                <c:pt idx="339" formatCode="0.00%">
                  <c:v>1.832072877930857E-3</c:v>
                </c:pt>
                <c:pt idx="340" formatCode="0.00%">
                  <c:v>1.832072877930857E-3</c:v>
                </c:pt>
                <c:pt idx="341" formatCode="0.00%">
                  <c:v>1.832072877930857E-3</c:v>
                </c:pt>
                <c:pt idx="342" formatCode="0.00%">
                  <c:v>1.832072877930857E-3</c:v>
                </c:pt>
                <c:pt idx="343" formatCode="0.00%">
                  <c:v>1.832072877930857E-3</c:v>
                </c:pt>
                <c:pt idx="344" formatCode="0.00%">
                  <c:v>1.832072877930857E-3</c:v>
                </c:pt>
                <c:pt idx="345" formatCode="0.00%">
                  <c:v>1.832072877930857E-3</c:v>
                </c:pt>
                <c:pt idx="346" formatCode="0.00%">
                  <c:v>1.832072877930857E-3</c:v>
                </c:pt>
                <c:pt idx="347" formatCode="0.00%">
                  <c:v>1.832072877930857E-3</c:v>
                </c:pt>
                <c:pt idx="348" formatCode="0.00%">
                  <c:v>1.832072877930857E-3</c:v>
                </c:pt>
                <c:pt idx="349" formatCode="0.00%">
                  <c:v>1.832072877930857E-3</c:v>
                </c:pt>
                <c:pt idx="350" formatCode="0.00%">
                  <c:v>1.832072877930857E-3</c:v>
                </c:pt>
                <c:pt idx="351" formatCode="0.00%">
                  <c:v>1.832072877930857E-3</c:v>
                </c:pt>
                <c:pt idx="352" formatCode="0.00%">
                  <c:v>1.832072877930857E-3</c:v>
                </c:pt>
                <c:pt idx="353" formatCode="0.00%">
                  <c:v>1.832072877930857E-3</c:v>
                </c:pt>
                <c:pt idx="354" formatCode="0.00%">
                  <c:v>1.832072877930857E-3</c:v>
                </c:pt>
                <c:pt idx="355" formatCode="0.00%">
                  <c:v>1.832072877930857E-3</c:v>
                </c:pt>
                <c:pt idx="356" formatCode="0.00%">
                  <c:v>1.832072877930857E-3</c:v>
                </c:pt>
                <c:pt idx="357" formatCode="0.00%">
                  <c:v>1.832072877930857E-3</c:v>
                </c:pt>
                <c:pt idx="358" formatCode="0.00%">
                  <c:v>1.832072877930857E-3</c:v>
                </c:pt>
                <c:pt idx="359" formatCode="0.00%">
                  <c:v>1.832072877930857E-3</c:v>
                </c:pt>
                <c:pt idx="360" formatCode="0.00%">
                  <c:v>1.832072877930857E-3</c:v>
                </c:pt>
                <c:pt idx="361" formatCode="0.00%">
                  <c:v>1.832072877930857E-3</c:v>
                </c:pt>
                <c:pt idx="362" formatCode="0.00%">
                  <c:v>1.832072877930857E-3</c:v>
                </c:pt>
                <c:pt idx="363" formatCode="0.00%">
                  <c:v>1.832072877930857E-3</c:v>
                </c:pt>
                <c:pt idx="364" formatCode="0.00%">
                  <c:v>1.832072877930857E-3</c:v>
                </c:pt>
                <c:pt idx="365" formatCode="0.00%">
                  <c:v>1.832072877930857E-3</c:v>
                </c:pt>
                <c:pt idx="366" formatCode="0.00%">
                  <c:v>1.832072877930857E-3</c:v>
                </c:pt>
                <c:pt idx="367" formatCode="0.00%">
                  <c:v>1.832072877930857E-3</c:v>
                </c:pt>
                <c:pt idx="368" formatCode="0.00%">
                  <c:v>1.832072877930857E-3</c:v>
                </c:pt>
                <c:pt idx="369" formatCode="0.00%">
                  <c:v>1.832072877930857E-3</c:v>
                </c:pt>
                <c:pt idx="370" formatCode="0.00%">
                  <c:v>1.832072877930857E-3</c:v>
                </c:pt>
                <c:pt idx="371" formatCode="0.00%">
                  <c:v>1.845950659897222E-3</c:v>
                </c:pt>
                <c:pt idx="372" formatCode="0.00%">
                  <c:v>1.853900926896268E-3</c:v>
                </c:pt>
                <c:pt idx="373" formatCode="0.00%">
                  <c:v>1.8569876298901388E-3</c:v>
                </c:pt>
                <c:pt idx="374" formatCode="0.00%">
                  <c:v>1.8698312692514763E-3</c:v>
                </c:pt>
                <c:pt idx="375" formatCode="0.00%">
                  <c:v>1.9085701510460351E-3</c:v>
                </c:pt>
                <c:pt idx="376" formatCode="0.00%">
                  <c:v>1.9535605111007325E-3</c:v>
                </c:pt>
                <c:pt idx="377" formatCode="0.00%">
                  <c:v>1.999658580781871E-3</c:v>
                </c:pt>
                <c:pt idx="378" formatCode="0.00%">
                  <c:v>2.0594865022624752E-3</c:v>
                </c:pt>
                <c:pt idx="379" formatCode="0.00%">
                  <c:v>2.0989559596991669E-3</c:v>
                </c:pt>
                <c:pt idx="380" formatCode="0.00%">
                  <c:v>2.0989559596991669E-3</c:v>
                </c:pt>
                <c:pt idx="381" formatCode="0.00%">
                  <c:v>2.0989559596991669E-3</c:v>
                </c:pt>
                <c:pt idx="382" formatCode="0.00%">
                  <c:v>2.0989559596991669E-3</c:v>
                </c:pt>
                <c:pt idx="383" formatCode="0.00%">
                  <c:v>2.0989559596991669E-3</c:v>
                </c:pt>
                <c:pt idx="384" formatCode="0.00%">
                  <c:v>2.0989559596991669E-3</c:v>
                </c:pt>
                <c:pt idx="385" formatCode="0.00%">
                  <c:v>2.0989559596991669E-3</c:v>
                </c:pt>
                <c:pt idx="386" formatCode="0.00%">
                  <c:v>2.0989559596991669E-3</c:v>
                </c:pt>
                <c:pt idx="387" formatCode="0.00%">
                  <c:v>2.0989559596991669E-3</c:v>
                </c:pt>
                <c:pt idx="388" formatCode="0.00%">
                  <c:v>2.0989559596991669E-3</c:v>
                </c:pt>
                <c:pt idx="389" formatCode="0.00%">
                  <c:v>2.0989559596991669E-3</c:v>
                </c:pt>
                <c:pt idx="390" formatCode="0.00%">
                  <c:v>2.0989559596991669E-3</c:v>
                </c:pt>
                <c:pt idx="391" formatCode="0.00%">
                  <c:v>2.0989559596991669E-3</c:v>
                </c:pt>
                <c:pt idx="392" formatCode="0.00%">
                  <c:v>2.0989559596991669E-3</c:v>
                </c:pt>
                <c:pt idx="393" formatCode="0.00%">
                  <c:v>2.0989559596991669E-3</c:v>
                </c:pt>
                <c:pt idx="394" formatCode="0.00%">
                  <c:v>2.0989559596991669E-3</c:v>
                </c:pt>
                <c:pt idx="395" formatCode="0.00%">
                  <c:v>2.0989559596991669E-3</c:v>
                </c:pt>
                <c:pt idx="396" formatCode="0.00%">
                  <c:v>2.0989559596991669E-3</c:v>
                </c:pt>
                <c:pt idx="397" formatCode="0.00%">
                  <c:v>2.0989559596991669E-3</c:v>
                </c:pt>
                <c:pt idx="398" formatCode="0.00%">
                  <c:v>2.0989559596991669E-3</c:v>
                </c:pt>
                <c:pt idx="399" formatCode="0.00%">
                  <c:v>2.0989559596991669E-3</c:v>
                </c:pt>
                <c:pt idx="400" formatCode="0.00%">
                  <c:v>2.0989559596991669E-3</c:v>
                </c:pt>
                <c:pt idx="401" formatCode="0.00%">
                  <c:v>2.0989559596991669E-3</c:v>
                </c:pt>
                <c:pt idx="402" formatCode="0.00%">
                  <c:v>2.0989559596991669E-3</c:v>
                </c:pt>
                <c:pt idx="403" formatCode="0.00%">
                  <c:v>2.0989559596991669E-3</c:v>
                </c:pt>
                <c:pt idx="404" formatCode="0.00%">
                  <c:v>2.0989559596991669E-3</c:v>
                </c:pt>
                <c:pt idx="405" formatCode="0.00%">
                  <c:v>2.0989559596991669E-3</c:v>
                </c:pt>
                <c:pt idx="406" formatCode="0.00%">
                  <c:v>2.0989559596991669E-3</c:v>
                </c:pt>
                <c:pt idx="407" formatCode="0.00%">
                  <c:v>2.0989559596991669E-3</c:v>
                </c:pt>
                <c:pt idx="408" formatCode="0.00%">
                  <c:v>2.0989559596991669E-3</c:v>
                </c:pt>
                <c:pt idx="409" formatCode="0.00%">
                  <c:v>2.0989559596991669E-3</c:v>
                </c:pt>
                <c:pt idx="410" formatCode="0.00%">
                  <c:v>2.0989559596991669E-3</c:v>
                </c:pt>
                <c:pt idx="411" formatCode="0.00%">
                  <c:v>2.0989559596991669E-3</c:v>
                </c:pt>
                <c:pt idx="412" formatCode="0.00%">
                  <c:v>2.0989559596991669E-3</c:v>
                </c:pt>
                <c:pt idx="413" formatCode="0.00%">
                  <c:v>2.0989559596991669E-3</c:v>
                </c:pt>
                <c:pt idx="414" formatCode="0.00%">
                  <c:v>2.0989559596991669E-3</c:v>
                </c:pt>
                <c:pt idx="415" formatCode="0.00%">
                  <c:v>2.0989559596991669E-3</c:v>
                </c:pt>
                <c:pt idx="416" formatCode="0.00%">
                  <c:v>2.0989559596991669E-3</c:v>
                </c:pt>
                <c:pt idx="417" formatCode="0.00%">
                  <c:v>2.0989559596991669E-3</c:v>
                </c:pt>
                <c:pt idx="418" formatCode="0.00%">
                  <c:v>2.0989559596991669E-3</c:v>
                </c:pt>
                <c:pt idx="419" formatCode="0.00%">
                  <c:v>2.0989559596991669E-3</c:v>
                </c:pt>
                <c:pt idx="420" formatCode="0.00%">
                  <c:v>2.0989559596991669E-3</c:v>
                </c:pt>
                <c:pt idx="421" formatCode="0.00%">
                  <c:v>2.0989559596991669E-3</c:v>
                </c:pt>
                <c:pt idx="422" formatCode="0.00%">
                  <c:v>2.0989559596991669E-3</c:v>
                </c:pt>
                <c:pt idx="423" formatCode="0.00%">
                  <c:v>2.0989559596991669E-3</c:v>
                </c:pt>
                <c:pt idx="424" formatCode="0.00%">
                  <c:v>2.0989559596991669E-3</c:v>
                </c:pt>
                <c:pt idx="425" formatCode="0.00%">
                  <c:v>2.0989559596991669E-3</c:v>
                </c:pt>
                <c:pt idx="426" formatCode="0.00%">
                  <c:v>2.0989559596991669E-3</c:v>
                </c:pt>
                <c:pt idx="427" formatCode="0.00%">
                  <c:v>2.0989559596991669E-3</c:v>
                </c:pt>
                <c:pt idx="428" formatCode="0.00%">
                  <c:v>2.0989559596991669E-3</c:v>
                </c:pt>
                <c:pt idx="429" formatCode="0.00%">
                  <c:v>2.0989559596991669E-3</c:v>
                </c:pt>
                <c:pt idx="430" formatCode="0.00%">
                  <c:v>2.0989559596991669E-3</c:v>
                </c:pt>
                <c:pt idx="431" formatCode="0.00%">
                  <c:v>2.0989559596991669E-3</c:v>
                </c:pt>
                <c:pt idx="432" formatCode="0.00%">
                  <c:v>2.0989559596991669E-3</c:v>
                </c:pt>
                <c:pt idx="433" formatCode="0.00%">
                  <c:v>2.0989559596991669E-3</c:v>
                </c:pt>
                <c:pt idx="434" formatCode="0.00%">
                  <c:v>2.0989559596991669E-3</c:v>
                </c:pt>
                <c:pt idx="435" formatCode="0.00%">
                  <c:v>2.0989559596991669E-3</c:v>
                </c:pt>
                <c:pt idx="436" formatCode="0.00%">
                  <c:v>2.0989559596991669E-3</c:v>
                </c:pt>
                <c:pt idx="437" formatCode="0.00%">
                  <c:v>2.0989559596991669E-3</c:v>
                </c:pt>
                <c:pt idx="438" formatCode="0.00%">
                  <c:v>2.0989559596991669E-3</c:v>
                </c:pt>
                <c:pt idx="439" formatCode="0.00%">
                  <c:v>2.0989559596991669E-3</c:v>
                </c:pt>
                <c:pt idx="440" formatCode="0.00%">
                  <c:v>2.0989559596991669E-3</c:v>
                </c:pt>
                <c:pt idx="441" formatCode="0.00%">
                  <c:v>2.0989559596991669E-3</c:v>
                </c:pt>
                <c:pt idx="442" formatCode="0.00%">
                  <c:v>2.0989559596991669E-3</c:v>
                </c:pt>
                <c:pt idx="443" formatCode="0.00%">
                  <c:v>2.0989559596991669E-3</c:v>
                </c:pt>
                <c:pt idx="444" formatCode="0.00%">
                  <c:v>2.0989559596991669E-3</c:v>
                </c:pt>
                <c:pt idx="445" formatCode="0.00%">
                  <c:v>2.0989559596991669E-3</c:v>
                </c:pt>
                <c:pt idx="446" formatCode="0.00%">
                  <c:v>2.0989559596991669E-3</c:v>
                </c:pt>
                <c:pt idx="447" formatCode="0.00%">
                  <c:v>2.0989559596991669E-3</c:v>
                </c:pt>
                <c:pt idx="448" formatCode="0.00%">
                  <c:v>2.0989559596991669E-3</c:v>
                </c:pt>
                <c:pt idx="449" formatCode="0.00%">
                  <c:v>2.0594865022624752E-3</c:v>
                </c:pt>
                <c:pt idx="450" formatCode="0.00%">
                  <c:v>2.0594865022624752E-3</c:v>
                </c:pt>
                <c:pt idx="451" formatCode="0.00%">
                  <c:v>2.0594865022624752E-3</c:v>
                </c:pt>
                <c:pt idx="452" formatCode="0.00%">
                  <c:v>2.0594865022624752E-3</c:v>
                </c:pt>
                <c:pt idx="453" formatCode="0.00%">
                  <c:v>2.0594865022624752E-3</c:v>
                </c:pt>
                <c:pt idx="454" formatCode="0.00%">
                  <c:v>2.0594865022624752E-3</c:v>
                </c:pt>
                <c:pt idx="455" formatCode="0.00%">
                  <c:v>2.0594865022624752E-3</c:v>
                </c:pt>
                <c:pt idx="456" formatCode="0.00%">
                  <c:v>2.0594865022624752E-3</c:v>
                </c:pt>
                <c:pt idx="457" formatCode="0.00%">
                  <c:v>2.0594865022624752E-3</c:v>
                </c:pt>
                <c:pt idx="458" formatCode="0.00%">
                  <c:v>2.0594865022624752E-3</c:v>
                </c:pt>
                <c:pt idx="459" formatCode="0.00%">
                  <c:v>2.0594865022624752E-3</c:v>
                </c:pt>
                <c:pt idx="460" formatCode="0.00%">
                  <c:v>2.0594865022624752E-3</c:v>
                </c:pt>
                <c:pt idx="461" formatCode="0.00%">
                  <c:v>2.0989559596991669E-3</c:v>
                </c:pt>
                <c:pt idx="462" formatCode="0.00%">
                  <c:v>2.1320529297432335E-3</c:v>
                </c:pt>
                <c:pt idx="463" formatCode="0.00%">
                  <c:v>2.167259255947851E-3</c:v>
                </c:pt>
                <c:pt idx="464" formatCode="0.00%">
                  <c:v>2.1945544962230111E-3</c:v>
                </c:pt>
                <c:pt idx="465" formatCode="0.00%">
                  <c:v>2.2432005787537011E-3</c:v>
                </c:pt>
                <c:pt idx="466" formatCode="0.00%">
                  <c:v>2.2749406394625194E-3</c:v>
                </c:pt>
                <c:pt idx="467" formatCode="0.00%">
                  <c:v>2.2862786100576902E-3</c:v>
                </c:pt>
                <c:pt idx="468" formatCode="0.00%">
                  <c:v>2.3164582512881894E-3</c:v>
                </c:pt>
                <c:pt idx="469" formatCode="0.00%">
                  <c:v>2.3487992553852255E-3</c:v>
                </c:pt>
                <c:pt idx="470" formatCode="0.00%">
                  <c:v>2.4055144283858243E-3</c:v>
                </c:pt>
                <c:pt idx="471" formatCode="0.00%">
                  <c:v>2.5379619107366524E-3</c:v>
                </c:pt>
                <c:pt idx="472" formatCode="0.00%">
                  <c:v>2.6298736297240498E-3</c:v>
                </c:pt>
                <c:pt idx="473" formatCode="0.00%">
                  <c:v>2.6889818324390856E-3</c:v>
                </c:pt>
                <c:pt idx="474" formatCode="0.00%">
                  <c:v>3.4341248960339621E-3</c:v>
                </c:pt>
                <c:pt idx="475" formatCode="0.00%">
                  <c:v>3.949426963971458E-3</c:v>
                </c:pt>
                <c:pt idx="476" formatCode="0.00%">
                  <c:v>4.0997228481435277E-3</c:v>
                </c:pt>
                <c:pt idx="477" formatCode="0.00%">
                  <c:v>4.0997228481435277E-3</c:v>
                </c:pt>
                <c:pt idx="478" formatCode="0.00%">
                  <c:v>4.0997228481435277E-3</c:v>
                </c:pt>
                <c:pt idx="479" formatCode="0.00%">
                  <c:v>4.0997228481435277E-3</c:v>
                </c:pt>
                <c:pt idx="480" formatCode="0.00%">
                  <c:v>4.0997228481435277E-3</c:v>
                </c:pt>
                <c:pt idx="481" formatCode="0.00%">
                  <c:v>4.0997228481435277E-3</c:v>
                </c:pt>
                <c:pt idx="482" formatCode="0.00%">
                  <c:v>4.0997228481435277E-3</c:v>
                </c:pt>
                <c:pt idx="483" formatCode="0.00%">
                  <c:v>4.0997228481435277E-3</c:v>
                </c:pt>
                <c:pt idx="484" formatCode="0.00%">
                  <c:v>4.0997228481435277E-3</c:v>
                </c:pt>
                <c:pt idx="485" formatCode="0.00%">
                  <c:v>4.0997228481435277E-3</c:v>
                </c:pt>
                <c:pt idx="486" formatCode="0.00%">
                  <c:v>4.0997228481435277E-3</c:v>
                </c:pt>
                <c:pt idx="487" formatCode="0.00%">
                  <c:v>4.0997228481435277E-3</c:v>
                </c:pt>
                <c:pt idx="488" formatCode="0.00%">
                  <c:v>4.0997228481435277E-3</c:v>
                </c:pt>
                <c:pt idx="489" formatCode="0.00%">
                  <c:v>4.0997228481435277E-3</c:v>
                </c:pt>
                <c:pt idx="490" formatCode="0.00%">
                  <c:v>4.0997228481435277E-3</c:v>
                </c:pt>
                <c:pt idx="491" formatCode="0.00%">
                  <c:v>4.0997228481435277E-3</c:v>
                </c:pt>
                <c:pt idx="492" formatCode="0.00%">
                  <c:v>4.0997228481435277E-3</c:v>
                </c:pt>
                <c:pt idx="493" formatCode="0.00%">
                  <c:v>4.0997228481435277E-3</c:v>
                </c:pt>
                <c:pt idx="494" formatCode="0.00%">
                  <c:v>4.0997228481435277E-3</c:v>
                </c:pt>
                <c:pt idx="495" formatCode="0.00%">
                  <c:v>4.0997228481435277E-3</c:v>
                </c:pt>
                <c:pt idx="496" formatCode="0.00%">
                  <c:v>4.0997228481435277E-3</c:v>
                </c:pt>
                <c:pt idx="497" formatCode="0.00%">
                  <c:v>4.0997228481435277E-3</c:v>
                </c:pt>
                <c:pt idx="498" formatCode="0.00%">
                  <c:v>4.0997228481435277E-3</c:v>
                </c:pt>
                <c:pt idx="499" formatCode="0.00%">
                  <c:v>4.0997228481435277E-3</c:v>
                </c:pt>
                <c:pt idx="500" formatCode="0.00%">
                  <c:v>4.0997228481435277E-3</c:v>
                </c:pt>
                <c:pt idx="501" formatCode="0.00%">
                  <c:v>4.0997228481435277E-3</c:v>
                </c:pt>
                <c:pt idx="502" formatCode="0.00%">
                  <c:v>4.0997228481435277E-3</c:v>
                </c:pt>
                <c:pt idx="503" formatCode="0.00%">
                  <c:v>4.0997228481435277E-3</c:v>
                </c:pt>
                <c:pt idx="504" formatCode="0.00%">
                  <c:v>4.0997228481435277E-3</c:v>
                </c:pt>
                <c:pt idx="505" formatCode="0.00%">
                  <c:v>4.0997228481435277E-3</c:v>
                </c:pt>
                <c:pt idx="506" formatCode="0.00%">
                  <c:v>4.0997228481435277E-3</c:v>
                </c:pt>
                <c:pt idx="507" formatCode="0.00%">
                  <c:v>4.0997228481435277E-3</c:v>
                </c:pt>
                <c:pt idx="508" formatCode="0.00%">
                  <c:v>4.0997228481435277E-3</c:v>
                </c:pt>
                <c:pt idx="509" formatCode="0.00%">
                  <c:v>4.0997228481435277E-3</c:v>
                </c:pt>
                <c:pt idx="510" formatCode="0.00%">
                  <c:v>4.0997228481435277E-3</c:v>
                </c:pt>
                <c:pt idx="511" formatCode="0.00%">
                  <c:v>4.0997228481435277E-3</c:v>
                </c:pt>
                <c:pt idx="512" formatCode="0.00%">
                  <c:v>4.0997228481435277E-3</c:v>
                </c:pt>
                <c:pt idx="513" formatCode="0.00%">
                  <c:v>4.0997228481435277E-3</c:v>
                </c:pt>
                <c:pt idx="514" formatCode="0.00%">
                  <c:v>4.0997228481435277E-3</c:v>
                </c:pt>
                <c:pt idx="515" formatCode="0.00%">
                  <c:v>4.0997228481435277E-3</c:v>
                </c:pt>
                <c:pt idx="516" formatCode="0.00%">
                  <c:v>4.0997228481435277E-3</c:v>
                </c:pt>
                <c:pt idx="517" formatCode="0.00%">
                  <c:v>4.0997228481435277E-3</c:v>
                </c:pt>
                <c:pt idx="518" formatCode="0.00%">
                  <c:v>4.0997228481435277E-3</c:v>
                </c:pt>
                <c:pt idx="519" formatCode="0.00%">
                  <c:v>4.0997228481435277E-3</c:v>
                </c:pt>
                <c:pt idx="520" formatCode="0.00%">
                  <c:v>4.0997228481435277E-3</c:v>
                </c:pt>
                <c:pt idx="521" formatCode="0.00%">
                  <c:v>4.0997228481435277E-3</c:v>
                </c:pt>
                <c:pt idx="522" formatCode="0.00%">
                  <c:v>4.0997228481435277E-3</c:v>
                </c:pt>
                <c:pt idx="523" formatCode="0.00%">
                  <c:v>4.0997228481435277E-3</c:v>
                </c:pt>
                <c:pt idx="524" formatCode="0.00%">
                  <c:v>4.0997228481435277E-3</c:v>
                </c:pt>
                <c:pt idx="525" formatCode="0.00%">
                  <c:v>4.0997228481435277E-3</c:v>
                </c:pt>
                <c:pt idx="526" formatCode="0.00%">
                  <c:v>4.0997228481435277E-3</c:v>
                </c:pt>
                <c:pt idx="527" formatCode="0.00%">
                  <c:v>4.0997228481435277E-3</c:v>
                </c:pt>
                <c:pt idx="528" formatCode="0.00%">
                  <c:v>4.0997228481435277E-3</c:v>
                </c:pt>
                <c:pt idx="529" formatCode="0.00%">
                  <c:v>4.0997228481435277E-3</c:v>
                </c:pt>
                <c:pt idx="530" formatCode="0.00%">
                  <c:v>4.0997228481435277E-3</c:v>
                </c:pt>
                <c:pt idx="531" formatCode="0.00%">
                  <c:v>4.0997228481435277E-3</c:v>
                </c:pt>
                <c:pt idx="532" formatCode="0.00%">
                  <c:v>4.0997228481435277E-3</c:v>
                </c:pt>
                <c:pt idx="533" formatCode="0.00%">
                  <c:v>4.0997228481435277E-3</c:v>
                </c:pt>
                <c:pt idx="534" formatCode="0.00%">
                  <c:v>4.0997228481435277E-3</c:v>
                </c:pt>
                <c:pt idx="535" formatCode="0.00%">
                  <c:v>4.0997228481435277E-3</c:v>
                </c:pt>
                <c:pt idx="536" formatCode="0.00%">
                  <c:v>4.0997228481435277E-3</c:v>
                </c:pt>
                <c:pt idx="537" formatCode="0.00%">
                  <c:v>4.0997228481435277E-3</c:v>
                </c:pt>
                <c:pt idx="538" formatCode="0.00%">
                  <c:v>4.0997228481435277E-3</c:v>
                </c:pt>
                <c:pt idx="539" formatCode="0.00%">
                  <c:v>4.0997228481435277E-3</c:v>
                </c:pt>
                <c:pt idx="540" formatCode="0.00%">
                  <c:v>4.0997228481435277E-3</c:v>
                </c:pt>
                <c:pt idx="541" formatCode="0.00%">
                  <c:v>4.0997228481435277E-3</c:v>
                </c:pt>
                <c:pt idx="542" formatCode="0.00%">
                  <c:v>4.0997228481435277E-3</c:v>
                </c:pt>
                <c:pt idx="543" formatCode="0.00%">
                  <c:v>4.0997228481435277E-3</c:v>
                </c:pt>
                <c:pt idx="544" formatCode="0.00%">
                  <c:v>4.0997228481435277E-3</c:v>
                </c:pt>
                <c:pt idx="545" formatCode="0.00%">
                  <c:v>4.0997228481435277E-3</c:v>
                </c:pt>
                <c:pt idx="546" formatCode="0.00%">
                  <c:v>4.0997228481435277E-3</c:v>
                </c:pt>
                <c:pt idx="547" formatCode="0.00%">
                  <c:v>4.0997228481435277E-3</c:v>
                </c:pt>
                <c:pt idx="548" formatCode="0.00%">
                  <c:v>4.0997228481435277E-3</c:v>
                </c:pt>
                <c:pt idx="549" formatCode="0.00%">
                  <c:v>4.0997228481435277E-3</c:v>
                </c:pt>
                <c:pt idx="550" formatCode="0.00%">
                  <c:v>4.0997228481435277E-3</c:v>
                </c:pt>
                <c:pt idx="551" formatCode="0.00%">
                  <c:v>4.0997228481435277E-3</c:v>
                </c:pt>
                <c:pt idx="552" formatCode="0.00%">
                  <c:v>4.0997228481435277E-3</c:v>
                </c:pt>
                <c:pt idx="553" formatCode="0.00%">
                  <c:v>4.0997228481435277E-3</c:v>
                </c:pt>
                <c:pt idx="554" formatCode="0.00%">
                  <c:v>4.0997228481435277E-3</c:v>
                </c:pt>
                <c:pt idx="555" formatCode="0.00%">
                  <c:v>4.0997228481435277E-3</c:v>
                </c:pt>
                <c:pt idx="556" formatCode="0.00%">
                  <c:v>4.0997228481435277E-3</c:v>
                </c:pt>
                <c:pt idx="557" formatCode="0.00%">
                  <c:v>4.0997228481435277E-3</c:v>
                </c:pt>
                <c:pt idx="558" formatCode="0.00%">
                  <c:v>4.0997228481435277E-3</c:v>
                </c:pt>
                <c:pt idx="559" formatCode="0.00%">
                  <c:v>4.0997228481435277E-3</c:v>
                </c:pt>
                <c:pt idx="560" formatCode="0.00%">
                  <c:v>4.0997228481435277E-3</c:v>
                </c:pt>
                <c:pt idx="561" formatCode="0.00%">
                  <c:v>4.0997228481435277E-3</c:v>
                </c:pt>
                <c:pt idx="562" formatCode="0.00%">
                  <c:v>4.0997228481435277E-3</c:v>
                </c:pt>
                <c:pt idx="563" formatCode="0.00%">
                  <c:v>4.0997228481435277E-3</c:v>
                </c:pt>
                <c:pt idx="564" formatCode="0.00%">
                  <c:v>4.0997228481435277E-3</c:v>
                </c:pt>
                <c:pt idx="565" formatCode="0.00%">
                  <c:v>4.0997228481435277E-3</c:v>
                </c:pt>
                <c:pt idx="566" formatCode="0.00%">
                  <c:v>4.0997228481435277E-3</c:v>
                </c:pt>
                <c:pt idx="567" formatCode="0.00%">
                  <c:v>4.0997228481435277E-3</c:v>
                </c:pt>
                <c:pt idx="568" formatCode="0.00%">
                  <c:v>4.0997228481435277E-3</c:v>
                </c:pt>
                <c:pt idx="569" formatCode="0.00%">
                  <c:v>4.0997228481435277E-3</c:v>
                </c:pt>
                <c:pt idx="570" formatCode="0.00%">
                  <c:v>4.0997228481435277E-3</c:v>
                </c:pt>
                <c:pt idx="571" formatCode="0.00%">
                  <c:v>4.0997228481435277E-3</c:v>
                </c:pt>
                <c:pt idx="572" formatCode="0.00%">
                  <c:v>4.0997228481435277E-3</c:v>
                </c:pt>
                <c:pt idx="573" formatCode="0.00%">
                  <c:v>4.0997228481435277E-3</c:v>
                </c:pt>
                <c:pt idx="574" formatCode="0.00%">
                  <c:v>4.0997228481435277E-3</c:v>
                </c:pt>
                <c:pt idx="575" formatCode="0.00%">
                  <c:v>4.0997228481435277E-3</c:v>
                </c:pt>
                <c:pt idx="576" formatCode="0.00%">
                  <c:v>4.0997228481435277E-3</c:v>
                </c:pt>
                <c:pt idx="577" formatCode="0.00%">
                  <c:v>4.0997228481435277E-3</c:v>
                </c:pt>
                <c:pt idx="578" formatCode="0.00%">
                  <c:v>4.0997228481435277E-3</c:v>
                </c:pt>
                <c:pt idx="579" formatCode="0.00%">
                  <c:v>4.0997228481435277E-3</c:v>
                </c:pt>
                <c:pt idx="580" formatCode="0.00%">
                  <c:v>4.0997228481435277E-3</c:v>
                </c:pt>
                <c:pt idx="581" formatCode="0.00%">
                  <c:v>4.0997228481435277E-3</c:v>
                </c:pt>
                <c:pt idx="582" formatCode="0.00%">
                  <c:v>4.0997228481435277E-3</c:v>
                </c:pt>
                <c:pt idx="583" formatCode="0.00%">
                  <c:v>4.0997228481435277E-3</c:v>
                </c:pt>
                <c:pt idx="584" formatCode="0.00%">
                  <c:v>4.0997228481435277E-3</c:v>
                </c:pt>
                <c:pt idx="585" formatCode="0.00%">
                  <c:v>4.0997228481435277E-3</c:v>
                </c:pt>
                <c:pt idx="586" formatCode="0.00%">
                  <c:v>4.0997228481435277E-3</c:v>
                </c:pt>
                <c:pt idx="587" formatCode="0.00%">
                  <c:v>4.0997228481435277E-3</c:v>
                </c:pt>
                <c:pt idx="588" formatCode="0.00%">
                  <c:v>4.0997228481435277E-3</c:v>
                </c:pt>
                <c:pt idx="589" formatCode="0.00%">
                  <c:v>4.0997228481435277E-3</c:v>
                </c:pt>
                <c:pt idx="590" formatCode="0.00%">
                  <c:v>4.0997228481435277E-3</c:v>
                </c:pt>
                <c:pt idx="591" formatCode="0.00%">
                  <c:v>4.0997228481435277E-3</c:v>
                </c:pt>
                <c:pt idx="592" formatCode="0.00%">
                  <c:v>4.0997228481435277E-3</c:v>
                </c:pt>
                <c:pt idx="593" formatCode="0.00%">
                  <c:v>4.0997228481435277E-3</c:v>
                </c:pt>
                <c:pt idx="594" formatCode="0.00%">
                  <c:v>4.0997228481435277E-3</c:v>
                </c:pt>
                <c:pt idx="595" formatCode="0.00%">
                  <c:v>4.0997228481435277E-3</c:v>
                </c:pt>
                <c:pt idx="596" formatCode="0.00%">
                  <c:v>4.0997228481435277E-3</c:v>
                </c:pt>
                <c:pt idx="597" formatCode="0.00%">
                  <c:v>4.0997228481435277E-3</c:v>
                </c:pt>
                <c:pt idx="598" formatCode="0.00%">
                  <c:v>4.0997228481435277E-3</c:v>
                </c:pt>
                <c:pt idx="599" formatCode="0.00%">
                  <c:v>4.0997228481435277E-3</c:v>
                </c:pt>
                <c:pt idx="600" formatCode="0.00%">
                  <c:v>4.0997228481435277E-3</c:v>
                </c:pt>
                <c:pt idx="601" formatCode="0.00%">
                  <c:v>4.0997228481435277E-3</c:v>
                </c:pt>
                <c:pt idx="602" formatCode="0.00%">
                  <c:v>4.0997228481435277E-3</c:v>
                </c:pt>
                <c:pt idx="603" formatCode="0.00%">
                  <c:v>4.0997228481435277E-3</c:v>
                </c:pt>
                <c:pt idx="604" formatCode="0.00%">
                  <c:v>4.0997228481435277E-3</c:v>
                </c:pt>
                <c:pt idx="605" formatCode="0.00%">
                  <c:v>4.0997228481435277E-3</c:v>
                </c:pt>
                <c:pt idx="606" formatCode="0.00%">
                  <c:v>4.0997228481435277E-3</c:v>
                </c:pt>
                <c:pt idx="607" formatCode="0.00%">
                  <c:v>4.0997228481435277E-3</c:v>
                </c:pt>
                <c:pt idx="608" formatCode="0.00%">
                  <c:v>4.0997228481435277E-3</c:v>
                </c:pt>
                <c:pt idx="609" formatCode="0.00%">
                  <c:v>4.0997228481435277E-3</c:v>
                </c:pt>
                <c:pt idx="610" formatCode="0.00%">
                  <c:v>4.0997228481435277E-3</c:v>
                </c:pt>
                <c:pt idx="611" formatCode="0.00%">
                  <c:v>4.0997228481435277E-3</c:v>
                </c:pt>
                <c:pt idx="612" formatCode="0.00%">
                  <c:v>4.0997228481435277E-3</c:v>
                </c:pt>
                <c:pt idx="613" formatCode="0.00%">
                  <c:v>4.0997228481435277E-3</c:v>
                </c:pt>
                <c:pt idx="614" formatCode="0.00%">
                  <c:v>4.0997228481435277E-3</c:v>
                </c:pt>
                <c:pt idx="615" formatCode="0.00%">
                  <c:v>4.0997228481435277E-3</c:v>
                </c:pt>
                <c:pt idx="616" formatCode="0.00%">
                  <c:v>4.0997228481435277E-3</c:v>
                </c:pt>
                <c:pt idx="617" formatCode="0.00%">
                  <c:v>4.0997228481435277E-3</c:v>
                </c:pt>
                <c:pt idx="618" formatCode="0.00%">
                  <c:v>4.0997228481435277E-3</c:v>
                </c:pt>
                <c:pt idx="619" formatCode="0.00%">
                  <c:v>4.0997228481435277E-3</c:v>
                </c:pt>
                <c:pt idx="620" formatCode="0.00%">
                  <c:v>4.0997228481435277E-3</c:v>
                </c:pt>
                <c:pt idx="621" formatCode="0.00%">
                  <c:v>4.0997228481435277E-3</c:v>
                </c:pt>
                <c:pt idx="622" formatCode="0.00%">
                  <c:v>4.0997228481435277E-3</c:v>
                </c:pt>
                <c:pt idx="623" formatCode="0.00%">
                  <c:v>4.0997228481435277E-3</c:v>
                </c:pt>
                <c:pt idx="624" formatCode="0.00%">
                  <c:v>4.0997228481435277E-3</c:v>
                </c:pt>
                <c:pt idx="625" formatCode="0.00%">
                  <c:v>4.0997228481435277E-3</c:v>
                </c:pt>
                <c:pt idx="626" formatCode="0.00%">
                  <c:v>4.0997228481435277E-3</c:v>
                </c:pt>
                <c:pt idx="627" formatCode="0.00%">
                  <c:v>4.0997228481435277E-3</c:v>
                </c:pt>
                <c:pt idx="628" formatCode="0.00%">
                  <c:v>4.0997228481435277E-3</c:v>
                </c:pt>
                <c:pt idx="629" formatCode="0.00%">
                  <c:v>4.0997228481435277E-3</c:v>
                </c:pt>
                <c:pt idx="630" formatCode="0.00%">
                  <c:v>4.0997228481435277E-3</c:v>
                </c:pt>
                <c:pt idx="631" formatCode="0.00%">
                  <c:v>4.0997228481435277E-3</c:v>
                </c:pt>
                <c:pt idx="632" formatCode="0.00%">
                  <c:v>4.0997228481435277E-3</c:v>
                </c:pt>
                <c:pt idx="633" formatCode="0.00%">
                  <c:v>4.0997228481435277E-3</c:v>
                </c:pt>
                <c:pt idx="634" formatCode="0.00%">
                  <c:v>4.0997228481435277E-3</c:v>
                </c:pt>
                <c:pt idx="635" formatCode="0.00%">
                  <c:v>4.0997228481435277E-3</c:v>
                </c:pt>
                <c:pt idx="636" formatCode="0.00%">
                  <c:v>4.0997228481435277E-3</c:v>
                </c:pt>
                <c:pt idx="637" formatCode="0.00%">
                  <c:v>4.0997228481435277E-3</c:v>
                </c:pt>
                <c:pt idx="638" formatCode="0.00%">
                  <c:v>4.0997228481435277E-3</c:v>
                </c:pt>
                <c:pt idx="639" formatCode="0.00%">
                  <c:v>4.0997228481435277E-3</c:v>
                </c:pt>
                <c:pt idx="642" formatCode="0%">
                  <c:v>0.03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Tabela!$C$2</c:f>
              <c:strCache>
                <c:ptCount val="1"/>
                <c:pt idx="0">
                  <c:v>FI CEF</c:v>
                </c:pt>
              </c:strCache>
            </c:strRef>
          </c:tx>
          <c:spPr>
            <a:ln w="9525" cap="flat" cmpd="sng" algn="ctr">
              <a:solidFill>
                <a:schemeClr val="accent1">
                  <a:lumMod val="75000"/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solidFill>
                <a:srgbClr val="0070C0"/>
              </a:solidFill>
              <a:ln w="31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638"/>
              <c:layout>
                <c:manualLayout>
                  <c:x val="-1.6387454126419135E-2"/>
                  <c:y val="2.20990389310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Tabela!$C$3:$C$1787</c:f>
              <c:numCache>
                <c:formatCode>General</c:formatCode>
                <c:ptCount val="1785"/>
                <c:pt idx="2" formatCode="0.00%">
                  <c:v>1.8623403797418149E-2</c:v>
                </c:pt>
                <c:pt idx="3" formatCode="0.00%">
                  <c:v>1.8623403797418149E-2</c:v>
                </c:pt>
                <c:pt idx="4" formatCode="0.00%">
                  <c:v>1.8623403797418149E-2</c:v>
                </c:pt>
                <c:pt idx="5" formatCode="0.00%">
                  <c:v>1.8623403797418149E-2</c:v>
                </c:pt>
                <c:pt idx="6" formatCode="0.00%">
                  <c:v>1.8623403797418149E-2</c:v>
                </c:pt>
                <c:pt idx="7" formatCode="0.00%">
                  <c:v>1.8623403797418149E-2</c:v>
                </c:pt>
                <c:pt idx="8" formatCode="0.00%">
                  <c:v>1.8623403797418149E-2</c:v>
                </c:pt>
                <c:pt idx="9" formatCode="0.00%">
                  <c:v>1.8623403797418149E-2</c:v>
                </c:pt>
                <c:pt idx="10" formatCode="0.00%">
                  <c:v>1.8623403797418149E-2</c:v>
                </c:pt>
                <c:pt idx="11" formatCode="0.00%">
                  <c:v>1.8623403797418149E-2</c:v>
                </c:pt>
                <c:pt idx="12" formatCode="0.00%">
                  <c:v>1.8623403797418149E-2</c:v>
                </c:pt>
                <c:pt idx="13" formatCode="0.00%">
                  <c:v>1.8623403797418149E-2</c:v>
                </c:pt>
                <c:pt idx="14" formatCode="0.00%">
                  <c:v>1.8623403797418149E-2</c:v>
                </c:pt>
                <c:pt idx="15" formatCode="0.00%">
                  <c:v>1.8623403797418149E-2</c:v>
                </c:pt>
                <c:pt idx="16" formatCode="0.00%">
                  <c:v>1.8623403797418149E-2</c:v>
                </c:pt>
                <c:pt idx="17" formatCode="0.00%">
                  <c:v>1.8623403797418149E-2</c:v>
                </c:pt>
                <c:pt idx="18" formatCode="0.00%">
                  <c:v>1.8623403797418149E-2</c:v>
                </c:pt>
                <c:pt idx="19" formatCode="0.00%">
                  <c:v>1.8623403797418149E-2</c:v>
                </c:pt>
                <c:pt idx="20" formatCode="0.00%">
                  <c:v>1.8623403797418149E-2</c:v>
                </c:pt>
                <c:pt idx="21" formatCode="0.00%">
                  <c:v>1.8623403797418149E-2</c:v>
                </c:pt>
                <c:pt idx="22" formatCode="0.00%">
                  <c:v>1.8623403797418149E-2</c:v>
                </c:pt>
                <c:pt idx="23" formatCode="0.00%">
                  <c:v>1.8623403797418149E-2</c:v>
                </c:pt>
                <c:pt idx="24" formatCode="0.00%">
                  <c:v>1.8623403797418149E-2</c:v>
                </c:pt>
                <c:pt idx="25" formatCode="0.00%">
                  <c:v>1.8623403797418149E-2</c:v>
                </c:pt>
                <c:pt idx="26" formatCode="0.00%">
                  <c:v>1.8623403797418149E-2</c:v>
                </c:pt>
                <c:pt idx="27" formatCode="0.00%">
                  <c:v>1.8623403797418149E-2</c:v>
                </c:pt>
                <c:pt idx="28" formatCode="0.00%">
                  <c:v>1.8623403797418149E-2</c:v>
                </c:pt>
                <c:pt idx="29" formatCode="0.00%">
                  <c:v>1.8623403797418149E-2</c:v>
                </c:pt>
                <c:pt idx="30" formatCode="0.00%">
                  <c:v>1.8623403797418149E-2</c:v>
                </c:pt>
                <c:pt idx="31" formatCode="0.00%">
                  <c:v>1.8623403797418149E-2</c:v>
                </c:pt>
                <c:pt idx="32" formatCode="0.00%">
                  <c:v>1.8623403797418149E-2</c:v>
                </c:pt>
                <c:pt idx="33" formatCode="0.00%">
                  <c:v>1.8623403797418149E-2</c:v>
                </c:pt>
                <c:pt idx="34" formatCode="0.00%">
                  <c:v>1.8623403797418149E-2</c:v>
                </c:pt>
                <c:pt idx="35" formatCode="0.00%">
                  <c:v>1.8623403797418149E-2</c:v>
                </c:pt>
                <c:pt idx="36" formatCode="0.00%">
                  <c:v>1.8623403797418149E-2</c:v>
                </c:pt>
                <c:pt idx="37" formatCode="0.00%">
                  <c:v>1.8623403797418149E-2</c:v>
                </c:pt>
                <c:pt idx="38" formatCode="0.00%">
                  <c:v>1.8623403797418149E-2</c:v>
                </c:pt>
                <c:pt idx="39" formatCode="0.00%">
                  <c:v>1.8623403797418149E-2</c:v>
                </c:pt>
                <c:pt idx="40" formatCode="0.00%">
                  <c:v>1.8623403797418149E-2</c:v>
                </c:pt>
                <c:pt idx="41" formatCode="0.00%">
                  <c:v>1.8623403797418149E-2</c:v>
                </c:pt>
                <c:pt idx="42" formatCode="0.00%">
                  <c:v>1.8623403797418149E-2</c:v>
                </c:pt>
                <c:pt idx="43" formatCode="0.00%">
                  <c:v>1.8623403797418149E-2</c:v>
                </c:pt>
                <c:pt idx="44" formatCode="0.00%">
                  <c:v>1.8623403797418149E-2</c:v>
                </c:pt>
                <c:pt idx="45" formatCode="0.00%">
                  <c:v>1.8623403797418149E-2</c:v>
                </c:pt>
                <c:pt idx="46" formatCode="0.00%">
                  <c:v>1.8623403797418149E-2</c:v>
                </c:pt>
                <c:pt idx="47" formatCode="0.00%">
                  <c:v>1.8623403797418149E-2</c:v>
                </c:pt>
                <c:pt idx="48" formatCode="0.00%">
                  <c:v>1.8623403797418149E-2</c:v>
                </c:pt>
                <c:pt idx="49" formatCode="0.00%">
                  <c:v>1.8623403797418149E-2</c:v>
                </c:pt>
                <c:pt idx="50" formatCode="0.00%">
                  <c:v>1.8623403797418149E-2</c:v>
                </c:pt>
                <c:pt idx="51" formatCode="0.00%">
                  <c:v>1.8623403797418149E-2</c:v>
                </c:pt>
                <c:pt idx="52" formatCode="0.00%">
                  <c:v>1.8623403797418149E-2</c:v>
                </c:pt>
                <c:pt idx="53" formatCode="0.00%">
                  <c:v>1.8623403797418149E-2</c:v>
                </c:pt>
                <c:pt idx="54" formatCode="0.00%">
                  <c:v>1.8623403797418149E-2</c:v>
                </c:pt>
                <c:pt idx="55" formatCode="0.00%">
                  <c:v>1.8623403797418149E-2</c:v>
                </c:pt>
                <c:pt idx="56" formatCode="0.00%">
                  <c:v>1.8623403797418149E-2</c:v>
                </c:pt>
                <c:pt idx="57" formatCode="0.00%">
                  <c:v>1.8623403797418149E-2</c:v>
                </c:pt>
                <c:pt idx="58" formatCode="0.00%">
                  <c:v>1.8623403797418149E-2</c:v>
                </c:pt>
                <c:pt idx="59" formatCode="0.00%">
                  <c:v>1.8623403797418149E-2</c:v>
                </c:pt>
                <c:pt idx="60" formatCode="0.00%">
                  <c:v>1.8623403797418149E-2</c:v>
                </c:pt>
                <c:pt idx="61" formatCode="0.00%">
                  <c:v>1.8623403797418149E-2</c:v>
                </c:pt>
                <c:pt idx="62" formatCode="0.00%">
                  <c:v>1.8623403797418149E-2</c:v>
                </c:pt>
                <c:pt idx="63" formatCode="0.00%">
                  <c:v>1.8623403797418149E-2</c:v>
                </c:pt>
                <c:pt idx="64" formatCode="0.00%">
                  <c:v>1.8623403797418149E-2</c:v>
                </c:pt>
                <c:pt idx="65" formatCode="0.00%">
                  <c:v>1.8623403797418149E-2</c:v>
                </c:pt>
                <c:pt idx="66" formatCode="0.00%">
                  <c:v>1.8623403797418149E-2</c:v>
                </c:pt>
                <c:pt idx="67" formatCode="0.00%">
                  <c:v>1.8623403797418149E-2</c:v>
                </c:pt>
                <c:pt idx="68" formatCode="0.00%">
                  <c:v>1.8623403797418149E-2</c:v>
                </c:pt>
                <c:pt idx="69" formatCode="0.00%">
                  <c:v>1.8623403797418149E-2</c:v>
                </c:pt>
                <c:pt idx="70" formatCode="0.00%">
                  <c:v>1.8623403797418149E-2</c:v>
                </c:pt>
                <c:pt idx="71" formatCode="0.00%">
                  <c:v>1.8623403797418149E-2</c:v>
                </c:pt>
                <c:pt idx="72" formatCode="0.00%">
                  <c:v>1.8623403797418149E-2</c:v>
                </c:pt>
                <c:pt idx="73" formatCode="0.00%">
                  <c:v>1.8623403797418149E-2</c:v>
                </c:pt>
                <c:pt idx="74" formatCode="0.00%">
                  <c:v>1.8623403797418149E-2</c:v>
                </c:pt>
                <c:pt idx="75" formatCode="0.00%">
                  <c:v>1.8623403797418149E-2</c:v>
                </c:pt>
                <c:pt idx="76" formatCode="0.00%">
                  <c:v>1.8623403797418149E-2</c:v>
                </c:pt>
                <c:pt idx="77" formatCode="0.00%">
                  <c:v>1.8623403797418149E-2</c:v>
                </c:pt>
                <c:pt idx="78" formatCode="0.00%">
                  <c:v>1.8623403797418149E-2</c:v>
                </c:pt>
                <c:pt idx="79" formatCode="0.00%">
                  <c:v>1.8623403797418149E-2</c:v>
                </c:pt>
                <c:pt idx="80" formatCode="0.00%">
                  <c:v>1.8623403797418149E-2</c:v>
                </c:pt>
                <c:pt idx="81" formatCode="0.00%">
                  <c:v>1.8623403797418149E-2</c:v>
                </c:pt>
                <c:pt idx="82" formatCode="0.00%">
                  <c:v>1.8623403797418149E-2</c:v>
                </c:pt>
                <c:pt idx="83" formatCode="0.00%">
                  <c:v>1.8623403797418149E-2</c:v>
                </c:pt>
                <c:pt idx="84" formatCode="0.00%">
                  <c:v>1.8623403797418149E-2</c:v>
                </c:pt>
                <c:pt idx="85" formatCode="0.00%">
                  <c:v>1.8623403797418149E-2</c:v>
                </c:pt>
                <c:pt idx="86" formatCode="0.00%">
                  <c:v>1.8623403797418149E-2</c:v>
                </c:pt>
                <c:pt idx="87" formatCode="0.00%">
                  <c:v>1.8623403797418149E-2</c:v>
                </c:pt>
                <c:pt idx="88" formatCode="0.00%">
                  <c:v>1.8623403797418149E-2</c:v>
                </c:pt>
                <c:pt idx="89" formatCode="0.00%">
                  <c:v>1.8623403797418149E-2</c:v>
                </c:pt>
                <c:pt idx="90" formatCode="0.00%">
                  <c:v>1.8623403797418149E-2</c:v>
                </c:pt>
                <c:pt idx="91" formatCode="0.00%">
                  <c:v>1.8623403797418149E-2</c:v>
                </c:pt>
                <c:pt idx="92" formatCode="0.00%">
                  <c:v>1.8623403797418149E-2</c:v>
                </c:pt>
                <c:pt idx="93" formatCode="0.00%">
                  <c:v>1.8623403797418149E-2</c:v>
                </c:pt>
                <c:pt idx="94" formatCode="0.00%">
                  <c:v>1.8623403797418149E-2</c:v>
                </c:pt>
                <c:pt idx="95" formatCode="0.00%">
                  <c:v>1.8623403797418149E-2</c:v>
                </c:pt>
                <c:pt idx="96" formatCode="0.00%">
                  <c:v>1.8623403797418149E-2</c:v>
                </c:pt>
                <c:pt idx="97" formatCode="0.00%">
                  <c:v>1.8623403797418149E-2</c:v>
                </c:pt>
                <c:pt idx="98" formatCode="0.00%">
                  <c:v>1.8623403797418149E-2</c:v>
                </c:pt>
                <c:pt idx="99" formatCode="0.00%">
                  <c:v>1.8623403797418149E-2</c:v>
                </c:pt>
                <c:pt idx="100" formatCode="0.00%">
                  <c:v>1.8623403797418149E-2</c:v>
                </c:pt>
                <c:pt idx="101" formatCode="0.00%">
                  <c:v>1.8623403797418149E-2</c:v>
                </c:pt>
                <c:pt idx="102" formatCode="0.00%">
                  <c:v>1.8623403797418149E-2</c:v>
                </c:pt>
                <c:pt idx="103" formatCode="0.00%">
                  <c:v>1.8623403797418149E-2</c:v>
                </c:pt>
                <c:pt idx="104" formatCode="0.00%">
                  <c:v>1.8623403797418149E-2</c:v>
                </c:pt>
                <c:pt idx="105" formatCode="0.00%">
                  <c:v>1.8623403797418149E-2</c:v>
                </c:pt>
                <c:pt idx="106" formatCode="0.00%">
                  <c:v>1.8623403797418149E-2</c:v>
                </c:pt>
                <c:pt idx="107" formatCode="0.00%">
                  <c:v>1.8623403797418149E-2</c:v>
                </c:pt>
                <c:pt idx="108" formatCode="0.00%">
                  <c:v>1.8623403797418149E-2</c:v>
                </c:pt>
                <c:pt idx="109" formatCode="0.00%">
                  <c:v>1.8623403797418149E-2</c:v>
                </c:pt>
                <c:pt idx="110" formatCode="0.00%">
                  <c:v>1.8623403797418149E-2</c:v>
                </c:pt>
                <c:pt idx="111" formatCode="0.00%">
                  <c:v>1.8623403797418149E-2</c:v>
                </c:pt>
                <c:pt idx="112" formatCode="0.00%">
                  <c:v>1.8623403797418149E-2</c:v>
                </c:pt>
                <c:pt idx="113" formatCode="0.00%">
                  <c:v>1.8623403797418149E-2</c:v>
                </c:pt>
                <c:pt idx="114" formatCode="0.00%">
                  <c:v>1.8623403797418149E-2</c:v>
                </c:pt>
                <c:pt idx="115" formatCode="0.00%">
                  <c:v>1.8623403797418149E-2</c:v>
                </c:pt>
                <c:pt idx="116" formatCode="0.00%">
                  <c:v>1.8623403797418149E-2</c:v>
                </c:pt>
                <c:pt idx="117" formatCode="0.00%">
                  <c:v>1.8623403797418149E-2</c:v>
                </c:pt>
                <c:pt idx="118" formatCode="0.00%">
                  <c:v>1.8623403797418149E-2</c:v>
                </c:pt>
                <c:pt idx="119" formatCode="0.00%">
                  <c:v>1.8623403797418149E-2</c:v>
                </c:pt>
                <c:pt idx="120" formatCode="0.00%">
                  <c:v>1.8623403797418149E-2</c:v>
                </c:pt>
                <c:pt idx="121" formatCode="0.00%">
                  <c:v>1.8623403797418149E-2</c:v>
                </c:pt>
                <c:pt idx="122" formatCode="0.00%">
                  <c:v>1.8623403797418149E-2</c:v>
                </c:pt>
                <c:pt idx="123" formatCode="0.00%">
                  <c:v>1.8623403797418149E-2</c:v>
                </c:pt>
                <c:pt idx="124" formatCode="0.00%">
                  <c:v>1.8623403797418149E-2</c:v>
                </c:pt>
                <c:pt idx="125" formatCode="0.00%">
                  <c:v>1.8623403797418149E-2</c:v>
                </c:pt>
                <c:pt idx="126" formatCode="0.00%">
                  <c:v>1.8623403797418149E-2</c:v>
                </c:pt>
                <c:pt idx="127" formatCode="0.00%">
                  <c:v>1.8623403797418149E-2</c:v>
                </c:pt>
                <c:pt idx="128" formatCode="0.00%">
                  <c:v>1.8623403797418149E-2</c:v>
                </c:pt>
                <c:pt idx="129" formatCode="0.00%">
                  <c:v>1.8623403797418149E-2</c:v>
                </c:pt>
                <c:pt idx="130" formatCode="0.00%">
                  <c:v>1.8623403797418149E-2</c:v>
                </c:pt>
                <c:pt idx="131" formatCode="0.00%">
                  <c:v>1.8623403797418149E-2</c:v>
                </c:pt>
                <c:pt idx="132" formatCode="0.00%">
                  <c:v>1.8623403797418149E-2</c:v>
                </c:pt>
                <c:pt idx="133" formatCode="0.00%">
                  <c:v>1.8623403797418149E-2</c:v>
                </c:pt>
                <c:pt idx="134" formatCode="0.00%">
                  <c:v>1.8623403797418149E-2</c:v>
                </c:pt>
                <c:pt idx="135" formatCode="0.00%">
                  <c:v>1.8623403797418149E-2</c:v>
                </c:pt>
                <c:pt idx="136" formatCode="0.00%">
                  <c:v>1.8623403797418149E-2</c:v>
                </c:pt>
                <c:pt idx="137" formatCode="0.00%">
                  <c:v>1.8623403797418149E-2</c:v>
                </c:pt>
                <c:pt idx="138" formatCode="0.00%">
                  <c:v>1.8623403797418149E-2</c:v>
                </c:pt>
                <c:pt idx="139" formatCode="0.00%">
                  <c:v>1.8623403797418149E-2</c:v>
                </c:pt>
                <c:pt idx="140" formatCode="0.00%">
                  <c:v>1.8623403797418149E-2</c:v>
                </c:pt>
                <c:pt idx="141" formatCode="0.00%">
                  <c:v>1.8623403797418149E-2</c:v>
                </c:pt>
                <c:pt idx="142" formatCode="0.00%">
                  <c:v>1.8623403797418149E-2</c:v>
                </c:pt>
                <c:pt idx="143" formatCode="0.00%">
                  <c:v>1.8623403797418149E-2</c:v>
                </c:pt>
                <c:pt idx="144" formatCode="0.00%">
                  <c:v>1.8623403797418149E-2</c:v>
                </c:pt>
                <c:pt idx="145" formatCode="0.00%">
                  <c:v>1.8623403797418149E-2</c:v>
                </c:pt>
                <c:pt idx="146" formatCode="0.00%">
                  <c:v>1.8623403797418149E-2</c:v>
                </c:pt>
                <c:pt idx="147" formatCode="0.00%">
                  <c:v>1.8623403797418149E-2</c:v>
                </c:pt>
                <c:pt idx="148" formatCode="0.00%">
                  <c:v>1.8244956025586477E-2</c:v>
                </c:pt>
                <c:pt idx="149" formatCode="0.00%">
                  <c:v>1.7554944614351441E-2</c:v>
                </c:pt>
                <c:pt idx="150" formatCode="0.00%">
                  <c:v>1.6922446442846129E-2</c:v>
                </c:pt>
                <c:pt idx="151" formatCode="0.00%">
                  <c:v>1.5703641015864744E-2</c:v>
                </c:pt>
                <c:pt idx="152" formatCode="0.00%">
                  <c:v>1.3866063726571863E-2</c:v>
                </c:pt>
                <c:pt idx="153" formatCode="0.00%">
                  <c:v>1.2009950993669759E-2</c:v>
                </c:pt>
                <c:pt idx="154" formatCode="0.00%">
                  <c:v>8.3390511788754024E-3</c:v>
                </c:pt>
                <c:pt idx="155" formatCode="0.00%">
                  <c:v>5.7588067146802256E-3</c:v>
                </c:pt>
                <c:pt idx="156" formatCode="0.00%">
                  <c:v>5.4895143924596213E-3</c:v>
                </c:pt>
                <c:pt idx="157" formatCode="0.00%">
                  <c:v>5.4175730083043105E-3</c:v>
                </c:pt>
                <c:pt idx="158" formatCode="0.00%">
                  <c:v>5.1582058510149685E-3</c:v>
                </c:pt>
                <c:pt idx="159" formatCode="0.00%">
                  <c:v>4.7517545888602179E-3</c:v>
                </c:pt>
                <c:pt idx="160" formatCode="0.00%">
                  <c:v>4.3184922579916404E-3</c:v>
                </c:pt>
                <c:pt idx="161" formatCode="0.00%">
                  <c:v>4.089683751864903E-3</c:v>
                </c:pt>
                <c:pt idx="162" formatCode="0.00%">
                  <c:v>4.0635356675594479E-3</c:v>
                </c:pt>
                <c:pt idx="163" formatCode="0.00%">
                  <c:v>3.9666313190561461E-3</c:v>
                </c:pt>
                <c:pt idx="164" formatCode="0.00%">
                  <c:v>3.8948592074421807E-3</c:v>
                </c:pt>
                <c:pt idx="165" formatCode="0.00%">
                  <c:v>3.8747067716127792E-3</c:v>
                </c:pt>
                <c:pt idx="166" formatCode="0.00%">
                  <c:v>3.8091389545834241E-3</c:v>
                </c:pt>
                <c:pt idx="167" formatCode="0.00%">
                  <c:v>3.749365405905336E-3</c:v>
                </c:pt>
                <c:pt idx="168" formatCode="0.00%">
                  <c:v>3.7159593084369778E-3</c:v>
                </c:pt>
                <c:pt idx="169" formatCode="0.00%">
                  <c:v>3.7159593084369778E-3</c:v>
                </c:pt>
                <c:pt idx="170" formatCode="0.00%">
                  <c:v>3.7159593084369778E-3</c:v>
                </c:pt>
                <c:pt idx="171" formatCode="0.00%">
                  <c:v>3.7159593084369778E-3</c:v>
                </c:pt>
                <c:pt idx="172" formatCode="0.00%">
                  <c:v>3.7159593084369778E-3</c:v>
                </c:pt>
                <c:pt idx="173" formatCode="0.00%">
                  <c:v>3.7159593084369778E-3</c:v>
                </c:pt>
                <c:pt idx="174" formatCode="0.00%">
                  <c:v>3.7159593084369778E-3</c:v>
                </c:pt>
                <c:pt idx="175" formatCode="0.00%">
                  <c:v>3.7159593084369778E-3</c:v>
                </c:pt>
                <c:pt idx="176" formatCode="0.00%">
                  <c:v>3.7159593084369778E-3</c:v>
                </c:pt>
                <c:pt idx="177" formatCode="0.00%">
                  <c:v>3.7159593084369778E-3</c:v>
                </c:pt>
                <c:pt idx="178" formatCode="0.00%">
                  <c:v>3.7159593084369778E-3</c:v>
                </c:pt>
                <c:pt idx="179" formatCode="0.00%">
                  <c:v>3.7159593084369778E-3</c:v>
                </c:pt>
                <c:pt idx="180" formatCode="0.00%">
                  <c:v>3.7159593084369778E-3</c:v>
                </c:pt>
                <c:pt idx="181" formatCode="0.00%">
                  <c:v>3.7159593084369778E-3</c:v>
                </c:pt>
                <c:pt idx="182" formatCode="0.00%">
                  <c:v>3.7159593084369778E-3</c:v>
                </c:pt>
                <c:pt idx="183" formatCode="0.00%">
                  <c:v>3.6746193072136001E-3</c:v>
                </c:pt>
                <c:pt idx="184" formatCode="0.00%">
                  <c:v>3.6746193072136001E-3</c:v>
                </c:pt>
                <c:pt idx="185" formatCode="0.00%">
                  <c:v>3.6746193072136001E-3</c:v>
                </c:pt>
                <c:pt idx="186" formatCode="0.00%">
                  <c:v>3.6746193072136001E-3</c:v>
                </c:pt>
                <c:pt idx="187" formatCode="0.00%">
                  <c:v>3.6746193072136001E-3</c:v>
                </c:pt>
                <c:pt idx="188" formatCode="0.00%">
                  <c:v>3.6746193072136001E-3</c:v>
                </c:pt>
                <c:pt idx="189" formatCode="0.00%">
                  <c:v>3.6746193072136001E-3</c:v>
                </c:pt>
                <c:pt idx="190" formatCode="0.00%">
                  <c:v>3.6746193072136001E-3</c:v>
                </c:pt>
                <c:pt idx="191" formatCode="0.00%">
                  <c:v>3.6408583751681377E-3</c:v>
                </c:pt>
                <c:pt idx="192" formatCode="0.00%">
                  <c:v>3.5819683484462793E-3</c:v>
                </c:pt>
                <c:pt idx="193" formatCode="0.00%">
                  <c:v>3.5597069693598772E-3</c:v>
                </c:pt>
                <c:pt idx="194" formatCode="0.00%">
                  <c:v>3.5597069693598772E-3</c:v>
                </c:pt>
                <c:pt idx="195" formatCode="0.00%">
                  <c:v>3.5597069693598772E-3</c:v>
                </c:pt>
                <c:pt idx="196" formatCode="0.00%">
                  <c:v>3.5597069693598772E-3</c:v>
                </c:pt>
                <c:pt idx="197" formatCode="0.00%">
                  <c:v>3.5597069693598772E-3</c:v>
                </c:pt>
                <c:pt idx="198" formatCode="0.00%">
                  <c:v>3.522241725021785E-3</c:v>
                </c:pt>
                <c:pt idx="199" formatCode="0.00%">
                  <c:v>3.522241725021785E-3</c:v>
                </c:pt>
                <c:pt idx="200" formatCode="0.00%">
                  <c:v>3.522241725021785E-3</c:v>
                </c:pt>
                <c:pt idx="201" formatCode="0.00%">
                  <c:v>3.522241725021785E-3</c:v>
                </c:pt>
                <c:pt idx="202" formatCode="0.00%">
                  <c:v>3.522241725021785E-3</c:v>
                </c:pt>
                <c:pt idx="203" formatCode="0.00%">
                  <c:v>3.5819683484462793E-3</c:v>
                </c:pt>
                <c:pt idx="204" formatCode="0.00%">
                  <c:v>3.5819683484462793E-3</c:v>
                </c:pt>
                <c:pt idx="205" formatCode="0.00%">
                  <c:v>3.5819683484462793E-3</c:v>
                </c:pt>
                <c:pt idx="206" formatCode="0.00%">
                  <c:v>3.5819683484462793E-3</c:v>
                </c:pt>
                <c:pt idx="207" formatCode="0.00%">
                  <c:v>3.5819683484462793E-3</c:v>
                </c:pt>
                <c:pt idx="208" formatCode="0.00%">
                  <c:v>3.5819683484462793E-3</c:v>
                </c:pt>
                <c:pt idx="209" formatCode="0.00%">
                  <c:v>3.727577411838906E-3</c:v>
                </c:pt>
                <c:pt idx="210" formatCode="0.00%">
                  <c:v>3.8948592074421807E-3</c:v>
                </c:pt>
                <c:pt idx="211" formatCode="0.00%">
                  <c:v>5.8781988666980556E-3</c:v>
                </c:pt>
                <c:pt idx="212" formatCode="0.00%">
                  <c:v>8.4709315267812776E-3</c:v>
                </c:pt>
                <c:pt idx="213" formatCode="0.00%">
                  <c:v>8.7194391370652991E-3</c:v>
                </c:pt>
                <c:pt idx="214" formatCode="0.00%">
                  <c:v>8.7700916941530534E-3</c:v>
                </c:pt>
                <c:pt idx="215" formatCode="0.00%">
                  <c:v>8.785988117403604E-3</c:v>
                </c:pt>
                <c:pt idx="216" formatCode="0.00%">
                  <c:v>9.075236881014942E-3</c:v>
                </c:pt>
                <c:pt idx="217" formatCode="0.00%">
                  <c:v>9.4309631266625889E-3</c:v>
                </c:pt>
                <c:pt idx="218" formatCode="0.00%">
                  <c:v>9.5905823927246881E-3</c:v>
                </c:pt>
                <c:pt idx="219" formatCode="0.00%">
                  <c:v>9.5905823927246881E-3</c:v>
                </c:pt>
                <c:pt idx="220" formatCode="0.00%">
                  <c:v>9.5905823927246881E-3</c:v>
                </c:pt>
                <c:pt idx="221" formatCode="0.00%">
                  <c:v>9.5905823927246881E-3</c:v>
                </c:pt>
                <c:pt idx="222" formatCode="0.00%">
                  <c:v>9.5905823927246881E-3</c:v>
                </c:pt>
                <c:pt idx="223" formatCode="0.00%">
                  <c:v>9.5905823927246881E-3</c:v>
                </c:pt>
                <c:pt idx="224" formatCode="0.00%">
                  <c:v>9.5905823927246881E-3</c:v>
                </c:pt>
                <c:pt idx="225" formatCode="0.00%">
                  <c:v>9.5905823927246881E-3</c:v>
                </c:pt>
                <c:pt idx="226" formatCode="0.00%">
                  <c:v>9.5905823927246881E-3</c:v>
                </c:pt>
                <c:pt idx="227" formatCode="0.00%">
                  <c:v>9.5905823927246881E-3</c:v>
                </c:pt>
                <c:pt idx="228" formatCode="0.00%">
                  <c:v>9.5905823927246881E-3</c:v>
                </c:pt>
                <c:pt idx="229" formatCode="0.00%">
                  <c:v>9.5905823927246881E-3</c:v>
                </c:pt>
                <c:pt idx="230" formatCode="0.00%">
                  <c:v>9.5905823927246881E-3</c:v>
                </c:pt>
                <c:pt idx="231" formatCode="0.00%">
                  <c:v>9.5905823927246881E-3</c:v>
                </c:pt>
                <c:pt idx="232" formatCode="0.00%">
                  <c:v>9.5905823927246881E-3</c:v>
                </c:pt>
                <c:pt idx="233" formatCode="0.00%">
                  <c:v>9.5905823927246881E-3</c:v>
                </c:pt>
                <c:pt idx="234" formatCode="0.00%">
                  <c:v>9.5905823927246881E-3</c:v>
                </c:pt>
                <c:pt idx="235" formatCode="0.00%">
                  <c:v>9.5905823927246881E-3</c:v>
                </c:pt>
                <c:pt idx="236" formatCode="0.00%">
                  <c:v>9.5905823927246881E-3</c:v>
                </c:pt>
                <c:pt idx="237" formatCode="0.00%">
                  <c:v>9.5905823927246881E-3</c:v>
                </c:pt>
                <c:pt idx="238" formatCode="0.00%">
                  <c:v>9.5905823927246881E-3</c:v>
                </c:pt>
                <c:pt idx="239" formatCode="0.00%">
                  <c:v>9.5905823927246881E-3</c:v>
                </c:pt>
                <c:pt idx="240" formatCode="0.00%">
                  <c:v>9.5905823927246881E-3</c:v>
                </c:pt>
                <c:pt idx="241" formatCode="0.00%">
                  <c:v>9.5905823927246881E-3</c:v>
                </c:pt>
                <c:pt idx="242" formatCode="0.00%">
                  <c:v>9.5905823927246881E-3</c:v>
                </c:pt>
                <c:pt idx="243" formatCode="0.00%">
                  <c:v>9.5905823927246881E-3</c:v>
                </c:pt>
                <c:pt idx="244" formatCode="0.00%">
                  <c:v>9.5905823927246881E-3</c:v>
                </c:pt>
                <c:pt idx="245" formatCode="0.00%">
                  <c:v>9.5905823927246881E-3</c:v>
                </c:pt>
                <c:pt idx="246" formatCode="0.00%">
                  <c:v>9.5905823927246881E-3</c:v>
                </c:pt>
                <c:pt idx="247" formatCode="0.00%">
                  <c:v>9.5905823927246881E-3</c:v>
                </c:pt>
                <c:pt idx="248" formatCode="0.00%">
                  <c:v>9.5905823927246881E-3</c:v>
                </c:pt>
                <c:pt idx="249" formatCode="0.00%">
                  <c:v>9.5905823927246881E-3</c:v>
                </c:pt>
                <c:pt idx="250" formatCode="0.00%">
                  <c:v>9.5905823927246881E-3</c:v>
                </c:pt>
                <c:pt idx="251" formatCode="0.00%">
                  <c:v>9.5905823927246881E-3</c:v>
                </c:pt>
                <c:pt idx="252" formatCode="0.00%">
                  <c:v>9.5905823927246881E-3</c:v>
                </c:pt>
                <c:pt idx="253" formatCode="0.00%">
                  <c:v>9.5905823927246881E-3</c:v>
                </c:pt>
                <c:pt idx="254" formatCode="0.00%">
                  <c:v>9.5905823927246881E-3</c:v>
                </c:pt>
                <c:pt idx="255" formatCode="0.00%">
                  <c:v>9.5905823927246881E-3</c:v>
                </c:pt>
                <c:pt idx="256" formatCode="0.00%">
                  <c:v>9.5905823927246881E-3</c:v>
                </c:pt>
                <c:pt idx="257" formatCode="0.00%">
                  <c:v>9.5905823927246881E-3</c:v>
                </c:pt>
                <c:pt idx="258" formatCode="0.00%">
                  <c:v>9.5905823927246881E-3</c:v>
                </c:pt>
                <c:pt idx="259" formatCode="0.00%">
                  <c:v>9.5905823927246881E-3</c:v>
                </c:pt>
                <c:pt idx="260" formatCode="0.00%">
                  <c:v>9.5905823927246881E-3</c:v>
                </c:pt>
                <c:pt idx="261" formatCode="0.00%">
                  <c:v>9.5905823927246881E-3</c:v>
                </c:pt>
                <c:pt idx="262" formatCode="0.00%">
                  <c:v>9.5905823927246881E-3</c:v>
                </c:pt>
                <c:pt idx="263" formatCode="0.00%">
                  <c:v>9.5905823927246881E-3</c:v>
                </c:pt>
                <c:pt idx="264" formatCode="0.00%">
                  <c:v>9.5905823927246881E-3</c:v>
                </c:pt>
                <c:pt idx="265" formatCode="0.00%">
                  <c:v>9.5905823927246881E-3</c:v>
                </c:pt>
                <c:pt idx="266" formatCode="0.00%">
                  <c:v>9.5905823927246881E-3</c:v>
                </c:pt>
                <c:pt idx="267" formatCode="0.00%">
                  <c:v>9.5905823927246881E-3</c:v>
                </c:pt>
                <c:pt idx="268" formatCode="0.00%">
                  <c:v>9.5905823927246881E-3</c:v>
                </c:pt>
                <c:pt idx="269" formatCode="0.00%">
                  <c:v>9.5905823927246881E-3</c:v>
                </c:pt>
                <c:pt idx="270" formatCode="0.00%">
                  <c:v>9.5905823927246881E-3</c:v>
                </c:pt>
                <c:pt idx="271" formatCode="0.00%">
                  <c:v>9.5905823927246881E-3</c:v>
                </c:pt>
                <c:pt idx="272" formatCode="0.00%">
                  <c:v>9.5905823927246881E-3</c:v>
                </c:pt>
                <c:pt idx="273" formatCode="0.00%">
                  <c:v>9.5905823927246881E-3</c:v>
                </c:pt>
                <c:pt idx="274" formatCode="0.00%">
                  <c:v>9.5905823927246881E-3</c:v>
                </c:pt>
                <c:pt idx="275" formatCode="0.00%">
                  <c:v>9.5905823927246881E-3</c:v>
                </c:pt>
                <c:pt idx="276" formatCode="0.00%">
                  <c:v>9.5905823927246881E-3</c:v>
                </c:pt>
                <c:pt idx="277" formatCode="0.00%">
                  <c:v>9.5905823927246881E-3</c:v>
                </c:pt>
                <c:pt idx="278" formatCode="0.00%">
                  <c:v>9.5905823927246881E-3</c:v>
                </c:pt>
                <c:pt idx="279" formatCode="0.00%">
                  <c:v>9.5905823927246881E-3</c:v>
                </c:pt>
                <c:pt idx="280" formatCode="0.00%">
                  <c:v>9.5905823927246881E-3</c:v>
                </c:pt>
                <c:pt idx="281" formatCode="0.00%">
                  <c:v>9.5905823927246881E-3</c:v>
                </c:pt>
                <c:pt idx="282" formatCode="0.00%">
                  <c:v>9.5905823927246881E-3</c:v>
                </c:pt>
                <c:pt idx="283" formatCode="0.00%">
                  <c:v>9.5905823927246881E-3</c:v>
                </c:pt>
                <c:pt idx="284" formatCode="0.00%">
                  <c:v>9.5905823927246881E-3</c:v>
                </c:pt>
                <c:pt idx="285" formatCode="0.00%">
                  <c:v>9.5905823927246881E-3</c:v>
                </c:pt>
                <c:pt idx="286" formatCode="0.00%">
                  <c:v>9.5905823927246881E-3</c:v>
                </c:pt>
                <c:pt idx="287" formatCode="0.00%">
                  <c:v>9.5905823927246881E-3</c:v>
                </c:pt>
                <c:pt idx="288" formatCode="0.00%">
                  <c:v>9.5905823927246881E-3</c:v>
                </c:pt>
                <c:pt idx="289" formatCode="0.00%">
                  <c:v>9.5905823927246881E-3</c:v>
                </c:pt>
                <c:pt idx="290" formatCode="0.00%">
                  <c:v>9.5905823927246881E-3</c:v>
                </c:pt>
                <c:pt idx="291" formatCode="0.00%">
                  <c:v>9.5905823927246881E-3</c:v>
                </c:pt>
                <c:pt idx="292" formatCode="0.00%">
                  <c:v>9.5905823927246881E-3</c:v>
                </c:pt>
                <c:pt idx="293" formatCode="0.00%">
                  <c:v>9.5905823927246881E-3</c:v>
                </c:pt>
                <c:pt idx="294" formatCode="0.00%">
                  <c:v>9.5905823927246881E-3</c:v>
                </c:pt>
                <c:pt idx="295" formatCode="0.00%">
                  <c:v>9.5905823927246881E-3</c:v>
                </c:pt>
                <c:pt idx="296" formatCode="0.00%">
                  <c:v>9.5905823927246881E-3</c:v>
                </c:pt>
                <c:pt idx="297" formatCode="0.00%">
                  <c:v>9.5905823927246881E-3</c:v>
                </c:pt>
                <c:pt idx="298" formatCode="0.00%">
                  <c:v>9.5905823927246881E-3</c:v>
                </c:pt>
                <c:pt idx="299" formatCode="0.00%">
                  <c:v>9.5905823927246881E-3</c:v>
                </c:pt>
                <c:pt idx="300" formatCode="0.00%">
                  <c:v>9.5905823927246881E-3</c:v>
                </c:pt>
                <c:pt idx="301" formatCode="0.00%">
                  <c:v>9.5905823927246881E-3</c:v>
                </c:pt>
                <c:pt idx="302" formatCode="0.00%">
                  <c:v>9.5905823927246881E-3</c:v>
                </c:pt>
                <c:pt idx="303" formatCode="0.00%">
                  <c:v>9.5905823927246881E-3</c:v>
                </c:pt>
                <c:pt idx="304" formatCode="0.00%">
                  <c:v>9.5905823927246881E-3</c:v>
                </c:pt>
                <c:pt idx="305" formatCode="0.00%">
                  <c:v>9.5905823927246881E-3</c:v>
                </c:pt>
                <c:pt idx="306" formatCode="0.00%">
                  <c:v>9.5905823927246881E-3</c:v>
                </c:pt>
                <c:pt idx="307" formatCode="0.00%">
                  <c:v>9.5905823927246881E-3</c:v>
                </c:pt>
                <c:pt idx="308" formatCode="0.00%">
                  <c:v>9.5905823927246881E-3</c:v>
                </c:pt>
                <c:pt idx="309" formatCode="0.00%">
                  <c:v>9.5905823927246881E-3</c:v>
                </c:pt>
                <c:pt idx="310" formatCode="0.00%">
                  <c:v>9.5905823927246881E-3</c:v>
                </c:pt>
                <c:pt idx="311" formatCode="0.00%">
                  <c:v>9.5905823927246881E-3</c:v>
                </c:pt>
                <c:pt idx="312" formatCode="0.00%">
                  <c:v>9.5905823927246881E-3</c:v>
                </c:pt>
                <c:pt idx="313" formatCode="0.00%">
                  <c:v>9.5905823927246881E-3</c:v>
                </c:pt>
                <c:pt idx="314" formatCode="0.00%">
                  <c:v>9.5905823927246881E-3</c:v>
                </c:pt>
                <c:pt idx="315" formatCode="0.00%">
                  <c:v>9.5905823927246881E-3</c:v>
                </c:pt>
                <c:pt idx="316" formatCode="0.00%">
                  <c:v>9.5905823927246881E-3</c:v>
                </c:pt>
                <c:pt idx="317" formatCode="0.00%">
                  <c:v>9.5905823927246881E-3</c:v>
                </c:pt>
                <c:pt idx="318" formatCode="0.00%">
                  <c:v>9.5905823927246881E-3</c:v>
                </c:pt>
                <c:pt idx="319" formatCode="0.00%">
                  <c:v>9.5905823927246881E-3</c:v>
                </c:pt>
                <c:pt idx="320" formatCode="0.00%">
                  <c:v>9.5905823927246881E-3</c:v>
                </c:pt>
                <c:pt idx="321" formatCode="0.00%">
                  <c:v>9.5905823927246881E-3</c:v>
                </c:pt>
                <c:pt idx="322" formatCode="0.00%">
                  <c:v>9.5905823927246881E-3</c:v>
                </c:pt>
                <c:pt idx="323" formatCode="0.00%">
                  <c:v>9.5905823927246881E-3</c:v>
                </c:pt>
                <c:pt idx="324" formatCode="0.00%">
                  <c:v>9.5905823927246881E-3</c:v>
                </c:pt>
                <c:pt idx="325" formatCode="0.00%">
                  <c:v>9.5905823927246881E-3</c:v>
                </c:pt>
                <c:pt idx="326" formatCode="0.00%">
                  <c:v>9.5905823927246881E-3</c:v>
                </c:pt>
                <c:pt idx="327" formatCode="0.00%">
                  <c:v>9.5905823927246881E-3</c:v>
                </c:pt>
                <c:pt idx="328" formatCode="0.00%">
                  <c:v>9.5905823927246881E-3</c:v>
                </c:pt>
                <c:pt idx="329" formatCode="0.00%">
                  <c:v>9.5905823927246881E-3</c:v>
                </c:pt>
                <c:pt idx="330" formatCode="0.00%">
                  <c:v>9.5905823927246881E-3</c:v>
                </c:pt>
                <c:pt idx="331" formatCode="0.00%">
                  <c:v>9.5905823927246881E-3</c:v>
                </c:pt>
                <c:pt idx="332" formatCode="0.00%">
                  <c:v>9.5905823927246881E-3</c:v>
                </c:pt>
                <c:pt idx="333" formatCode="0.00%">
                  <c:v>9.5905823927246881E-3</c:v>
                </c:pt>
                <c:pt idx="334" formatCode="0.00%">
                  <c:v>9.5905823927246881E-3</c:v>
                </c:pt>
                <c:pt idx="335" formatCode="0.00%">
                  <c:v>9.5905823927246881E-3</c:v>
                </c:pt>
                <c:pt idx="336" formatCode="0.00%">
                  <c:v>9.5905823927246881E-3</c:v>
                </c:pt>
                <c:pt idx="337" formatCode="0.00%">
                  <c:v>9.5905823927246881E-3</c:v>
                </c:pt>
                <c:pt idx="338" formatCode="0.00%">
                  <c:v>9.5905823927246881E-3</c:v>
                </c:pt>
                <c:pt idx="339" formatCode="0.00%">
                  <c:v>9.5905823927246881E-3</c:v>
                </c:pt>
                <c:pt idx="340" formatCode="0.00%">
                  <c:v>9.5905823927246881E-3</c:v>
                </c:pt>
                <c:pt idx="341" formatCode="0.00%">
                  <c:v>9.5905823927246881E-3</c:v>
                </c:pt>
                <c:pt idx="342" formatCode="0.00%">
                  <c:v>9.5905823927246881E-3</c:v>
                </c:pt>
                <c:pt idx="343" formatCode="0.00%">
                  <c:v>9.5905823927246881E-3</c:v>
                </c:pt>
                <c:pt idx="344" formatCode="0.00%">
                  <c:v>9.5905823927246881E-3</c:v>
                </c:pt>
                <c:pt idx="345" formatCode="0.00%">
                  <c:v>9.5905823927246881E-3</c:v>
                </c:pt>
                <c:pt idx="346" formatCode="0.00%">
                  <c:v>9.5905823927246881E-3</c:v>
                </c:pt>
                <c:pt idx="347" formatCode="0.00%">
                  <c:v>9.5905823927246881E-3</c:v>
                </c:pt>
                <c:pt idx="348" formatCode="0.00%">
                  <c:v>9.5905823927246881E-3</c:v>
                </c:pt>
                <c:pt idx="349" formatCode="0.00%">
                  <c:v>9.5905823927246881E-3</c:v>
                </c:pt>
                <c:pt idx="350" formatCode="0.00%">
                  <c:v>9.5905823927246881E-3</c:v>
                </c:pt>
                <c:pt idx="351" formatCode="0.00%">
                  <c:v>9.5905823927246881E-3</c:v>
                </c:pt>
                <c:pt idx="352" formatCode="0.00%">
                  <c:v>9.5905823927246881E-3</c:v>
                </c:pt>
                <c:pt idx="353" formatCode="0.00%">
                  <c:v>9.5905823927246881E-3</c:v>
                </c:pt>
                <c:pt idx="354" formatCode="0.00%">
                  <c:v>9.5905823927246881E-3</c:v>
                </c:pt>
                <c:pt idx="355" formatCode="0.00%">
                  <c:v>9.5905823927246881E-3</c:v>
                </c:pt>
                <c:pt idx="356" formatCode="0.00%">
                  <c:v>9.5905823927246881E-3</c:v>
                </c:pt>
                <c:pt idx="357" formatCode="0.00%">
                  <c:v>9.5905823927246881E-3</c:v>
                </c:pt>
                <c:pt idx="358" formatCode="0.00%">
                  <c:v>9.5905823927246881E-3</c:v>
                </c:pt>
                <c:pt idx="359" formatCode="0.00%">
                  <c:v>9.5905823927246881E-3</c:v>
                </c:pt>
                <c:pt idx="360" formatCode="0.00%">
                  <c:v>9.5905823927246881E-3</c:v>
                </c:pt>
                <c:pt idx="361" formatCode="0.00%">
                  <c:v>9.5905823927246881E-3</c:v>
                </c:pt>
                <c:pt idx="362" formatCode="0.00%">
                  <c:v>9.5905823927246881E-3</c:v>
                </c:pt>
                <c:pt idx="363" formatCode="0.00%">
                  <c:v>9.5905823927246881E-3</c:v>
                </c:pt>
                <c:pt idx="364" formatCode="0.00%">
                  <c:v>9.5905823927246881E-3</c:v>
                </c:pt>
                <c:pt idx="365" formatCode="0.00%">
                  <c:v>9.5905823927246881E-3</c:v>
                </c:pt>
                <c:pt idx="366" formatCode="0.00%">
                  <c:v>9.5905823927246881E-3</c:v>
                </c:pt>
                <c:pt idx="367" formatCode="0.00%">
                  <c:v>9.5905823927246881E-3</c:v>
                </c:pt>
                <c:pt idx="368" formatCode="0.00%">
                  <c:v>9.5905823927246881E-3</c:v>
                </c:pt>
                <c:pt idx="369" formatCode="0.00%">
                  <c:v>9.5905823927246881E-3</c:v>
                </c:pt>
                <c:pt idx="370" formatCode="0.00%">
                  <c:v>9.5905823927246881E-3</c:v>
                </c:pt>
                <c:pt idx="371" formatCode="0.00%">
                  <c:v>9.5905823927246881E-3</c:v>
                </c:pt>
                <c:pt idx="372" formatCode="0.00%">
                  <c:v>9.5905823927246881E-3</c:v>
                </c:pt>
                <c:pt idx="373" formatCode="0.00%">
                  <c:v>9.5905823927246881E-3</c:v>
                </c:pt>
                <c:pt idx="374" formatCode="0.00%">
                  <c:v>9.5905823927246881E-3</c:v>
                </c:pt>
                <c:pt idx="375" formatCode="0.00%">
                  <c:v>9.5905823927246881E-3</c:v>
                </c:pt>
                <c:pt idx="376" formatCode="0.00%">
                  <c:v>9.5905823927246881E-3</c:v>
                </c:pt>
                <c:pt idx="377" formatCode="0.00%">
                  <c:v>9.5905823927246881E-3</c:v>
                </c:pt>
                <c:pt idx="378" formatCode="0.00%">
                  <c:v>9.5905823927246881E-3</c:v>
                </c:pt>
                <c:pt idx="379" formatCode="0.00%">
                  <c:v>9.5905823927246881E-3</c:v>
                </c:pt>
                <c:pt idx="380" formatCode="0.00%">
                  <c:v>9.5905823927246881E-3</c:v>
                </c:pt>
                <c:pt idx="381" formatCode="0.00%">
                  <c:v>9.5905823927246881E-3</c:v>
                </c:pt>
                <c:pt idx="382" formatCode="0.00%">
                  <c:v>9.5905823927246881E-3</c:v>
                </c:pt>
                <c:pt idx="383" formatCode="0.00%">
                  <c:v>9.5905823927246881E-3</c:v>
                </c:pt>
                <c:pt idx="384" formatCode="0.00%">
                  <c:v>9.5905823927246881E-3</c:v>
                </c:pt>
                <c:pt idx="385" formatCode="0.00%">
                  <c:v>9.5905823927246881E-3</c:v>
                </c:pt>
                <c:pt idx="386" formatCode="0.00%">
                  <c:v>9.5905823927246881E-3</c:v>
                </c:pt>
                <c:pt idx="387" formatCode="0.00%">
                  <c:v>9.5905823927246881E-3</c:v>
                </c:pt>
                <c:pt idx="388" formatCode="0.00%">
                  <c:v>9.5905823927246881E-3</c:v>
                </c:pt>
                <c:pt idx="389" formatCode="0.00%">
                  <c:v>9.5905823927246881E-3</c:v>
                </c:pt>
                <c:pt idx="390" formatCode="0.00%">
                  <c:v>9.5905823927246881E-3</c:v>
                </c:pt>
                <c:pt idx="391" formatCode="0.00%">
                  <c:v>9.5905823927246881E-3</c:v>
                </c:pt>
                <c:pt idx="392" formatCode="0.00%">
                  <c:v>9.5905823927246881E-3</c:v>
                </c:pt>
                <c:pt idx="393" formatCode="0.00%">
                  <c:v>9.5905823927246881E-3</c:v>
                </c:pt>
                <c:pt idx="394" formatCode="0.00%">
                  <c:v>9.5905823927246881E-3</c:v>
                </c:pt>
                <c:pt idx="395" formatCode="0.00%">
                  <c:v>9.5905823927246881E-3</c:v>
                </c:pt>
                <c:pt idx="396" formatCode="0.00%">
                  <c:v>9.5905823927246881E-3</c:v>
                </c:pt>
                <c:pt idx="397" formatCode="0.00%">
                  <c:v>9.5905823927246881E-3</c:v>
                </c:pt>
                <c:pt idx="398" formatCode="0.00%">
                  <c:v>9.5905823927246881E-3</c:v>
                </c:pt>
                <c:pt idx="399" formatCode="0.00%">
                  <c:v>9.5905823927246881E-3</c:v>
                </c:pt>
                <c:pt idx="400" formatCode="0.00%">
                  <c:v>9.5905823927246881E-3</c:v>
                </c:pt>
                <c:pt idx="401" formatCode="0.00%">
                  <c:v>9.5905823927246881E-3</c:v>
                </c:pt>
                <c:pt idx="402" formatCode="0.00%">
                  <c:v>9.5905823927246881E-3</c:v>
                </c:pt>
                <c:pt idx="403" formatCode="0.00%">
                  <c:v>9.5905823927246881E-3</c:v>
                </c:pt>
                <c:pt idx="404" formatCode="0.00%">
                  <c:v>9.5905823927246881E-3</c:v>
                </c:pt>
                <c:pt idx="405" formatCode="0.00%">
                  <c:v>9.5905823927246881E-3</c:v>
                </c:pt>
                <c:pt idx="406" formatCode="0.00%">
                  <c:v>9.5905823927246881E-3</c:v>
                </c:pt>
                <c:pt idx="407" formatCode="0.00%">
                  <c:v>9.5905823927246881E-3</c:v>
                </c:pt>
                <c:pt idx="408" formatCode="0.00%">
                  <c:v>9.5905823927246881E-3</c:v>
                </c:pt>
                <c:pt idx="409" formatCode="0.00%">
                  <c:v>9.5905823927246881E-3</c:v>
                </c:pt>
                <c:pt idx="410" formatCode="0.00%">
                  <c:v>9.5905823927246881E-3</c:v>
                </c:pt>
                <c:pt idx="411" formatCode="0.00%">
                  <c:v>9.5905823927246881E-3</c:v>
                </c:pt>
                <c:pt idx="412" formatCode="0.00%">
                  <c:v>9.5905823927246881E-3</c:v>
                </c:pt>
                <c:pt idx="413" formatCode="0.00%">
                  <c:v>9.5905823927246881E-3</c:v>
                </c:pt>
                <c:pt idx="414" formatCode="0.00%">
                  <c:v>9.5905823927246881E-3</c:v>
                </c:pt>
                <c:pt idx="415" formatCode="0.00%">
                  <c:v>9.5905823927246881E-3</c:v>
                </c:pt>
                <c:pt idx="416" formatCode="0.00%">
                  <c:v>9.5905823927246881E-3</c:v>
                </c:pt>
                <c:pt idx="417" formatCode="0.00%">
                  <c:v>9.5905823927246881E-3</c:v>
                </c:pt>
                <c:pt idx="418" formatCode="0.00%">
                  <c:v>9.5905823927246881E-3</c:v>
                </c:pt>
                <c:pt idx="419" formatCode="0.00%">
                  <c:v>9.5905823927246881E-3</c:v>
                </c:pt>
                <c:pt idx="420" formatCode="0.00%">
                  <c:v>9.5905823927246881E-3</c:v>
                </c:pt>
                <c:pt idx="421" formatCode="0.00%">
                  <c:v>9.5905823927246881E-3</c:v>
                </c:pt>
                <c:pt idx="422" formatCode="0.00%">
                  <c:v>9.5905823927246881E-3</c:v>
                </c:pt>
                <c:pt idx="423" formatCode="0.00%">
                  <c:v>9.5905823927246881E-3</c:v>
                </c:pt>
                <c:pt idx="424" formatCode="0.00%">
                  <c:v>9.5905823927246881E-3</c:v>
                </c:pt>
                <c:pt idx="425" formatCode="0.00%">
                  <c:v>9.5905823927246881E-3</c:v>
                </c:pt>
                <c:pt idx="426" formatCode="0.00%">
                  <c:v>9.5905823927246881E-3</c:v>
                </c:pt>
                <c:pt idx="427" formatCode="0.00%">
                  <c:v>9.5905823927246881E-3</c:v>
                </c:pt>
                <c:pt idx="428" formatCode="0.00%">
                  <c:v>9.5905823927246881E-3</c:v>
                </c:pt>
                <c:pt idx="429" formatCode="0.00%">
                  <c:v>9.5905823927246881E-3</c:v>
                </c:pt>
                <c:pt idx="430" formatCode="0.00%">
                  <c:v>9.5905823927246881E-3</c:v>
                </c:pt>
                <c:pt idx="431" formatCode="0.00%">
                  <c:v>9.5905823927246881E-3</c:v>
                </c:pt>
                <c:pt idx="432" formatCode="0.00%">
                  <c:v>9.5905823927246881E-3</c:v>
                </c:pt>
                <c:pt idx="433" formatCode="0.00%">
                  <c:v>9.5905823927246881E-3</c:v>
                </c:pt>
                <c:pt idx="434" formatCode="0.00%">
                  <c:v>9.5905823927246881E-3</c:v>
                </c:pt>
                <c:pt idx="435" formatCode="0.00%">
                  <c:v>9.5905823927246881E-3</c:v>
                </c:pt>
                <c:pt idx="436" formatCode="0.00%">
                  <c:v>9.5905823927246881E-3</c:v>
                </c:pt>
                <c:pt idx="437" formatCode="0.00%">
                  <c:v>9.5905823927246881E-3</c:v>
                </c:pt>
                <c:pt idx="438" formatCode="0.00%">
                  <c:v>9.5905823927246881E-3</c:v>
                </c:pt>
                <c:pt idx="439" formatCode="0.00%">
                  <c:v>9.5905823927246881E-3</c:v>
                </c:pt>
                <c:pt idx="440" formatCode="0.00%">
                  <c:v>9.5905823927246881E-3</c:v>
                </c:pt>
                <c:pt idx="441" formatCode="0.00%">
                  <c:v>9.5905823927246881E-3</c:v>
                </c:pt>
                <c:pt idx="442" formatCode="0.00%">
                  <c:v>9.5905823927246881E-3</c:v>
                </c:pt>
                <c:pt idx="443" formatCode="0.00%">
                  <c:v>9.5905823927246881E-3</c:v>
                </c:pt>
                <c:pt idx="444" formatCode="0.00%">
                  <c:v>9.5905823927246881E-3</c:v>
                </c:pt>
                <c:pt idx="445" formatCode="0.00%">
                  <c:v>9.5905823927246881E-3</c:v>
                </c:pt>
                <c:pt idx="446" formatCode="0.00%">
                  <c:v>9.5905823927246881E-3</c:v>
                </c:pt>
                <c:pt idx="447" formatCode="0.00%">
                  <c:v>9.5905823927246881E-3</c:v>
                </c:pt>
                <c:pt idx="448" formatCode="0.00%">
                  <c:v>9.5905823927246881E-3</c:v>
                </c:pt>
                <c:pt idx="449" formatCode="0.00%">
                  <c:v>9.5905823927246881E-3</c:v>
                </c:pt>
                <c:pt idx="450" formatCode="0.00%">
                  <c:v>9.5905823927246881E-3</c:v>
                </c:pt>
                <c:pt idx="451" formatCode="0.00%">
                  <c:v>9.5598433729048252E-3</c:v>
                </c:pt>
                <c:pt idx="452" formatCode="0.00%">
                  <c:v>9.5598433729048252E-3</c:v>
                </c:pt>
                <c:pt idx="453" formatCode="0.00%">
                  <c:v>9.5598433729048252E-3</c:v>
                </c:pt>
                <c:pt idx="454" formatCode="0.00%">
                  <c:v>9.0559263891193675E-3</c:v>
                </c:pt>
                <c:pt idx="455" formatCode="0.00%">
                  <c:v>9.0559263891193675E-3</c:v>
                </c:pt>
                <c:pt idx="456" formatCode="0.00%">
                  <c:v>8.7194391370652991E-3</c:v>
                </c:pt>
                <c:pt idx="457" formatCode="0.00%">
                  <c:v>8.4709315267812776E-3</c:v>
                </c:pt>
                <c:pt idx="458" formatCode="0.00%">
                  <c:v>8.1050606313092799E-3</c:v>
                </c:pt>
                <c:pt idx="459" formatCode="0.00%">
                  <c:v>7.5288815146095254E-3</c:v>
                </c:pt>
                <c:pt idx="460" formatCode="0.00%">
                  <c:v>7.2490073914342531E-3</c:v>
                </c:pt>
                <c:pt idx="461" formatCode="0.00%">
                  <c:v>7.2490073914342531E-3</c:v>
                </c:pt>
                <c:pt idx="462" formatCode="0.00%">
                  <c:v>7.2490073914342531E-3</c:v>
                </c:pt>
                <c:pt idx="463" formatCode="0.00%">
                  <c:v>7.2490073914342531E-3</c:v>
                </c:pt>
                <c:pt idx="464" formatCode="0.00%">
                  <c:v>7.2490073914342531E-3</c:v>
                </c:pt>
                <c:pt idx="465" formatCode="0.00%">
                  <c:v>7.2490073914342531E-3</c:v>
                </c:pt>
                <c:pt idx="466" formatCode="0.00%">
                  <c:v>7.2490073914342531E-3</c:v>
                </c:pt>
                <c:pt idx="467" formatCode="0.00%">
                  <c:v>7.2490073914342531E-3</c:v>
                </c:pt>
                <c:pt idx="468" formatCode="0.00%">
                  <c:v>7.2490073914342531E-3</c:v>
                </c:pt>
                <c:pt idx="469" formatCode="0.00%">
                  <c:v>7.2490073914342531E-3</c:v>
                </c:pt>
                <c:pt idx="470" formatCode="0.00%">
                  <c:v>7.2490073914342531E-3</c:v>
                </c:pt>
                <c:pt idx="471" formatCode="0.00%">
                  <c:v>7.6024957446049861E-3</c:v>
                </c:pt>
                <c:pt idx="472" formatCode="0.00%">
                  <c:v>8.0322621664101583E-3</c:v>
                </c:pt>
                <c:pt idx="473" formatCode="0.00%">
                  <c:v>8.0322621664101583E-3</c:v>
                </c:pt>
                <c:pt idx="474" formatCode="0.00%">
                  <c:v>8.0322621664101583E-3</c:v>
                </c:pt>
                <c:pt idx="475" formatCode="0.00%">
                  <c:v>8.0322621664101583E-3</c:v>
                </c:pt>
                <c:pt idx="476" formatCode="0.00%">
                  <c:v>8.0322621664101583E-3</c:v>
                </c:pt>
                <c:pt idx="477" formatCode="0.00%">
                  <c:v>8.0322621664101583E-3</c:v>
                </c:pt>
                <c:pt idx="478" formatCode="0.00%">
                  <c:v>8.0322621664101583E-3</c:v>
                </c:pt>
                <c:pt idx="479" formatCode="0.00%">
                  <c:v>8.0322621664101583E-3</c:v>
                </c:pt>
                <c:pt idx="480" formatCode="0.00%">
                  <c:v>8.0322621664101583E-3</c:v>
                </c:pt>
                <c:pt idx="481" formatCode="0.00%">
                  <c:v>8.0322621664101583E-3</c:v>
                </c:pt>
                <c:pt idx="482" formatCode="0.00%">
                  <c:v>8.0322621664101583E-3</c:v>
                </c:pt>
                <c:pt idx="483" formatCode="0.00%">
                  <c:v>8.0322621664101583E-3</c:v>
                </c:pt>
                <c:pt idx="484" formatCode="0.00%">
                  <c:v>8.0322621664101583E-3</c:v>
                </c:pt>
                <c:pt idx="485" formatCode="0.00%">
                  <c:v>8.0322621664101583E-3</c:v>
                </c:pt>
                <c:pt idx="486" formatCode="0.00%">
                  <c:v>8.0322621664101583E-3</c:v>
                </c:pt>
                <c:pt idx="487" formatCode="0.00%">
                  <c:v>8.0322621664101583E-3</c:v>
                </c:pt>
                <c:pt idx="488" formatCode="0.00%">
                  <c:v>8.0322621664101583E-3</c:v>
                </c:pt>
                <c:pt idx="489" formatCode="0.00%">
                  <c:v>8.0322621664101583E-3</c:v>
                </c:pt>
                <c:pt idx="490" formatCode="0.00%">
                  <c:v>8.0322621664101583E-3</c:v>
                </c:pt>
                <c:pt idx="491" formatCode="0.00%">
                  <c:v>8.0322621664101583E-3</c:v>
                </c:pt>
                <c:pt idx="492" formatCode="0.00%">
                  <c:v>8.0322621664101583E-3</c:v>
                </c:pt>
                <c:pt idx="493" formatCode="0.00%">
                  <c:v>8.0322621664101583E-3</c:v>
                </c:pt>
                <c:pt idx="494" formatCode="0.00%">
                  <c:v>8.0322621664101583E-3</c:v>
                </c:pt>
                <c:pt idx="495" formatCode="0.00%">
                  <c:v>8.0322621664101583E-3</c:v>
                </c:pt>
                <c:pt idx="496" formatCode="0.00%">
                  <c:v>8.0322621664101583E-3</c:v>
                </c:pt>
                <c:pt idx="497" formatCode="0.00%">
                  <c:v>8.0322621664101583E-3</c:v>
                </c:pt>
                <c:pt idx="498" formatCode="0.00%">
                  <c:v>8.0322621664101583E-3</c:v>
                </c:pt>
                <c:pt idx="499" formatCode="0.00%">
                  <c:v>8.0322621664101583E-3</c:v>
                </c:pt>
                <c:pt idx="500" formatCode="0.00%">
                  <c:v>8.0322621664101583E-3</c:v>
                </c:pt>
                <c:pt idx="501" formatCode="0.00%">
                  <c:v>8.0322621664101583E-3</c:v>
                </c:pt>
                <c:pt idx="502" formatCode="0.00%">
                  <c:v>8.0322621664101583E-3</c:v>
                </c:pt>
                <c:pt idx="503" formatCode="0.00%">
                  <c:v>8.0322621664101583E-3</c:v>
                </c:pt>
                <c:pt idx="504" formatCode="0.00%">
                  <c:v>8.0322621664101583E-3</c:v>
                </c:pt>
                <c:pt idx="505" formatCode="0.00%">
                  <c:v>8.0322621664101583E-3</c:v>
                </c:pt>
                <c:pt idx="506" formatCode="0.00%">
                  <c:v>8.0322621664101583E-3</c:v>
                </c:pt>
                <c:pt idx="507" formatCode="0.00%">
                  <c:v>8.0322621664101583E-3</c:v>
                </c:pt>
                <c:pt idx="508" formatCode="0.00%">
                  <c:v>8.0322621664101583E-3</c:v>
                </c:pt>
                <c:pt idx="509" formatCode="0.00%">
                  <c:v>8.0322621664101583E-3</c:v>
                </c:pt>
                <c:pt idx="510" formatCode="0.00%">
                  <c:v>8.0322621664101583E-3</c:v>
                </c:pt>
                <c:pt idx="511" formatCode="0.00%">
                  <c:v>8.0322621664101583E-3</c:v>
                </c:pt>
                <c:pt idx="512" formatCode="0.00%">
                  <c:v>8.0322621664101583E-3</c:v>
                </c:pt>
                <c:pt idx="513" formatCode="0.00%">
                  <c:v>8.0322621664101583E-3</c:v>
                </c:pt>
                <c:pt idx="514" formatCode="0.00%">
                  <c:v>8.0322621664101583E-3</c:v>
                </c:pt>
                <c:pt idx="515" formatCode="0.00%">
                  <c:v>8.0322621664101583E-3</c:v>
                </c:pt>
                <c:pt idx="516" formatCode="0.00%">
                  <c:v>8.0322621664101583E-3</c:v>
                </c:pt>
                <c:pt idx="517" formatCode="0.00%">
                  <c:v>8.0322621664101583E-3</c:v>
                </c:pt>
                <c:pt idx="518" formatCode="0.00%">
                  <c:v>8.0322621664101583E-3</c:v>
                </c:pt>
                <c:pt idx="519" formatCode="0.00%">
                  <c:v>8.0322621664101583E-3</c:v>
                </c:pt>
                <c:pt idx="520" formatCode="0.00%">
                  <c:v>8.0322621664101583E-3</c:v>
                </c:pt>
                <c:pt idx="521" formatCode="0.00%">
                  <c:v>8.0322621664101583E-3</c:v>
                </c:pt>
                <c:pt idx="522" formatCode="0.00%">
                  <c:v>8.0322621664101583E-3</c:v>
                </c:pt>
                <c:pt idx="523" formatCode="0.00%">
                  <c:v>8.0322621664101583E-3</c:v>
                </c:pt>
                <c:pt idx="524" formatCode="0.00%">
                  <c:v>8.0322621664101583E-3</c:v>
                </c:pt>
                <c:pt idx="525" formatCode="0.00%">
                  <c:v>8.0322621664101583E-3</c:v>
                </c:pt>
                <c:pt idx="526" formatCode="0.00%">
                  <c:v>8.0322621664101583E-3</c:v>
                </c:pt>
                <c:pt idx="527" formatCode="0.00%">
                  <c:v>8.0322621664101583E-3</c:v>
                </c:pt>
                <c:pt idx="528" formatCode="0.00%">
                  <c:v>8.0322621664101583E-3</c:v>
                </c:pt>
                <c:pt idx="529" formatCode="0.00%">
                  <c:v>8.0322621664101583E-3</c:v>
                </c:pt>
                <c:pt idx="530" formatCode="0.00%">
                  <c:v>8.0322621664101583E-3</c:v>
                </c:pt>
                <c:pt idx="531" formatCode="0.00%">
                  <c:v>8.0322621664101583E-3</c:v>
                </c:pt>
                <c:pt idx="532" formatCode="0.00%">
                  <c:v>8.0322621664101583E-3</c:v>
                </c:pt>
                <c:pt idx="533" formatCode="0.00%">
                  <c:v>8.0322621664101583E-3</c:v>
                </c:pt>
                <c:pt idx="534" formatCode="0.00%">
                  <c:v>8.0322621664101583E-3</c:v>
                </c:pt>
                <c:pt idx="535" formatCode="0.00%">
                  <c:v>8.0322621664101583E-3</c:v>
                </c:pt>
                <c:pt idx="536" formatCode="0.00%">
                  <c:v>8.0322621664101583E-3</c:v>
                </c:pt>
                <c:pt idx="537" formatCode="0.00%">
                  <c:v>8.0322621664101583E-3</c:v>
                </c:pt>
                <c:pt idx="538" formatCode="0.00%">
                  <c:v>8.0322621664101583E-3</c:v>
                </c:pt>
                <c:pt idx="539" formatCode="0.00%">
                  <c:v>8.0322621664101583E-3</c:v>
                </c:pt>
                <c:pt idx="540" formatCode="0.00%">
                  <c:v>8.0322621664101583E-3</c:v>
                </c:pt>
                <c:pt idx="541" formatCode="0.00%">
                  <c:v>8.0322621664101583E-3</c:v>
                </c:pt>
                <c:pt idx="542" formatCode="0.00%">
                  <c:v>8.0322621664101583E-3</c:v>
                </c:pt>
                <c:pt idx="543" formatCode="0.00%">
                  <c:v>8.0322621664101583E-3</c:v>
                </c:pt>
                <c:pt idx="544" formatCode="0.00%">
                  <c:v>8.0322621664101583E-3</c:v>
                </c:pt>
                <c:pt idx="545" formatCode="0.00%">
                  <c:v>8.0322621664101583E-3</c:v>
                </c:pt>
                <c:pt idx="546" formatCode="0.00%">
                  <c:v>8.0322621664101583E-3</c:v>
                </c:pt>
                <c:pt idx="547" formatCode="0.00%">
                  <c:v>8.0322621664101583E-3</c:v>
                </c:pt>
                <c:pt idx="548" formatCode="0.00%">
                  <c:v>8.0322621664101583E-3</c:v>
                </c:pt>
                <c:pt idx="549" formatCode="0.00%">
                  <c:v>8.0322621664101583E-3</c:v>
                </c:pt>
                <c:pt idx="550" formatCode="0.00%">
                  <c:v>8.0322621664101583E-3</c:v>
                </c:pt>
                <c:pt idx="551" formatCode="0.00%">
                  <c:v>8.0322621664101583E-3</c:v>
                </c:pt>
                <c:pt idx="552" formatCode="0.00%">
                  <c:v>8.0322621664101583E-3</c:v>
                </c:pt>
                <c:pt idx="553" formatCode="0.00%">
                  <c:v>8.0322621664101583E-3</c:v>
                </c:pt>
                <c:pt idx="554" formatCode="0.00%">
                  <c:v>8.0322621664101583E-3</c:v>
                </c:pt>
                <c:pt idx="555" formatCode="0.00%">
                  <c:v>8.0322621664101583E-3</c:v>
                </c:pt>
                <c:pt idx="556" formatCode="0.00%">
                  <c:v>8.0322621664101583E-3</c:v>
                </c:pt>
                <c:pt idx="557" formatCode="0.00%">
                  <c:v>8.0322621664101583E-3</c:v>
                </c:pt>
                <c:pt idx="558" formatCode="0.00%">
                  <c:v>8.0322621664101583E-3</c:v>
                </c:pt>
                <c:pt idx="559" formatCode="0.00%">
                  <c:v>8.0322621664101583E-3</c:v>
                </c:pt>
                <c:pt idx="560" formatCode="0.00%">
                  <c:v>8.0322621664101583E-3</c:v>
                </c:pt>
                <c:pt idx="561" formatCode="0.00%">
                  <c:v>8.0322621664101583E-3</c:v>
                </c:pt>
                <c:pt idx="562" formatCode="0.00%">
                  <c:v>8.0322621664101583E-3</c:v>
                </c:pt>
                <c:pt idx="563" formatCode="0.00%">
                  <c:v>8.0322621664101583E-3</c:v>
                </c:pt>
                <c:pt idx="564" formatCode="0.00%">
                  <c:v>8.0322621664101583E-3</c:v>
                </c:pt>
                <c:pt idx="565" formatCode="0.00%">
                  <c:v>8.0322621664101583E-3</c:v>
                </c:pt>
                <c:pt idx="566" formatCode="0.00%">
                  <c:v>8.0322621664101583E-3</c:v>
                </c:pt>
                <c:pt idx="567" formatCode="0.00%">
                  <c:v>8.0322621664101583E-3</c:v>
                </c:pt>
                <c:pt idx="568" formatCode="0.00%">
                  <c:v>8.0322621664101583E-3</c:v>
                </c:pt>
                <c:pt idx="569" formatCode="0.00%">
                  <c:v>8.0322621664101583E-3</c:v>
                </c:pt>
                <c:pt idx="570" formatCode="0.00%">
                  <c:v>8.0322621664101583E-3</c:v>
                </c:pt>
                <c:pt idx="571" formatCode="0.00%">
                  <c:v>8.0322621664101583E-3</c:v>
                </c:pt>
                <c:pt idx="572" formatCode="0.00%">
                  <c:v>8.0322621664101583E-3</c:v>
                </c:pt>
                <c:pt idx="573" formatCode="0.00%">
                  <c:v>8.0322621664101583E-3</c:v>
                </c:pt>
                <c:pt idx="574" formatCode="0.00%">
                  <c:v>8.0322621664101583E-3</c:v>
                </c:pt>
                <c:pt idx="575" formatCode="0.00%">
                  <c:v>8.0322621664101583E-3</c:v>
                </c:pt>
                <c:pt idx="576" formatCode="0.00%">
                  <c:v>8.0322621664101583E-3</c:v>
                </c:pt>
                <c:pt idx="577" formatCode="0.00%">
                  <c:v>8.0322621664101583E-3</c:v>
                </c:pt>
                <c:pt idx="578" formatCode="0.00%">
                  <c:v>8.0322621664101583E-3</c:v>
                </c:pt>
                <c:pt idx="579" formatCode="0.00%">
                  <c:v>8.0322621664101583E-3</c:v>
                </c:pt>
                <c:pt idx="580" formatCode="0.00%">
                  <c:v>8.0322621664101583E-3</c:v>
                </c:pt>
                <c:pt idx="581" formatCode="0.00%">
                  <c:v>8.0322621664101583E-3</c:v>
                </c:pt>
                <c:pt idx="582" formatCode="0.00%">
                  <c:v>8.0322621664101583E-3</c:v>
                </c:pt>
                <c:pt idx="583" formatCode="0.00%">
                  <c:v>8.0322621664101583E-3</c:v>
                </c:pt>
                <c:pt idx="584" formatCode="0.00%">
                  <c:v>8.0322621664101583E-3</c:v>
                </c:pt>
                <c:pt idx="585" formatCode="0.00%">
                  <c:v>8.0322621664101583E-3</c:v>
                </c:pt>
                <c:pt idx="586" formatCode="0.00%">
                  <c:v>8.0322621664101583E-3</c:v>
                </c:pt>
                <c:pt idx="587" formatCode="0.00%">
                  <c:v>8.0322621664101583E-3</c:v>
                </c:pt>
                <c:pt idx="588" formatCode="0.00%">
                  <c:v>8.0322621664101583E-3</c:v>
                </c:pt>
                <c:pt idx="589" formatCode="0.00%">
                  <c:v>8.0322621664101583E-3</c:v>
                </c:pt>
                <c:pt idx="590" formatCode="0.00%">
                  <c:v>8.0322621664101583E-3</c:v>
                </c:pt>
                <c:pt idx="591" formatCode="0.00%">
                  <c:v>8.0322621664101583E-3</c:v>
                </c:pt>
                <c:pt idx="592" formatCode="0.00%">
                  <c:v>8.0322621664101583E-3</c:v>
                </c:pt>
                <c:pt idx="593" formatCode="0.00%">
                  <c:v>8.0322621664101583E-3</c:v>
                </c:pt>
                <c:pt idx="594" formatCode="0.00%">
                  <c:v>8.0322621664101583E-3</c:v>
                </c:pt>
                <c:pt idx="595" formatCode="0.00%">
                  <c:v>8.0322621664101583E-3</c:v>
                </c:pt>
                <c:pt idx="596" formatCode="0.00%">
                  <c:v>8.0322621664101583E-3</c:v>
                </c:pt>
                <c:pt idx="597" formatCode="0.00%">
                  <c:v>8.0322621664101583E-3</c:v>
                </c:pt>
                <c:pt idx="598" formatCode="0.00%">
                  <c:v>8.0322621664101583E-3</c:v>
                </c:pt>
                <c:pt idx="599" formatCode="0.00%">
                  <c:v>8.0322621664101583E-3</c:v>
                </c:pt>
                <c:pt idx="600" formatCode="0.00%">
                  <c:v>8.0322621664101583E-3</c:v>
                </c:pt>
                <c:pt idx="601" formatCode="0.00%">
                  <c:v>8.0322621664101583E-3</c:v>
                </c:pt>
                <c:pt idx="602" formatCode="0.00%">
                  <c:v>8.0322621664101583E-3</c:v>
                </c:pt>
                <c:pt idx="603" formatCode="0.00%">
                  <c:v>8.0322621664101583E-3</c:v>
                </c:pt>
                <c:pt idx="604" formatCode="0.00%">
                  <c:v>8.0322621664101583E-3</c:v>
                </c:pt>
                <c:pt idx="605" formatCode="0.00%">
                  <c:v>8.0322621664101583E-3</c:v>
                </c:pt>
                <c:pt idx="606" formatCode="0.00%">
                  <c:v>8.0322621664101583E-3</c:v>
                </c:pt>
                <c:pt idx="607" formatCode="0.00%">
                  <c:v>8.0322621664101583E-3</c:v>
                </c:pt>
                <c:pt idx="608" formatCode="0.00%">
                  <c:v>8.0322621664101583E-3</c:v>
                </c:pt>
                <c:pt idx="609" formatCode="0.00%">
                  <c:v>8.0322621664101583E-3</c:v>
                </c:pt>
                <c:pt idx="610" formatCode="0.00%">
                  <c:v>8.0322621664101583E-3</c:v>
                </c:pt>
                <c:pt idx="611" formatCode="0.00%">
                  <c:v>8.0322621664101583E-3</c:v>
                </c:pt>
                <c:pt idx="612" formatCode="0.00%">
                  <c:v>8.0322621664101583E-3</c:v>
                </c:pt>
                <c:pt idx="613" formatCode="0.00%">
                  <c:v>8.0322621664101583E-3</c:v>
                </c:pt>
                <c:pt idx="614" formatCode="0.00%">
                  <c:v>8.0322621664101583E-3</c:v>
                </c:pt>
                <c:pt idx="615" formatCode="0.00%">
                  <c:v>8.0322621664101583E-3</c:v>
                </c:pt>
                <c:pt idx="616" formatCode="0.00%">
                  <c:v>8.0322621664101583E-3</c:v>
                </c:pt>
                <c:pt idx="617" formatCode="0.00%">
                  <c:v>8.0322621664101583E-3</c:v>
                </c:pt>
                <c:pt idx="618" formatCode="0.00%">
                  <c:v>8.0322621664101583E-3</c:v>
                </c:pt>
                <c:pt idx="619" formatCode="0.00%">
                  <c:v>8.0322621664101583E-3</c:v>
                </c:pt>
                <c:pt idx="620" formatCode="0.00%">
                  <c:v>8.0322621664101583E-3</c:v>
                </c:pt>
                <c:pt idx="621" formatCode="0.00%">
                  <c:v>8.0322621664101583E-3</c:v>
                </c:pt>
                <c:pt idx="622" formatCode="0.00%">
                  <c:v>8.0322621664101583E-3</c:v>
                </c:pt>
                <c:pt idx="623" formatCode="0.00%">
                  <c:v>8.0322621664101583E-3</c:v>
                </c:pt>
                <c:pt idx="624" formatCode="0.00%">
                  <c:v>8.0322621664101583E-3</c:v>
                </c:pt>
                <c:pt idx="625" formatCode="0.00%">
                  <c:v>8.0322621664101583E-3</c:v>
                </c:pt>
                <c:pt idx="626" formatCode="0.00%">
                  <c:v>8.0322621664101583E-3</c:v>
                </c:pt>
                <c:pt idx="627" formatCode="0.00%">
                  <c:v>8.0322621664101583E-3</c:v>
                </c:pt>
                <c:pt idx="628" formatCode="0.00%">
                  <c:v>8.0322621664101583E-3</c:v>
                </c:pt>
                <c:pt idx="629" formatCode="0.00%">
                  <c:v>8.0322621664101583E-3</c:v>
                </c:pt>
                <c:pt idx="630" formatCode="0.00%">
                  <c:v>8.0322621664101583E-3</c:v>
                </c:pt>
                <c:pt idx="631" formatCode="0.00%">
                  <c:v>8.0322621664101583E-3</c:v>
                </c:pt>
                <c:pt idx="632" formatCode="0.00%">
                  <c:v>8.0322621664101583E-3</c:v>
                </c:pt>
                <c:pt idx="633" formatCode="0.00%">
                  <c:v>8.0322621664101583E-3</c:v>
                </c:pt>
                <c:pt idx="634" formatCode="0.00%">
                  <c:v>8.0322621664101583E-3</c:v>
                </c:pt>
                <c:pt idx="635" formatCode="0.00%">
                  <c:v>8.0322621664101583E-3</c:v>
                </c:pt>
                <c:pt idx="636" formatCode="0.00%">
                  <c:v>8.0322621664101583E-3</c:v>
                </c:pt>
                <c:pt idx="637" formatCode="0.00%">
                  <c:v>8.0322621664101583E-3</c:v>
                </c:pt>
                <c:pt idx="638" formatCode="0.00%">
                  <c:v>8.0322621664101583E-3</c:v>
                </c:pt>
                <c:pt idx="639" formatCode="0.00%">
                  <c:v>8.0322621664101583E-3</c:v>
                </c:pt>
                <c:pt idx="642" formatCode="0%">
                  <c:v>0.03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Tabela!$D$2</c:f>
              <c:strCache>
                <c:ptCount val="1"/>
                <c:pt idx="0">
                  <c:v>FI Itaú</c:v>
                </c:pt>
              </c:strCache>
            </c:strRef>
          </c:tx>
          <c:spPr>
            <a:ln w="9525" cap="flat" cmpd="sng" algn="ctr">
              <a:solidFill>
                <a:schemeClr val="accent1"/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solidFill>
                <a:schemeClr val="accent6"/>
              </a:solidFill>
              <a:ln w="3175" cap="flat" cmpd="sng" algn="ctr">
                <a:solidFill>
                  <a:schemeClr val="accent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248"/>
              <c:layout>
                <c:manualLayout>
                  <c:x val="-5.8602185982919042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Tabela!$D$3:$D$1787</c:f>
              <c:numCache>
                <c:formatCode>General</c:formatCode>
                <c:ptCount val="1785"/>
                <c:pt idx="2" formatCode="0.00%">
                  <c:v>7.6327931263151291E-3</c:v>
                </c:pt>
                <c:pt idx="3" formatCode="0.00%">
                  <c:v>7.6327931263151291E-3</c:v>
                </c:pt>
                <c:pt idx="4" formatCode="0.00%">
                  <c:v>7.6327931263151291E-3</c:v>
                </c:pt>
                <c:pt idx="5" formatCode="0.00%">
                  <c:v>7.6327931263151291E-3</c:v>
                </c:pt>
                <c:pt idx="6" formatCode="0.00%">
                  <c:v>7.6327931263151291E-3</c:v>
                </c:pt>
                <c:pt idx="7" formatCode="0.00%">
                  <c:v>7.6327931263151291E-3</c:v>
                </c:pt>
                <c:pt idx="8" formatCode="0.00%">
                  <c:v>7.6327931263151291E-3</c:v>
                </c:pt>
                <c:pt idx="9" formatCode="0.00%">
                  <c:v>7.6327931263151291E-3</c:v>
                </c:pt>
                <c:pt idx="10" formatCode="0.00%">
                  <c:v>7.6327931263151291E-3</c:v>
                </c:pt>
                <c:pt idx="11" formatCode="0.00%">
                  <c:v>7.6327931263151291E-3</c:v>
                </c:pt>
                <c:pt idx="12" formatCode="0.00%">
                  <c:v>7.6327931263151291E-3</c:v>
                </c:pt>
                <c:pt idx="13" formatCode="0.00%">
                  <c:v>7.6327931263151291E-3</c:v>
                </c:pt>
                <c:pt idx="14" formatCode="0.00%">
                  <c:v>7.6327931263151291E-3</c:v>
                </c:pt>
                <c:pt idx="15" formatCode="0.00%">
                  <c:v>7.6327931263151291E-3</c:v>
                </c:pt>
                <c:pt idx="16" formatCode="0.00%">
                  <c:v>7.6327931263151291E-3</c:v>
                </c:pt>
                <c:pt idx="17" formatCode="0.00%">
                  <c:v>7.6327931263151291E-3</c:v>
                </c:pt>
                <c:pt idx="18" formatCode="0.00%">
                  <c:v>7.6327931263151291E-3</c:v>
                </c:pt>
                <c:pt idx="19" formatCode="0.00%">
                  <c:v>7.6327931263151291E-3</c:v>
                </c:pt>
                <c:pt idx="20" formatCode="0.00%">
                  <c:v>7.6327931263151291E-3</c:v>
                </c:pt>
                <c:pt idx="21" formatCode="0.00%">
                  <c:v>7.6327931263151291E-3</c:v>
                </c:pt>
                <c:pt idx="22" formatCode="0.00%">
                  <c:v>7.6327931263151291E-3</c:v>
                </c:pt>
                <c:pt idx="23" formatCode="0.00%">
                  <c:v>7.6327931263151291E-3</c:v>
                </c:pt>
                <c:pt idx="24" formatCode="0.00%">
                  <c:v>7.6327931263151291E-3</c:v>
                </c:pt>
                <c:pt idx="25" formatCode="0.00%">
                  <c:v>7.6327931263151291E-3</c:v>
                </c:pt>
                <c:pt idx="26" formatCode="0.00%">
                  <c:v>7.6327931263151291E-3</c:v>
                </c:pt>
                <c:pt idx="27" formatCode="0.00%">
                  <c:v>7.6327931263151291E-3</c:v>
                </c:pt>
                <c:pt idx="28" formatCode="0.00%">
                  <c:v>7.6327931263151291E-3</c:v>
                </c:pt>
                <c:pt idx="29" formatCode="0.00%">
                  <c:v>7.6327931263151291E-3</c:v>
                </c:pt>
                <c:pt idx="30" formatCode="0.00%">
                  <c:v>7.6327931263151291E-3</c:v>
                </c:pt>
                <c:pt idx="31" formatCode="0.00%">
                  <c:v>7.6327931263151291E-3</c:v>
                </c:pt>
                <c:pt idx="32" formatCode="0.00%">
                  <c:v>7.6327931263151291E-3</c:v>
                </c:pt>
                <c:pt idx="33" formatCode="0.00%">
                  <c:v>7.6327931263151291E-3</c:v>
                </c:pt>
                <c:pt idx="34" formatCode="0.00%">
                  <c:v>7.6327931263151291E-3</c:v>
                </c:pt>
                <c:pt idx="35" formatCode="0.00%">
                  <c:v>7.6327931263151291E-3</c:v>
                </c:pt>
                <c:pt idx="36" formatCode="0.00%">
                  <c:v>7.6327931263151291E-3</c:v>
                </c:pt>
                <c:pt idx="37" formatCode="0.00%">
                  <c:v>7.6327931263151291E-3</c:v>
                </c:pt>
                <c:pt idx="38" formatCode="0.00%">
                  <c:v>7.6327931263151291E-3</c:v>
                </c:pt>
                <c:pt idx="39" formatCode="0.00%">
                  <c:v>7.6327931263151291E-3</c:v>
                </c:pt>
                <c:pt idx="40" formatCode="0.00%">
                  <c:v>7.6327931263151291E-3</c:v>
                </c:pt>
                <c:pt idx="41" formatCode="0.00%">
                  <c:v>7.6327931263151291E-3</c:v>
                </c:pt>
                <c:pt idx="42" formatCode="0.00%">
                  <c:v>7.6327931263151291E-3</c:v>
                </c:pt>
                <c:pt idx="43" formatCode="0.00%">
                  <c:v>7.6327931263151291E-3</c:v>
                </c:pt>
                <c:pt idx="44" formatCode="0.00%">
                  <c:v>7.6327931263151291E-3</c:v>
                </c:pt>
                <c:pt idx="45" formatCode="0.00%">
                  <c:v>7.6327931263151291E-3</c:v>
                </c:pt>
                <c:pt idx="46" formatCode="0.00%">
                  <c:v>7.6327931263151291E-3</c:v>
                </c:pt>
                <c:pt idx="47" formatCode="0.00%">
                  <c:v>7.6327931263151291E-3</c:v>
                </c:pt>
                <c:pt idx="48" formatCode="0.00%">
                  <c:v>7.6327931263151291E-3</c:v>
                </c:pt>
                <c:pt idx="49" formatCode="0.00%">
                  <c:v>7.6327931263151291E-3</c:v>
                </c:pt>
                <c:pt idx="50" formatCode="0.00%">
                  <c:v>7.6327931263151291E-3</c:v>
                </c:pt>
                <c:pt idx="51" formatCode="0.00%">
                  <c:v>7.6327931263151291E-3</c:v>
                </c:pt>
                <c:pt idx="52" formatCode="0.00%">
                  <c:v>7.6327931263151291E-3</c:v>
                </c:pt>
                <c:pt idx="53" formatCode="0.00%">
                  <c:v>7.6327931263151291E-3</c:v>
                </c:pt>
                <c:pt idx="54" formatCode="0.00%">
                  <c:v>7.6327931263151291E-3</c:v>
                </c:pt>
                <c:pt idx="55" formatCode="0.00%">
                  <c:v>7.6327931263151291E-3</c:v>
                </c:pt>
                <c:pt idx="56" formatCode="0.00%">
                  <c:v>7.6327931263151291E-3</c:v>
                </c:pt>
                <c:pt idx="57" formatCode="0.00%">
                  <c:v>7.6327931263151291E-3</c:v>
                </c:pt>
                <c:pt idx="58" formatCode="0.00%">
                  <c:v>7.6327931263151291E-3</c:v>
                </c:pt>
                <c:pt idx="59" formatCode="0.00%">
                  <c:v>7.6327931263151291E-3</c:v>
                </c:pt>
                <c:pt idx="60" formatCode="0.00%">
                  <c:v>7.6327931263151291E-3</c:v>
                </c:pt>
                <c:pt idx="61" formatCode="0.00%">
                  <c:v>7.6327931263151291E-3</c:v>
                </c:pt>
                <c:pt idx="62" formatCode="0.00%">
                  <c:v>7.6327931263151291E-3</c:v>
                </c:pt>
                <c:pt idx="63" formatCode="0.00%">
                  <c:v>7.6327931263151291E-3</c:v>
                </c:pt>
                <c:pt idx="64" formatCode="0.00%">
                  <c:v>7.6327931263151291E-3</c:v>
                </c:pt>
                <c:pt idx="65" formatCode="0.00%">
                  <c:v>7.6327931263151291E-3</c:v>
                </c:pt>
                <c:pt idx="66" formatCode="0.00%">
                  <c:v>7.6327931263151291E-3</c:v>
                </c:pt>
                <c:pt idx="67" formatCode="0.00%">
                  <c:v>7.6327931263151291E-3</c:v>
                </c:pt>
                <c:pt idx="68" formatCode="0.00%">
                  <c:v>7.6327931263151291E-3</c:v>
                </c:pt>
                <c:pt idx="69" formatCode="0.00%">
                  <c:v>7.6327931263151291E-3</c:v>
                </c:pt>
                <c:pt idx="70" formatCode="0.00%">
                  <c:v>7.6327931263151291E-3</c:v>
                </c:pt>
                <c:pt idx="71" formatCode="0.00%">
                  <c:v>7.6327931263151291E-3</c:v>
                </c:pt>
                <c:pt idx="72" formatCode="0.00%">
                  <c:v>7.6327931263151291E-3</c:v>
                </c:pt>
                <c:pt idx="73" formatCode="0.00%">
                  <c:v>7.6327931263151291E-3</c:v>
                </c:pt>
                <c:pt idx="74" formatCode="0.00%">
                  <c:v>7.705273790075351E-3</c:v>
                </c:pt>
                <c:pt idx="75" formatCode="0.00%">
                  <c:v>7.8241577216620721E-3</c:v>
                </c:pt>
                <c:pt idx="76" formatCode="0.00%">
                  <c:v>7.9698001783553244E-3</c:v>
                </c:pt>
                <c:pt idx="77" formatCode="0.00%">
                  <c:v>7.9698001783553244E-3</c:v>
                </c:pt>
                <c:pt idx="78" formatCode="0.00%">
                  <c:v>8.0265943622759295E-3</c:v>
                </c:pt>
                <c:pt idx="79" formatCode="0.00%">
                  <c:v>8.0265943622759295E-3</c:v>
                </c:pt>
                <c:pt idx="80" formatCode="0.00%">
                  <c:v>8.0265943622759295E-3</c:v>
                </c:pt>
                <c:pt idx="81" formatCode="0.00%">
                  <c:v>8.0265943622759295E-3</c:v>
                </c:pt>
                <c:pt idx="82" formatCode="0.00%">
                  <c:v>8.0265943622759295E-3</c:v>
                </c:pt>
                <c:pt idx="83" formatCode="0.00%">
                  <c:v>8.0265943622759295E-3</c:v>
                </c:pt>
                <c:pt idx="84" formatCode="0.00%">
                  <c:v>8.0265943622759295E-3</c:v>
                </c:pt>
                <c:pt idx="85" formatCode="0.00%">
                  <c:v>8.0265943622759295E-3</c:v>
                </c:pt>
                <c:pt idx="86" formatCode="0.00%">
                  <c:v>8.0265943622759295E-3</c:v>
                </c:pt>
                <c:pt idx="87" formatCode="0.00%">
                  <c:v>8.0265943622759295E-3</c:v>
                </c:pt>
                <c:pt idx="88" formatCode="0.00%">
                  <c:v>8.0265943622759295E-3</c:v>
                </c:pt>
                <c:pt idx="89" formatCode="0.00%">
                  <c:v>8.0265943622759295E-3</c:v>
                </c:pt>
                <c:pt idx="90" formatCode="0.00%">
                  <c:v>8.0265943622759295E-3</c:v>
                </c:pt>
                <c:pt idx="91" formatCode="0.00%">
                  <c:v>8.0265943622759295E-3</c:v>
                </c:pt>
                <c:pt idx="92" formatCode="0.00%">
                  <c:v>8.0265943622759295E-3</c:v>
                </c:pt>
                <c:pt idx="93" formatCode="0.00%">
                  <c:v>8.0265943622759295E-3</c:v>
                </c:pt>
                <c:pt idx="94" formatCode="0.00%">
                  <c:v>8.0265943622759295E-3</c:v>
                </c:pt>
                <c:pt idx="95" formatCode="0.00%">
                  <c:v>8.0265943622759295E-3</c:v>
                </c:pt>
                <c:pt idx="96" formatCode="0.00%">
                  <c:v>8.0265943622759295E-3</c:v>
                </c:pt>
                <c:pt idx="97" formatCode="0.00%">
                  <c:v>8.0265943622759295E-3</c:v>
                </c:pt>
                <c:pt idx="98" formatCode="0.00%">
                  <c:v>8.0265943622759295E-3</c:v>
                </c:pt>
                <c:pt idx="99" formatCode="0.00%">
                  <c:v>8.0265943622759295E-3</c:v>
                </c:pt>
                <c:pt idx="100" formatCode="0.00%">
                  <c:v>8.0265943622759295E-3</c:v>
                </c:pt>
                <c:pt idx="101" formatCode="0.00%">
                  <c:v>8.0265943622759295E-3</c:v>
                </c:pt>
                <c:pt idx="102" formatCode="0.00%">
                  <c:v>8.0265943622759295E-3</c:v>
                </c:pt>
                <c:pt idx="103" formatCode="0.00%">
                  <c:v>8.0265943622759295E-3</c:v>
                </c:pt>
                <c:pt idx="104" formatCode="0.00%">
                  <c:v>8.0265943622759295E-3</c:v>
                </c:pt>
                <c:pt idx="105" formatCode="0.00%">
                  <c:v>8.0265943622759295E-3</c:v>
                </c:pt>
                <c:pt idx="106" formatCode="0.00%">
                  <c:v>8.0265943622759295E-3</c:v>
                </c:pt>
                <c:pt idx="107" formatCode="0.00%">
                  <c:v>8.0265943622759295E-3</c:v>
                </c:pt>
                <c:pt idx="108" formatCode="0.00%">
                  <c:v>8.0265943622759295E-3</c:v>
                </c:pt>
                <c:pt idx="109" formatCode="0.00%">
                  <c:v>8.0265943622759295E-3</c:v>
                </c:pt>
                <c:pt idx="110" formatCode="0.00%">
                  <c:v>8.0265943622759295E-3</c:v>
                </c:pt>
                <c:pt idx="111" formatCode="0.00%">
                  <c:v>8.0265943622759295E-3</c:v>
                </c:pt>
                <c:pt idx="112" formatCode="0.00%">
                  <c:v>8.0265943622759295E-3</c:v>
                </c:pt>
                <c:pt idx="113" formatCode="0.00%">
                  <c:v>8.0265943622759295E-3</c:v>
                </c:pt>
                <c:pt idx="114" formatCode="0.00%">
                  <c:v>8.0265943622759295E-3</c:v>
                </c:pt>
                <c:pt idx="115" formatCode="0.00%">
                  <c:v>8.0265943622759295E-3</c:v>
                </c:pt>
                <c:pt idx="116" formatCode="0.00%">
                  <c:v>8.0265943622759295E-3</c:v>
                </c:pt>
                <c:pt idx="117" formatCode="0.00%">
                  <c:v>8.0265943622759295E-3</c:v>
                </c:pt>
                <c:pt idx="118" formatCode="0.00%">
                  <c:v>8.0265943622759295E-3</c:v>
                </c:pt>
                <c:pt idx="119" formatCode="0.00%">
                  <c:v>8.0265943622759295E-3</c:v>
                </c:pt>
                <c:pt idx="120" formatCode="0.00%">
                  <c:v>8.0265943622759295E-3</c:v>
                </c:pt>
                <c:pt idx="121" formatCode="0.00%">
                  <c:v>8.0265943622759295E-3</c:v>
                </c:pt>
                <c:pt idx="122" formatCode="0.00%">
                  <c:v>8.0265943622759295E-3</c:v>
                </c:pt>
                <c:pt idx="123" formatCode="0.00%">
                  <c:v>8.0265943622759295E-3</c:v>
                </c:pt>
                <c:pt idx="124" formatCode="0.00%">
                  <c:v>8.0265943622759295E-3</c:v>
                </c:pt>
                <c:pt idx="125" formatCode="0.00%">
                  <c:v>8.0265943622759295E-3</c:v>
                </c:pt>
                <c:pt idx="126" formatCode="0.00%">
                  <c:v>8.0265943622759295E-3</c:v>
                </c:pt>
                <c:pt idx="127" formatCode="0.00%">
                  <c:v>8.0265943622759295E-3</c:v>
                </c:pt>
                <c:pt idx="128" formatCode="0.00%">
                  <c:v>8.0265943622759295E-3</c:v>
                </c:pt>
                <c:pt idx="129" formatCode="0.00%">
                  <c:v>8.0265943622759295E-3</c:v>
                </c:pt>
                <c:pt idx="130" formatCode="0.00%">
                  <c:v>8.0265943622759295E-3</c:v>
                </c:pt>
                <c:pt idx="131" formatCode="0.00%">
                  <c:v>8.0265943622759295E-3</c:v>
                </c:pt>
                <c:pt idx="132" formatCode="0.00%">
                  <c:v>8.0265943622759295E-3</c:v>
                </c:pt>
                <c:pt idx="133" formatCode="0.00%">
                  <c:v>8.0265943622759295E-3</c:v>
                </c:pt>
                <c:pt idx="134" formatCode="0.00%">
                  <c:v>8.0265943622759295E-3</c:v>
                </c:pt>
                <c:pt idx="135" formatCode="0.00%">
                  <c:v>8.0265943622759295E-3</c:v>
                </c:pt>
                <c:pt idx="136" formatCode="0.00%">
                  <c:v>8.0265943622759295E-3</c:v>
                </c:pt>
                <c:pt idx="137" formatCode="0.00%">
                  <c:v>8.0265943622759295E-3</c:v>
                </c:pt>
                <c:pt idx="138" formatCode="0.00%">
                  <c:v>8.0265943622759295E-3</c:v>
                </c:pt>
                <c:pt idx="139" formatCode="0.00%">
                  <c:v>8.0265943622759295E-3</c:v>
                </c:pt>
                <c:pt idx="140" formatCode="0.00%">
                  <c:v>7.9698001783553244E-3</c:v>
                </c:pt>
                <c:pt idx="141" formatCode="0.00%">
                  <c:v>7.9698001783553244E-3</c:v>
                </c:pt>
                <c:pt idx="142" formatCode="0.00%">
                  <c:v>7.9698001783553244E-3</c:v>
                </c:pt>
                <c:pt idx="143" formatCode="0.00%">
                  <c:v>7.8703136237575303E-3</c:v>
                </c:pt>
                <c:pt idx="144" formatCode="0.00%">
                  <c:v>7.8703136237575303E-3</c:v>
                </c:pt>
                <c:pt idx="145" formatCode="0.00%">
                  <c:v>7.8703136237575303E-3</c:v>
                </c:pt>
                <c:pt idx="146" formatCode="0.00%">
                  <c:v>7.8703136237575303E-3</c:v>
                </c:pt>
                <c:pt idx="147" formatCode="0.00%">
                  <c:v>7.8703136237575303E-3</c:v>
                </c:pt>
                <c:pt idx="148" formatCode="0.00%">
                  <c:v>7.814947872867406E-3</c:v>
                </c:pt>
                <c:pt idx="149" formatCode="0.00%">
                  <c:v>7.7385436409896811E-3</c:v>
                </c:pt>
                <c:pt idx="150" formatCode="0.00%">
                  <c:v>7.668629912480629E-3</c:v>
                </c:pt>
                <c:pt idx="151" formatCode="0.00%">
                  <c:v>7.6237291930272063E-3</c:v>
                </c:pt>
                <c:pt idx="152" formatCode="0.00%">
                  <c:v>7.5778242086832707E-3</c:v>
                </c:pt>
                <c:pt idx="153" formatCode="0.00%">
                  <c:v>7.5577741880228696E-3</c:v>
                </c:pt>
                <c:pt idx="154" formatCode="0.00%">
                  <c:v>7.4522316361593675E-3</c:v>
                </c:pt>
                <c:pt idx="155" formatCode="0.00%">
                  <c:v>7.3503574807047391E-3</c:v>
                </c:pt>
                <c:pt idx="156" formatCode="0.00%">
                  <c:v>7.2931206573773333E-3</c:v>
                </c:pt>
                <c:pt idx="157" formatCode="0.00%">
                  <c:v>7.2173370863748811E-3</c:v>
                </c:pt>
                <c:pt idx="158" formatCode="0.00%">
                  <c:v>7.1667131455695919E-3</c:v>
                </c:pt>
                <c:pt idx="159" formatCode="0.00%">
                  <c:v>7.0980963448889715E-3</c:v>
                </c:pt>
                <c:pt idx="160" formatCode="0.00%">
                  <c:v>7.0980963448889715E-3</c:v>
                </c:pt>
                <c:pt idx="161" formatCode="0.00%">
                  <c:v>7.0980963448889715E-3</c:v>
                </c:pt>
                <c:pt idx="162" formatCode="0.00%">
                  <c:v>7.0980963448889715E-3</c:v>
                </c:pt>
                <c:pt idx="163" formatCode="0.00%">
                  <c:v>6.9882827196111547E-3</c:v>
                </c:pt>
                <c:pt idx="164" formatCode="0.00%">
                  <c:v>6.8441211404110082E-3</c:v>
                </c:pt>
                <c:pt idx="165" formatCode="0.00%">
                  <c:v>6.8441211404110082E-3</c:v>
                </c:pt>
                <c:pt idx="166" formatCode="0.00%">
                  <c:v>6.8441211404110082E-3</c:v>
                </c:pt>
                <c:pt idx="167" formatCode="0.00%">
                  <c:v>6.8441211404110082E-3</c:v>
                </c:pt>
                <c:pt idx="168" formatCode="0.00%">
                  <c:v>6.8441211404110082E-3</c:v>
                </c:pt>
                <c:pt idx="169" formatCode="0.00%">
                  <c:v>6.8441211404110082E-3</c:v>
                </c:pt>
                <c:pt idx="170" formatCode="0.00%">
                  <c:v>6.8441211404110082E-3</c:v>
                </c:pt>
                <c:pt idx="171" formatCode="0.00%">
                  <c:v>6.8441211404110082E-3</c:v>
                </c:pt>
                <c:pt idx="172" formatCode="0.00%">
                  <c:v>6.8441211404110082E-3</c:v>
                </c:pt>
                <c:pt idx="173" formatCode="0.00%">
                  <c:v>6.8441211404110082E-3</c:v>
                </c:pt>
                <c:pt idx="174" formatCode="0.00%">
                  <c:v>6.8441211404110082E-3</c:v>
                </c:pt>
                <c:pt idx="175" formatCode="0.00%">
                  <c:v>6.8441211404110082E-3</c:v>
                </c:pt>
                <c:pt idx="176" formatCode="0.00%">
                  <c:v>6.8441211404110082E-3</c:v>
                </c:pt>
                <c:pt idx="177" formatCode="0.00%">
                  <c:v>6.8441211404110082E-3</c:v>
                </c:pt>
                <c:pt idx="178" formatCode="0.00%">
                  <c:v>6.8441211404110082E-3</c:v>
                </c:pt>
                <c:pt idx="179" formatCode="0.00%">
                  <c:v>6.8441211404110082E-3</c:v>
                </c:pt>
                <c:pt idx="180" formatCode="0.00%">
                  <c:v>6.8441211404110082E-3</c:v>
                </c:pt>
                <c:pt idx="181" formatCode="0.00%">
                  <c:v>6.8441211404110082E-3</c:v>
                </c:pt>
                <c:pt idx="182" formatCode="0.00%">
                  <c:v>6.8441211404110082E-3</c:v>
                </c:pt>
                <c:pt idx="183" formatCode="0.00%">
                  <c:v>6.8441211404110082E-3</c:v>
                </c:pt>
                <c:pt idx="184" formatCode="0.00%">
                  <c:v>6.8441211404110082E-3</c:v>
                </c:pt>
                <c:pt idx="185" formatCode="0.00%">
                  <c:v>6.8441211404110082E-3</c:v>
                </c:pt>
                <c:pt idx="186" formatCode="0.00%">
                  <c:v>6.8441211404110082E-3</c:v>
                </c:pt>
                <c:pt idx="187" formatCode="0.00%">
                  <c:v>6.8441211404110082E-3</c:v>
                </c:pt>
                <c:pt idx="188" formatCode="0.00%">
                  <c:v>6.8441211404110082E-3</c:v>
                </c:pt>
                <c:pt idx="189" formatCode="0.00%">
                  <c:v>6.8441211404110082E-3</c:v>
                </c:pt>
                <c:pt idx="190" formatCode="0.00%">
                  <c:v>6.8441211404110082E-3</c:v>
                </c:pt>
                <c:pt idx="191" formatCode="0.00%">
                  <c:v>6.8441211404110082E-3</c:v>
                </c:pt>
                <c:pt idx="192" formatCode="0.00%">
                  <c:v>6.8441211404110082E-3</c:v>
                </c:pt>
                <c:pt idx="193" formatCode="0.00%">
                  <c:v>6.8441211404110082E-3</c:v>
                </c:pt>
                <c:pt idx="194" formatCode="0.00%">
                  <c:v>6.8441211404110082E-3</c:v>
                </c:pt>
                <c:pt idx="195" formatCode="0.00%">
                  <c:v>6.8441211404110082E-3</c:v>
                </c:pt>
                <c:pt idx="196" formatCode="0.00%">
                  <c:v>6.8441211404110082E-3</c:v>
                </c:pt>
                <c:pt idx="197" formatCode="0.00%">
                  <c:v>6.8441211404110082E-3</c:v>
                </c:pt>
                <c:pt idx="198" formatCode="0.00%">
                  <c:v>6.8441211404110082E-3</c:v>
                </c:pt>
                <c:pt idx="199" formatCode="0.00%">
                  <c:v>6.9882827196111547E-3</c:v>
                </c:pt>
                <c:pt idx="200" formatCode="0.00%">
                  <c:v>7.2012797552573338E-3</c:v>
                </c:pt>
                <c:pt idx="201" formatCode="0.00%">
                  <c:v>7.2931206573773333E-3</c:v>
                </c:pt>
                <c:pt idx="202" formatCode="0.00%">
                  <c:v>7.3503574807047391E-3</c:v>
                </c:pt>
                <c:pt idx="203" formatCode="0.00%">
                  <c:v>7.4575345276419952E-3</c:v>
                </c:pt>
                <c:pt idx="204" formatCode="0.00%">
                  <c:v>7.6071452155459518E-3</c:v>
                </c:pt>
                <c:pt idx="205" formatCode="0.00%">
                  <c:v>7.7274655003044422E-3</c:v>
                </c:pt>
                <c:pt idx="206" formatCode="0.00%">
                  <c:v>7.814947872867406E-3</c:v>
                </c:pt>
                <c:pt idx="207" formatCode="0.00%">
                  <c:v>7.9088442895737694E-3</c:v>
                </c:pt>
                <c:pt idx="208" formatCode="0.00%">
                  <c:v>8.0624675046211351E-3</c:v>
                </c:pt>
                <c:pt idx="209" formatCode="0.00%">
                  <c:v>8.120181850102038E-3</c:v>
                </c:pt>
                <c:pt idx="210" formatCode="0.00%">
                  <c:v>8.2822601133001432E-3</c:v>
                </c:pt>
                <c:pt idx="211" formatCode="0.00%">
                  <c:v>1.0074838471973338E-2</c:v>
                </c:pt>
                <c:pt idx="212" formatCode="0.00%">
                  <c:v>1.2135838369348012E-2</c:v>
                </c:pt>
                <c:pt idx="213" formatCode="0.00%">
                  <c:v>1.23021090625205E-2</c:v>
                </c:pt>
                <c:pt idx="214" formatCode="0.00%">
                  <c:v>1.2349958462980492E-2</c:v>
                </c:pt>
                <c:pt idx="215" formatCode="0.00%">
                  <c:v>1.2447148919355144E-2</c:v>
                </c:pt>
                <c:pt idx="216" formatCode="0.00%">
                  <c:v>1.2614654892758582E-2</c:v>
                </c:pt>
                <c:pt idx="217" formatCode="0.00%">
                  <c:v>1.2767973141995525E-2</c:v>
                </c:pt>
                <c:pt idx="218" formatCode="0.00%">
                  <c:v>1.2883229983479289E-2</c:v>
                </c:pt>
                <c:pt idx="219" formatCode="0.00%">
                  <c:v>1.2883229983479289E-2</c:v>
                </c:pt>
                <c:pt idx="220" formatCode="0.00%">
                  <c:v>1.2883229983479289E-2</c:v>
                </c:pt>
                <c:pt idx="221" formatCode="0.00%">
                  <c:v>1.2883229983479289E-2</c:v>
                </c:pt>
                <c:pt idx="222" formatCode="0.00%">
                  <c:v>1.2883229983479289E-2</c:v>
                </c:pt>
                <c:pt idx="223" formatCode="0.00%">
                  <c:v>1.2883229983479289E-2</c:v>
                </c:pt>
                <c:pt idx="224" formatCode="0.00%">
                  <c:v>1.2883229983479289E-2</c:v>
                </c:pt>
                <c:pt idx="225" formatCode="0.00%">
                  <c:v>1.2883229983479289E-2</c:v>
                </c:pt>
                <c:pt idx="226" formatCode="0.00%">
                  <c:v>1.2883229983479289E-2</c:v>
                </c:pt>
                <c:pt idx="227" formatCode="0.00%">
                  <c:v>1.2883229983479289E-2</c:v>
                </c:pt>
                <c:pt idx="228" formatCode="0.00%">
                  <c:v>1.2883229983479289E-2</c:v>
                </c:pt>
                <c:pt idx="229" formatCode="0.00%">
                  <c:v>1.2883229983479289E-2</c:v>
                </c:pt>
                <c:pt idx="230" formatCode="0.00%">
                  <c:v>1.2883229983479289E-2</c:v>
                </c:pt>
                <c:pt idx="231" formatCode="0.00%">
                  <c:v>1.2883229983479289E-2</c:v>
                </c:pt>
                <c:pt idx="232" formatCode="0.00%">
                  <c:v>1.2883229983479289E-2</c:v>
                </c:pt>
                <c:pt idx="233" formatCode="0.00%">
                  <c:v>1.2883229983479289E-2</c:v>
                </c:pt>
                <c:pt idx="234" formatCode="0.00%">
                  <c:v>1.2883229983479289E-2</c:v>
                </c:pt>
                <c:pt idx="235" formatCode="0.00%">
                  <c:v>1.2883229983479289E-2</c:v>
                </c:pt>
                <c:pt idx="236" formatCode="0.00%">
                  <c:v>1.2883229983479289E-2</c:v>
                </c:pt>
                <c:pt idx="237" formatCode="0.00%">
                  <c:v>1.2883229983479289E-2</c:v>
                </c:pt>
                <c:pt idx="238" formatCode="0.00%">
                  <c:v>1.2883229983479289E-2</c:v>
                </c:pt>
                <c:pt idx="239" formatCode="0.00%">
                  <c:v>1.2883229983479289E-2</c:v>
                </c:pt>
                <c:pt idx="240" formatCode="0.00%">
                  <c:v>1.2883229983479289E-2</c:v>
                </c:pt>
                <c:pt idx="241" formatCode="0.00%">
                  <c:v>1.2883229983479289E-2</c:v>
                </c:pt>
                <c:pt idx="242" formatCode="0.00%">
                  <c:v>1.2883229983479289E-2</c:v>
                </c:pt>
                <c:pt idx="243" formatCode="0.00%">
                  <c:v>1.2883229983479289E-2</c:v>
                </c:pt>
                <c:pt idx="244" formatCode="0.00%">
                  <c:v>1.2883229983479289E-2</c:v>
                </c:pt>
                <c:pt idx="245" formatCode="0.00%">
                  <c:v>1.2883229983479289E-2</c:v>
                </c:pt>
                <c:pt idx="246" formatCode="0.00%">
                  <c:v>1.2883229983479289E-2</c:v>
                </c:pt>
                <c:pt idx="247" formatCode="0.00%">
                  <c:v>1.2883229983479289E-2</c:v>
                </c:pt>
                <c:pt idx="248" formatCode="0.00%">
                  <c:v>1.2883229983479289E-2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Tabela!$E$2</c:f>
              <c:strCache>
                <c:ptCount val="1"/>
                <c:pt idx="0">
                  <c:v>FI Santander</c:v>
                </c:pt>
              </c:strCache>
            </c:strRef>
          </c:tx>
          <c:spPr>
            <a:ln w="9525" cap="flat" cmpd="sng" algn="ctr">
              <a:solidFill>
                <a:schemeClr val="accent4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solidFill>
                <a:srgbClr val="C00000"/>
              </a:solidFill>
              <a:ln w="317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637"/>
              <c:layout>
                <c:manualLayout>
                  <c:x val="-6.5549816505678466E-3"/>
                  <c:y val="-1.104951946553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38"/>
              <c:layout>
                <c:manualLayout>
                  <c:x val="-7.8314964882318289E-2"/>
                  <c:y val="2.6054797440387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5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46116401356433E-2"/>
                      <c:h val="3.786390614860675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Tabela!$E$3:$E$1787</c:f>
              <c:numCache>
                <c:formatCode>General</c:formatCode>
                <c:ptCount val="1785"/>
                <c:pt idx="2" formatCode="0.00%">
                  <c:v>1.1775031820771654E-2</c:v>
                </c:pt>
                <c:pt idx="3" formatCode="0.00%">
                  <c:v>1.1775031820771654E-2</c:v>
                </c:pt>
                <c:pt idx="4" formatCode="0.00%">
                  <c:v>1.1775031820771654E-2</c:v>
                </c:pt>
                <c:pt idx="5" formatCode="0.00%">
                  <c:v>1.1775031820771654E-2</c:v>
                </c:pt>
                <c:pt idx="6" formatCode="0.00%">
                  <c:v>1.1775031820771654E-2</c:v>
                </c:pt>
                <c:pt idx="7" formatCode="0.00%">
                  <c:v>1.1775031820771654E-2</c:v>
                </c:pt>
                <c:pt idx="8" formatCode="0.00%">
                  <c:v>1.1775031820771654E-2</c:v>
                </c:pt>
                <c:pt idx="9" formatCode="0.00%">
                  <c:v>1.1775031820771654E-2</c:v>
                </c:pt>
                <c:pt idx="10" formatCode="0.00%">
                  <c:v>1.1775031820771654E-2</c:v>
                </c:pt>
                <c:pt idx="11" formatCode="0.00%">
                  <c:v>1.1775031820771654E-2</c:v>
                </c:pt>
                <c:pt idx="12" formatCode="0.00%">
                  <c:v>1.1775031820771654E-2</c:v>
                </c:pt>
                <c:pt idx="13" formatCode="0.00%">
                  <c:v>1.1775031820771654E-2</c:v>
                </c:pt>
                <c:pt idx="14" formatCode="0.00%">
                  <c:v>1.1775031820771654E-2</c:v>
                </c:pt>
                <c:pt idx="15" formatCode="0.00%">
                  <c:v>1.1775031820771654E-2</c:v>
                </c:pt>
                <c:pt idx="16" formatCode="0.00%">
                  <c:v>1.1775031820771654E-2</c:v>
                </c:pt>
                <c:pt idx="17" formatCode="0.00%">
                  <c:v>1.1775031820771654E-2</c:v>
                </c:pt>
                <c:pt idx="18" formatCode="0.00%">
                  <c:v>1.1775031820771654E-2</c:v>
                </c:pt>
                <c:pt idx="19" formatCode="0.00%">
                  <c:v>1.1775031820771654E-2</c:v>
                </c:pt>
                <c:pt idx="20" formatCode="0.00%">
                  <c:v>1.1775031820771654E-2</c:v>
                </c:pt>
                <c:pt idx="21" formatCode="0.00%">
                  <c:v>1.1775031820771654E-2</c:v>
                </c:pt>
                <c:pt idx="22" formatCode="0.00%">
                  <c:v>1.1775031820771654E-2</c:v>
                </c:pt>
                <c:pt idx="23" formatCode="0.00%">
                  <c:v>1.1775031820771654E-2</c:v>
                </c:pt>
                <c:pt idx="24" formatCode="0.00%">
                  <c:v>1.1775031820771654E-2</c:v>
                </c:pt>
                <c:pt idx="25" formatCode="0.00%">
                  <c:v>1.1775031820771654E-2</c:v>
                </c:pt>
                <c:pt idx="26" formatCode="0.00%">
                  <c:v>1.1775031820771654E-2</c:v>
                </c:pt>
                <c:pt idx="27" formatCode="0.00%">
                  <c:v>1.1775031820771654E-2</c:v>
                </c:pt>
                <c:pt idx="28" formatCode="0.00%">
                  <c:v>1.1775031820771654E-2</c:v>
                </c:pt>
                <c:pt idx="29" formatCode="0.00%">
                  <c:v>1.1775031820771654E-2</c:v>
                </c:pt>
                <c:pt idx="30" formatCode="0.00%">
                  <c:v>1.1775031820771654E-2</c:v>
                </c:pt>
                <c:pt idx="31" formatCode="0.00%">
                  <c:v>1.1775031820771654E-2</c:v>
                </c:pt>
                <c:pt idx="32" formatCode="0.00%">
                  <c:v>1.1775031820771654E-2</c:v>
                </c:pt>
                <c:pt idx="33" formatCode="0.00%">
                  <c:v>1.1775031820771654E-2</c:v>
                </c:pt>
                <c:pt idx="34" formatCode="0.00%">
                  <c:v>1.1775031820771654E-2</c:v>
                </c:pt>
                <c:pt idx="35" formatCode="0.00%">
                  <c:v>1.1775031820771654E-2</c:v>
                </c:pt>
                <c:pt idx="36" formatCode="0.00%">
                  <c:v>1.1775031820771654E-2</c:v>
                </c:pt>
                <c:pt idx="37" formatCode="0.00%">
                  <c:v>1.1775031820771654E-2</c:v>
                </c:pt>
                <c:pt idx="38" formatCode="0.00%">
                  <c:v>1.1775031820771654E-2</c:v>
                </c:pt>
                <c:pt idx="39" formatCode="0.00%">
                  <c:v>1.1775031820771654E-2</c:v>
                </c:pt>
                <c:pt idx="40" formatCode="0.00%">
                  <c:v>1.1775031820771654E-2</c:v>
                </c:pt>
                <c:pt idx="41" formatCode="0.00%">
                  <c:v>1.1775031820771654E-2</c:v>
                </c:pt>
                <c:pt idx="42" formatCode="0.00%">
                  <c:v>1.1775031820771654E-2</c:v>
                </c:pt>
                <c:pt idx="43" formatCode="0.00%">
                  <c:v>1.1775031820771654E-2</c:v>
                </c:pt>
                <c:pt idx="44" formatCode="0.00%">
                  <c:v>1.1775031820771654E-2</c:v>
                </c:pt>
                <c:pt idx="45" formatCode="0.00%">
                  <c:v>1.1775031820771654E-2</c:v>
                </c:pt>
                <c:pt idx="46" formatCode="0.00%">
                  <c:v>1.1775031820771654E-2</c:v>
                </c:pt>
                <c:pt idx="47" formatCode="0.00%">
                  <c:v>1.1775031820771654E-2</c:v>
                </c:pt>
                <c:pt idx="48" formatCode="0.00%">
                  <c:v>1.1775031820771654E-2</c:v>
                </c:pt>
                <c:pt idx="49" formatCode="0.00%">
                  <c:v>1.1775031820771654E-2</c:v>
                </c:pt>
                <c:pt idx="50" formatCode="0.00%">
                  <c:v>1.1775031820771654E-2</c:v>
                </c:pt>
                <c:pt idx="51" formatCode="0.00%">
                  <c:v>1.1775031820771654E-2</c:v>
                </c:pt>
                <c:pt idx="52" formatCode="0.00%">
                  <c:v>1.1775031820771654E-2</c:v>
                </c:pt>
                <c:pt idx="53" formatCode="0.00%">
                  <c:v>1.1775031820771654E-2</c:v>
                </c:pt>
                <c:pt idx="54" formatCode="0.00%">
                  <c:v>1.1775031820771654E-2</c:v>
                </c:pt>
                <c:pt idx="55" formatCode="0.00%">
                  <c:v>1.1775031820771654E-2</c:v>
                </c:pt>
                <c:pt idx="56" formatCode="0.00%">
                  <c:v>1.1775031820771654E-2</c:v>
                </c:pt>
                <c:pt idx="57" formatCode="0.00%">
                  <c:v>1.1775031820771654E-2</c:v>
                </c:pt>
                <c:pt idx="58" formatCode="0.00%">
                  <c:v>1.1775031820771654E-2</c:v>
                </c:pt>
                <c:pt idx="59" formatCode="0.00%">
                  <c:v>1.1775031820771654E-2</c:v>
                </c:pt>
                <c:pt idx="60" formatCode="0.00%">
                  <c:v>1.1775031820771654E-2</c:v>
                </c:pt>
                <c:pt idx="61" formatCode="0.00%">
                  <c:v>1.1775031820771654E-2</c:v>
                </c:pt>
                <c:pt idx="62" formatCode="0.00%">
                  <c:v>1.1775031820771654E-2</c:v>
                </c:pt>
                <c:pt idx="63" formatCode="0.00%">
                  <c:v>1.1775031820771654E-2</c:v>
                </c:pt>
                <c:pt idx="64" formatCode="0.00%">
                  <c:v>1.1775031820771654E-2</c:v>
                </c:pt>
                <c:pt idx="65" formatCode="0.00%">
                  <c:v>1.1775031820771654E-2</c:v>
                </c:pt>
                <c:pt idx="66" formatCode="0.00%">
                  <c:v>1.1775031820771654E-2</c:v>
                </c:pt>
                <c:pt idx="67" formatCode="0.00%">
                  <c:v>1.1775031820771654E-2</c:v>
                </c:pt>
                <c:pt idx="68" formatCode="0.00%">
                  <c:v>1.1775031820771654E-2</c:v>
                </c:pt>
                <c:pt idx="69" formatCode="0.00%">
                  <c:v>1.1775031820771654E-2</c:v>
                </c:pt>
                <c:pt idx="70" formatCode="0.00%">
                  <c:v>1.1775031820771654E-2</c:v>
                </c:pt>
                <c:pt idx="71" formatCode="0.00%">
                  <c:v>1.1775031820771654E-2</c:v>
                </c:pt>
                <c:pt idx="72" formatCode="0.00%">
                  <c:v>1.1775031820771654E-2</c:v>
                </c:pt>
                <c:pt idx="73" formatCode="0.00%">
                  <c:v>1.1775031820771654E-2</c:v>
                </c:pt>
                <c:pt idx="74" formatCode="0.00%">
                  <c:v>1.1775031820771654E-2</c:v>
                </c:pt>
                <c:pt idx="75" formatCode="0.00%">
                  <c:v>1.1775031820771654E-2</c:v>
                </c:pt>
                <c:pt idx="76" formatCode="0.00%">
                  <c:v>1.1775031820771654E-2</c:v>
                </c:pt>
                <c:pt idx="77" formatCode="0.00%">
                  <c:v>1.1775031820771654E-2</c:v>
                </c:pt>
                <c:pt idx="78" formatCode="0.00%">
                  <c:v>1.1775031820771654E-2</c:v>
                </c:pt>
                <c:pt idx="79" formatCode="0.00%">
                  <c:v>1.1775031820771654E-2</c:v>
                </c:pt>
                <c:pt idx="80" formatCode="0.00%">
                  <c:v>1.1775031820771654E-2</c:v>
                </c:pt>
                <c:pt idx="81" formatCode="0.00%">
                  <c:v>1.1775031820771654E-2</c:v>
                </c:pt>
                <c:pt idx="82" formatCode="0.00%">
                  <c:v>1.1775031820771654E-2</c:v>
                </c:pt>
                <c:pt idx="83" formatCode="0.00%">
                  <c:v>1.1775031820771654E-2</c:v>
                </c:pt>
                <c:pt idx="84" formatCode="0.00%">
                  <c:v>1.1775031820771654E-2</c:v>
                </c:pt>
                <c:pt idx="85" formatCode="0.00%">
                  <c:v>1.1775031820771654E-2</c:v>
                </c:pt>
                <c:pt idx="86" formatCode="0.00%">
                  <c:v>1.1775031820771654E-2</c:v>
                </c:pt>
                <c:pt idx="87" formatCode="0.00%">
                  <c:v>1.1775031820771654E-2</c:v>
                </c:pt>
                <c:pt idx="88" formatCode="0.00%">
                  <c:v>1.1775031820771654E-2</c:v>
                </c:pt>
                <c:pt idx="89" formatCode="0.00%">
                  <c:v>1.1775031820771654E-2</c:v>
                </c:pt>
                <c:pt idx="90" formatCode="0.00%">
                  <c:v>1.1775031820771654E-2</c:v>
                </c:pt>
                <c:pt idx="91" formatCode="0.00%">
                  <c:v>1.1775031820771654E-2</c:v>
                </c:pt>
                <c:pt idx="92" formatCode="0.00%">
                  <c:v>1.1775031820771654E-2</c:v>
                </c:pt>
                <c:pt idx="93" formatCode="0.00%">
                  <c:v>1.1775031820771654E-2</c:v>
                </c:pt>
                <c:pt idx="94" formatCode="0.00%">
                  <c:v>1.1775031820771654E-2</c:v>
                </c:pt>
                <c:pt idx="95" formatCode="0.00%">
                  <c:v>1.1775031820771654E-2</c:v>
                </c:pt>
                <c:pt idx="96" formatCode="0.00%">
                  <c:v>1.1775031820771654E-2</c:v>
                </c:pt>
                <c:pt idx="97" formatCode="0.00%">
                  <c:v>1.1775031820771654E-2</c:v>
                </c:pt>
                <c:pt idx="98" formatCode="0.00%">
                  <c:v>1.1775031820771654E-2</c:v>
                </c:pt>
                <c:pt idx="99" formatCode="0.00%">
                  <c:v>1.1775031820771654E-2</c:v>
                </c:pt>
                <c:pt idx="100" formatCode="0.00%">
                  <c:v>1.1775031820771654E-2</c:v>
                </c:pt>
                <c:pt idx="101" formatCode="0.00%">
                  <c:v>1.1775031820771654E-2</c:v>
                </c:pt>
                <c:pt idx="102" formatCode="0.00%">
                  <c:v>1.1775031820771654E-2</c:v>
                </c:pt>
                <c:pt idx="103" formatCode="0.00%">
                  <c:v>1.1775031820771654E-2</c:v>
                </c:pt>
                <c:pt idx="104" formatCode="0.00%">
                  <c:v>1.1775031820771654E-2</c:v>
                </c:pt>
                <c:pt idx="105" formatCode="0.00%">
                  <c:v>1.1775031820771654E-2</c:v>
                </c:pt>
                <c:pt idx="106" formatCode="0.00%">
                  <c:v>1.1775031820771654E-2</c:v>
                </c:pt>
                <c:pt idx="107" formatCode="0.00%">
                  <c:v>1.1775031820771654E-2</c:v>
                </c:pt>
                <c:pt idx="108" formatCode="0.00%">
                  <c:v>1.1775031820771654E-2</c:v>
                </c:pt>
                <c:pt idx="109" formatCode="0.00%">
                  <c:v>1.1775031820771654E-2</c:v>
                </c:pt>
                <c:pt idx="110" formatCode="0.00%">
                  <c:v>1.1775031820771654E-2</c:v>
                </c:pt>
                <c:pt idx="111" formatCode="0.00%">
                  <c:v>1.1775031820771654E-2</c:v>
                </c:pt>
                <c:pt idx="112" formatCode="0.00%">
                  <c:v>1.1775031820771654E-2</c:v>
                </c:pt>
                <c:pt idx="113" formatCode="0.00%">
                  <c:v>1.1775031820771654E-2</c:v>
                </c:pt>
                <c:pt idx="114" formatCode="0.00%">
                  <c:v>1.1775031820771654E-2</c:v>
                </c:pt>
                <c:pt idx="115" formatCode="0.00%">
                  <c:v>1.1775031820771654E-2</c:v>
                </c:pt>
                <c:pt idx="116" formatCode="0.00%">
                  <c:v>1.1775031820771654E-2</c:v>
                </c:pt>
                <c:pt idx="117" formatCode="0.00%">
                  <c:v>1.1775031820771654E-2</c:v>
                </c:pt>
                <c:pt idx="118" formatCode="0.00%">
                  <c:v>1.1775031820771654E-2</c:v>
                </c:pt>
                <c:pt idx="119" formatCode="0.00%">
                  <c:v>1.1775031820771654E-2</c:v>
                </c:pt>
                <c:pt idx="120" formatCode="0.00%">
                  <c:v>1.1775031820771654E-2</c:v>
                </c:pt>
                <c:pt idx="121" formatCode="0.00%">
                  <c:v>1.1775031820771654E-2</c:v>
                </c:pt>
                <c:pt idx="122" formatCode="0.00%">
                  <c:v>1.1775031820771654E-2</c:v>
                </c:pt>
                <c:pt idx="123" formatCode="0.00%">
                  <c:v>1.1775031820771654E-2</c:v>
                </c:pt>
                <c:pt idx="124" formatCode="0.00%">
                  <c:v>1.1775031820771654E-2</c:v>
                </c:pt>
                <c:pt idx="125" formatCode="0.00%">
                  <c:v>1.1775031820771654E-2</c:v>
                </c:pt>
                <c:pt idx="126" formatCode="0.00%">
                  <c:v>1.1775031820771654E-2</c:v>
                </c:pt>
                <c:pt idx="127" formatCode="0.00%">
                  <c:v>1.1775031820771654E-2</c:v>
                </c:pt>
                <c:pt idx="128" formatCode="0.00%">
                  <c:v>1.1775031820771654E-2</c:v>
                </c:pt>
                <c:pt idx="129" formatCode="0.00%">
                  <c:v>1.1775031820771654E-2</c:v>
                </c:pt>
                <c:pt idx="130" formatCode="0.00%">
                  <c:v>1.1775031820771654E-2</c:v>
                </c:pt>
                <c:pt idx="131" formatCode="0.00%">
                  <c:v>1.1775031820771654E-2</c:v>
                </c:pt>
                <c:pt idx="132" formatCode="0.00%">
                  <c:v>1.1775031820771654E-2</c:v>
                </c:pt>
                <c:pt idx="133" formatCode="0.00%">
                  <c:v>1.1775031820771654E-2</c:v>
                </c:pt>
                <c:pt idx="134" formatCode="0.00%">
                  <c:v>1.1775031820771654E-2</c:v>
                </c:pt>
                <c:pt idx="135" formatCode="0.00%">
                  <c:v>1.1775031820771654E-2</c:v>
                </c:pt>
                <c:pt idx="136" formatCode="0.00%">
                  <c:v>1.1775031820771654E-2</c:v>
                </c:pt>
                <c:pt idx="137" formatCode="0.00%">
                  <c:v>1.1775031820771654E-2</c:v>
                </c:pt>
                <c:pt idx="138" formatCode="0.00%">
                  <c:v>1.1775031820771654E-2</c:v>
                </c:pt>
                <c:pt idx="139" formatCode="0.00%">
                  <c:v>1.1775031820771654E-2</c:v>
                </c:pt>
                <c:pt idx="140" formatCode="0.00%">
                  <c:v>1.1775031820771654E-2</c:v>
                </c:pt>
                <c:pt idx="141" formatCode="0.00%">
                  <c:v>1.1775031820771654E-2</c:v>
                </c:pt>
                <c:pt idx="142" formatCode="0.00%">
                  <c:v>1.1775031820771654E-2</c:v>
                </c:pt>
                <c:pt idx="143" formatCode="0.00%">
                  <c:v>1.1775031820771654E-2</c:v>
                </c:pt>
                <c:pt idx="144" formatCode="0.00%">
                  <c:v>1.1775031820771654E-2</c:v>
                </c:pt>
                <c:pt idx="145" formatCode="0.00%">
                  <c:v>1.1775031820771654E-2</c:v>
                </c:pt>
                <c:pt idx="146" formatCode="0.00%">
                  <c:v>1.1775031820771654E-2</c:v>
                </c:pt>
                <c:pt idx="147" formatCode="0.00%">
                  <c:v>1.1775031820771654E-2</c:v>
                </c:pt>
                <c:pt idx="148" formatCode="0.00%">
                  <c:v>1.1775031820771654E-2</c:v>
                </c:pt>
                <c:pt idx="149" formatCode="0.00%">
                  <c:v>1.154233001752164E-2</c:v>
                </c:pt>
                <c:pt idx="150" formatCode="0.00%">
                  <c:v>1.1228338968754869E-2</c:v>
                </c:pt>
                <c:pt idx="151" formatCode="0.00%">
                  <c:v>9.3950653613461312E-3</c:v>
                </c:pt>
                <c:pt idx="152" formatCode="0.00%">
                  <c:v>7.7333456452091213E-3</c:v>
                </c:pt>
                <c:pt idx="153" formatCode="0.00%">
                  <c:v>7.4406665334821875E-3</c:v>
                </c:pt>
                <c:pt idx="154" formatCode="0.00%">
                  <c:v>4.9510725212274257E-3</c:v>
                </c:pt>
                <c:pt idx="155" formatCode="0.00%">
                  <c:v>2.859486970800895E-3</c:v>
                </c:pt>
                <c:pt idx="156" formatCode="0.00%">
                  <c:v>2.742085936125749E-3</c:v>
                </c:pt>
                <c:pt idx="157" formatCode="0.00%">
                  <c:v>2.5244007800837797E-3</c:v>
                </c:pt>
                <c:pt idx="158" formatCode="0.00%">
                  <c:v>2.3610904061533099E-3</c:v>
                </c:pt>
                <c:pt idx="159" formatCode="0.00%">
                  <c:v>2.2796109866972448E-3</c:v>
                </c:pt>
                <c:pt idx="160" formatCode="0.00%">
                  <c:v>2.2113702365495979E-3</c:v>
                </c:pt>
                <c:pt idx="161" formatCode="0.00%">
                  <c:v>2.2004527891272942E-3</c:v>
                </c:pt>
                <c:pt idx="162" formatCode="0.00%">
                  <c:v>2.1736877219649176E-3</c:v>
                </c:pt>
                <c:pt idx="163" formatCode="0.00%">
                  <c:v>2.1519536371958081E-3</c:v>
                </c:pt>
                <c:pt idx="164" formatCode="0.00%">
                  <c:v>2.1344838335809412E-3</c:v>
                </c:pt>
                <c:pt idx="165" formatCode="0.00%">
                  <c:v>2.0878022312584565E-3</c:v>
                </c:pt>
                <c:pt idx="166" formatCode="0.00%">
                  <c:v>2.0357177078748458E-3</c:v>
                </c:pt>
                <c:pt idx="167" formatCode="0.00%">
                  <c:v>1.9973042404280881E-3</c:v>
                </c:pt>
                <c:pt idx="168" formatCode="0.00%">
                  <c:v>1.9973042404280881E-3</c:v>
                </c:pt>
                <c:pt idx="169" formatCode="0.00%">
                  <c:v>1.9973042404280881E-3</c:v>
                </c:pt>
                <c:pt idx="170" formatCode="0.00%">
                  <c:v>1.9973042404280881E-3</c:v>
                </c:pt>
                <c:pt idx="171" formatCode="0.00%">
                  <c:v>1.9973042404280881E-3</c:v>
                </c:pt>
                <c:pt idx="172" formatCode="0.00%">
                  <c:v>1.9748038552181322E-3</c:v>
                </c:pt>
                <c:pt idx="173" formatCode="0.00%">
                  <c:v>1.9973042404280881E-3</c:v>
                </c:pt>
                <c:pt idx="174" formatCode="0.00%">
                  <c:v>1.9973042404280881E-3</c:v>
                </c:pt>
                <c:pt idx="175" formatCode="0.00%">
                  <c:v>1.9973042404280881E-3</c:v>
                </c:pt>
                <c:pt idx="176" formatCode="0.00%">
                  <c:v>2.0357177078748458E-3</c:v>
                </c:pt>
                <c:pt idx="177" formatCode="0.00%">
                  <c:v>2.0878022312584565E-3</c:v>
                </c:pt>
                <c:pt idx="178" formatCode="0.00%">
                  <c:v>2.1317251663741212E-3</c:v>
                </c:pt>
                <c:pt idx="179" formatCode="0.00%">
                  <c:v>2.144164603075688E-3</c:v>
                </c:pt>
                <c:pt idx="180" formatCode="0.00%">
                  <c:v>2.1519536371958081E-3</c:v>
                </c:pt>
                <c:pt idx="181" formatCode="0.00%">
                  <c:v>2.1670045368731294E-3</c:v>
                </c:pt>
                <c:pt idx="182" formatCode="0.00%">
                  <c:v>2.1670045368731294E-3</c:v>
                </c:pt>
                <c:pt idx="183" formatCode="0.00%">
                  <c:v>2.1854845388482647E-3</c:v>
                </c:pt>
                <c:pt idx="184" formatCode="0.00%">
                  <c:v>2.2004527891272942E-3</c:v>
                </c:pt>
                <c:pt idx="185" formatCode="0.00%">
                  <c:v>2.2113702365495979E-3</c:v>
                </c:pt>
                <c:pt idx="186" formatCode="0.00%">
                  <c:v>2.2697328670633786E-3</c:v>
                </c:pt>
                <c:pt idx="187" formatCode="0.00%">
                  <c:v>2.2697328670633786E-3</c:v>
                </c:pt>
                <c:pt idx="188" formatCode="0.00%">
                  <c:v>2.3417460380666388E-3</c:v>
                </c:pt>
                <c:pt idx="189" formatCode="0.00%">
                  <c:v>2.3526407448022256E-3</c:v>
                </c:pt>
                <c:pt idx="190" formatCode="0.00%">
                  <c:v>2.3526407448022256E-3</c:v>
                </c:pt>
                <c:pt idx="191" formatCode="0.00%">
                  <c:v>2.3526407448022256E-3</c:v>
                </c:pt>
                <c:pt idx="192" formatCode="0.00%">
                  <c:v>2.3526407448022256E-3</c:v>
                </c:pt>
                <c:pt idx="193" formatCode="0.00%">
                  <c:v>2.3526407448022256E-3</c:v>
                </c:pt>
                <c:pt idx="194" formatCode="0.00%">
                  <c:v>2.3526407448022256E-3</c:v>
                </c:pt>
                <c:pt idx="195" formatCode="0.00%">
                  <c:v>2.3526407448022256E-3</c:v>
                </c:pt>
                <c:pt idx="196" formatCode="0.00%">
                  <c:v>2.3526407448022256E-3</c:v>
                </c:pt>
                <c:pt idx="197" formatCode="0.00%">
                  <c:v>2.3526407448022256E-3</c:v>
                </c:pt>
                <c:pt idx="198" formatCode="0.00%">
                  <c:v>2.3526407448022256E-3</c:v>
                </c:pt>
                <c:pt idx="199" formatCode="0.00%">
                  <c:v>2.3610904061533099E-3</c:v>
                </c:pt>
                <c:pt idx="200" formatCode="0.00%">
                  <c:v>2.3927898577551952E-3</c:v>
                </c:pt>
                <c:pt idx="201" formatCode="0.00%">
                  <c:v>2.4752430003141088E-3</c:v>
                </c:pt>
                <c:pt idx="202" formatCode="0.00%">
                  <c:v>2.6151051788423918E-3</c:v>
                </c:pt>
                <c:pt idx="203" formatCode="0.00%">
                  <c:v>2.7184779034618244E-3</c:v>
                </c:pt>
                <c:pt idx="204" formatCode="0.00%">
                  <c:v>2.7324321540214357E-3</c:v>
                </c:pt>
                <c:pt idx="205" formatCode="0.00%">
                  <c:v>2.7559815144494902E-3</c:v>
                </c:pt>
                <c:pt idx="206" formatCode="0.00%">
                  <c:v>2.7909390496639376E-3</c:v>
                </c:pt>
                <c:pt idx="207" formatCode="0.00%">
                  <c:v>2.8839549883519166E-3</c:v>
                </c:pt>
                <c:pt idx="208" formatCode="0.00%">
                  <c:v>3.0807309803986879E-3</c:v>
                </c:pt>
                <c:pt idx="209" formatCode="0.00%">
                  <c:v>3.2527951817149904E-3</c:v>
                </c:pt>
                <c:pt idx="210" formatCode="0.00%">
                  <c:v>3.3129233797937587E-3</c:v>
                </c:pt>
                <c:pt idx="211" formatCode="0.00%">
                  <c:v>5.6181451340405943E-3</c:v>
                </c:pt>
                <c:pt idx="212" formatCode="0.00%">
                  <c:v>8.4512361463513659E-3</c:v>
                </c:pt>
                <c:pt idx="213" formatCode="0.00%">
                  <c:v>8.5261004895784316E-3</c:v>
                </c:pt>
                <c:pt idx="214" formatCode="0.00%">
                  <c:v>8.7236628821827037E-3</c:v>
                </c:pt>
                <c:pt idx="215" formatCode="0.00%">
                  <c:v>8.9655567242919731E-3</c:v>
                </c:pt>
                <c:pt idx="216" formatCode="0.00%">
                  <c:v>8.9853109032556056E-3</c:v>
                </c:pt>
                <c:pt idx="217" formatCode="0.00%">
                  <c:v>9.1172635666626201E-3</c:v>
                </c:pt>
                <c:pt idx="218" formatCode="0.00%">
                  <c:v>9.2749337737339232E-3</c:v>
                </c:pt>
                <c:pt idx="219" formatCode="0.00%">
                  <c:v>9.2749337737339232E-3</c:v>
                </c:pt>
                <c:pt idx="220" formatCode="0.00%">
                  <c:v>9.2749337737339232E-3</c:v>
                </c:pt>
                <c:pt idx="221" formatCode="0.00%">
                  <c:v>9.2749337737339232E-3</c:v>
                </c:pt>
                <c:pt idx="222" formatCode="0.00%">
                  <c:v>9.2749337737339232E-3</c:v>
                </c:pt>
                <c:pt idx="223" formatCode="0.00%">
                  <c:v>9.2749337737339232E-3</c:v>
                </c:pt>
                <c:pt idx="224" formatCode="0.00%">
                  <c:v>9.2749337737339232E-3</c:v>
                </c:pt>
                <c:pt idx="225" formatCode="0.00%">
                  <c:v>9.2749337737339232E-3</c:v>
                </c:pt>
                <c:pt idx="226" formatCode="0.00%">
                  <c:v>9.2749337737339232E-3</c:v>
                </c:pt>
                <c:pt idx="227" formatCode="0.00%">
                  <c:v>9.2749337737339232E-3</c:v>
                </c:pt>
                <c:pt idx="228" formatCode="0.00%">
                  <c:v>9.2749337737339232E-3</c:v>
                </c:pt>
                <c:pt idx="229" formatCode="0.00%">
                  <c:v>9.2749337737339232E-3</c:v>
                </c:pt>
                <c:pt idx="230" formatCode="0.00%">
                  <c:v>9.2749337737339232E-3</c:v>
                </c:pt>
                <c:pt idx="231" formatCode="0.00%">
                  <c:v>9.2749337737339232E-3</c:v>
                </c:pt>
                <c:pt idx="232" formatCode="0.00%">
                  <c:v>9.2749337737339232E-3</c:v>
                </c:pt>
                <c:pt idx="233" formatCode="0.00%">
                  <c:v>9.2749337737339232E-3</c:v>
                </c:pt>
                <c:pt idx="234" formatCode="0.00%">
                  <c:v>9.2749337737339232E-3</c:v>
                </c:pt>
                <c:pt idx="235" formatCode="0.00%">
                  <c:v>9.2749337737339232E-3</c:v>
                </c:pt>
                <c:pt idx="236" formatCode="0.00%">
                  <c:v>9.2749337737339232E-3</c:v>
                </c:pt>
                <c:pt idx="237" formatCode="0.00%">
                  <c:v>9.2749337737339232E-3</c:v>
                </c:pt>
                <c:pt idx="238" formatCode="0.00%">
                  <c:v>9.2749337737339232E-3</c:v>
                </c:pt>
                <c:pt idx="239" formatCode="0.00%">
                  <c:v>9.2749337737339232E-3</c:v>
                </c:pt>
                <c:pt idx="240" formatCode="0.00%">
                  <c:v>9.2749337737339232E-3</c:v>
                </c:pt>
                <c:pt idx="241" formatCode="0.00%">
                  <c:v>9.2749337737339232E-3</c:v>
                </c:pt>
                <c:pt idx="242" formatCode="0.00%">
                  <c:v>9.2749337737339232E-3</c:v>
                </c:pt>
                <c:pt idx="243" formatCode="0.00%">
                  <c:v>9.2749337737339232E-3</c:v>
                </c:pt>
                <c:pt idx="244" formatCode="0.00%">
                  <c:v>9.2749337737339232E-3</c:v>
                </c:pt>
                <c:pt idx="245" formatCode="0.00%">
                  <c:v>9.2749337737339232E-3</c:v>
                </c:pt>
                <c:pt idx="246" formatCode="0.00%">
                  <c:v>9.2749337737339232E-3</c:v>
                </c:pt>
                <c:pt idx="247" formatCode="0.00%">
                  <c:v>9.2749337737339232E-3</c:v>
                </c:pt>
                <c:pt idx="248" formatCode="0.00%">
                  <c:v>9.2749337737339232E-3</c:v>
                </c:pt>
                <c:pt idx="249" formatCode="0.00%">
                  <c:v>9.2749337737339232E-3</c:v>
                </c:pt>
                <c:pt idx="250" formatCode="0.00%">
                  <c:v>9.2749337737339232E-3</c:v>
                </c:pt>
                <c:pt idx="251" formatCode="0.00%">
                  <c:v>9.2749337737339232E-3</c:v>
                </c:pt>
                <c:pt idx="252" formatCode="0.00%">
                  <c:v>9.2749337737339232E-3</c:v>
                </c:pt>
                <c:pt idx="253" formatCode="0.00%">
                  <c:v>9.2749337737339232E-3</c:v>
                </c:pt>
                <c:pt idx="254" formatCode="0.00%">
                  <c:v>9.2749337737339232E-3</c:v>
                </c:pt>
                <c:pt idx="255" formatCode="0.00%">
                  <c:v>9.2749337737339232E-3</c:v>
                </c:pt>
                <c:pt idx="256" formatCode="0.00%">
                  <c:v>9.2749337737339232E-3</c:v>
                </c:pt>
                <c:pt idx="257" formatCode="0.00%">
                  <c:v>9.2749337737339232E-3</c:v>
                </c:pt>
                <c:pt idx="258" formatCode="0.00%">
                  <c:v>9.2749337737339232E-3</c:v>
                </c:pt>
                <c:pt idx="259" formatCode="0.00%">
                  <c:v>9.2749337737339232E-3</c:v>
                </c:pt>
                <c:pt idx="260" formatCode="0.00%">
                  <c:v>9.2749337737339232E-3</c:v>
                </c:pt>
                <c:pt idx="261" formatCode="0.00%">
                  <c:v>9.2749337737339232E-3</c:v>
                </c:pt>
                <c:pt idx="262" formatCode="0.00%">
                  <c:v>9.2749337737339232E-3</c:v>
                </c:pt>
                <c:pt idx="263" formatCode="0.00%">
                  <c:v>9.2749337737339232E-3</c:v>
                </c:pt>
                <c:pt idx="264" formatCode="0.00%">
                  <c:v>9.2749337737339232E-3</c:v>
                </c:pt>
                <c:pt idx="265" formatCode="0.00%">
                  <c:v>9.2749337737339232E-3</c:v>
                </c:pt>
                <c:pt idx="266" formatCode="0.00%">
                  <c:v>9.2749337737339232E-3</c:v>
                </c:pt>
                <c:pt idx="267" formatCode="0.00%">
                  <c:v>9.2749337737339232E-3</c:v>
                </c:pt>
                <c:pt idx="268" formatCode="0.00%">
                  <c:v>9.2749337737339232E-3</c:v>
                </c:pt>
                <c:pt idx="269" formatCode="0.00%">
                  <c:v>9.2749337737339232E-3</c:v>
                </c:pt>
                <c:pt idx="270" formatCode="0.00%">
                  <c:v>9.2749337737339232E-3</c:v>
                </c:pt>
                <c:pt idx="271" formatCode="0.00%">
                  <c:v>9.2749337737339232E-3</c:v>
                </c:pt>
                <c:pt idx="272" formatCode="0.00%">
                  <c:v>9.2749337737339232E-3</c:v>
                </c:pt>
                <c:pt idx="273" formatCode="0.00%">
                  <c:v>9.2749337737339232E-3</c:v>
                </c:pt>
                <c:pt idx="274" formatCode="0.00%">
                  <c:v>9.2749337737339232E-3</c:v>
                </c:pt>
                <c:pt idx="275" formatCode="0.00%">
                  <c:v>9.2749337737339232E-3</c:v>
                </c:pt>
                <c:pt idx="276" formatCode="0.00%">
                  <c:v>9.2749337737339232E-3</c:v>
                </c:pt>
                <c:pt idx="277" formatCode="0.00%">
                  <c:v>9.2749337737339232E-3</c:v>
                </c:pt>
                <c:pt idx="278" formatCode="0.00%">
                  <c:v>9.2749337737339232E-3</c:v>
                </c:pt>
                <c:pt idx="279" formatCode="0.00%">
                  <c:v>9.2749337737339232E-3</c:v>
                </c:pt>
                <c:pt idx="280" formatCode="0.00%">
                  <c:v>9.2749337737339232E-3</c:v>
                </c:pt>
                <c:pt idx="281" formatCode="0.00%">
                  <c:v>9.2749337737339232E-3</c:v>
                </c:pt>
                <c:pt idx="282" formatCode="0.00%">
                  <c:v>9.2749337737339232E-3</c:v>
                </c:pt>
                <c:pt idx="283" formatCode="0.00%">
                  <c:v>9.2749337737339232E-3</c:v>
                </c:pt>
                <c:pt idx="284" formatCode="0.00%">
                  <c:v>9.2749337737339232E-3</c:v>
                </c:pt>
                <c:pt idx="285" formatCode="0.00%">
                  <c:v>9.2749337737339232E-3</c:v>
                </c:pt>
                <c:pt idx="286" formatCode="0.00%">
                  <c:v>9.2749337737339232E-3</c:v>
                </c:pt>
                <c:pt idx="287" formatCode="0.00%">
                  <c:v>9.2749337737339232E-3</c:v>
                </c:pt>
                <c:pt idx="288" formatCode="0.00%">
                  <c:v>9.2749337737339232E-3</c:v>
                </c:pt>
                <c:pt idx="289" formatCode="0.00%">
                  <c:v>9.2749337737339232E-3</c:v>
                </c:pt>
                <c:pt idx="290" formatCode="0.00%">
                  <c:v>9.2749337737339232E-3</c:v>
                </c:pt>
                <c:pt idx="291" formatCode="0.00%">
                  <c:v>9.2749337737339232E-3</c:v>
                </c:pt>
                <c:pt idx="292" formatCode="0.00%">
                  <c:v>9.2749337737339232E-3</c:v>
                </c:pt>
                <c:pt idx="293" formatCode="0.00%">
                  <c:v>9.2749337737339232E-3</c:v>
                </c:pt>
                <c:pt idx="294" formatCode="0.00%">
                  <c:v>9.2749337737339232E-3</c:v>
                </c:pt>
                <c:pt idx="295" formatCode="0.00%">
                  <c:v>9.2749337737339232E-3</c:v>
                </c:pt>
                <c:pt idx="296" formatCode="0.00%">
                  <c:v>9.2749337737339232E-3</c:v>
                </c:pt>
                <c:pt idx="297" formatCode="0.00%">
                  <c:v>9.2749337737339232E-3</c:v>
                </c:pt>
                <c:pt idx="298" formatCode="0.00%">
                  <c:v>9.2749337737339232E-3</c:v>
                </c:pt>
                <c:pt idx="299" formatCode="0.00%">
                  <c:v>9.2749337737339232E-3</c:v>
                </c:pt>
                <c:pt idx="300" formatCode="0.00%">
                  <c:v>9.2749337737339232E-3</c:v>
                </c:pt>
                <c:pt idx="301" formatCode="0.00%">
                  <c:v>9.2749337737339232E-3</c:v>
                </c:pt>
                <c:pt idx="302" formatCode="0.00%">
                  <c:v>9.2749337737339232E-3</c:v>
                </c:pt>
                <c:pt idx="303" formatCode="0.00%">
                  <c:v>9.2749337737339232E-3</c:v>
                </c:pt>
                <c:pt idx="304" formatCode="0.00%">
                  <c:v>9.2749337737339232E-3</c:v>
                </c:pt>
                <c:pt idx="305" formatCode="0.00%">
                  <c:v>9.2749337737339232E-3</c:v>
                </c:pt>
                <c:pt idx="306" formatCode="0.00%">
                  <c:v>9.2749337737339232E-3</c:v>
                </c:pt>
                <c:pt idx="307" formatCode="0.00%">
                  <c:v>9.2749337737339232E-3</c:v>
                </c:pt>
                <c:pt idx="308" formatCode="0.00%">
                  <c:v>9.2749337737339232E-3</c:v>
                </c:pt>
                <c:pt idx="309" formatCode="0.00%">
                  <c:v>9.2749337737339232E-3</c:v>
                </c:pt>
                <c:pt idx="310" formatCode="0.00%">
                  <c:v>9.2749337737339232E-3</c:v>
                </c:pt>
                <c:pt idx="311" formatCode="0.00%">
                  <c:v>9.2749337737339232E-3</c:v>
                </c:pt>
                <c:pt idx="312" formatCode="0.00%">
                  <c:v>9.2749337737339232E-3</c:v>
                </c:pt>
                <c:pt idx="313" formatCode="0.00%">
                  <c:v>9.2749337737339232E-3</c:v>
                </c:pt>
                <c:pt idx="314" formatCode="0.00%">
                  <c:v>9.2749337737339232E-3</c:v>
                </c:pt>
                <c:pt idx="315" formatCode="0.00%">
                  <c:v>9.2749337737339232E-3</c:v>
                </c:pt>
                <c:pt idx="316" formatCode="0.00%">
                  <c:v>9.2749337737339232E-3</c:v>
                </c:pt>
                <c:pt idx="317" formatCode="0.00%">
                  <c:v>9.2749337737339232E-3</c:v>
                </c:pt>
                <c:pt idx="318" formatCode="0.00%">
                  <c:v>9.2749337737339232E-3</c:v>
                </c:pt>
                <c:pt idx="319" formatCode="0.00%">
                  <c:v>9.2749337737339232E-3</c:v>
                </c:pt>
                <c:pt idx="320" formatCode="0.00%">
                  <c:v>9.2749337737339232E-3</c:v>
                </c:pt>
                <c:pt idx="321" formatCode="0.00%">
                  <c:v>9.2749337737339232E-3</c:v>
                </c:pt>
                <c:pt idx="322" formatCode="0.00%">
                  <c:v>9.2749337737339232E-3</c:v>
                </c:pt>
                <c:pt idx="323" formatCode="0.00%">
                  <c:v>9.2749337737339232E-3</c:v>
                </c:pt>
                <c:pt idx="324" formatCode="0.00%">
                  <c:v>9.2749337737339232E-3</c:v>
                </c:pt>
                <c:pt idx="325" formatCode="0.00%">
                  <c:v>9.2749337737339232E-3</c:v>
                </c:pt>
                <c:pt idx="326" formatCode="0.00%">
                  <c:v>9.2749337737339232E-3</c:v>
                </c:pt>
                <c:pt idx="327" formatCode="0.00%">
                  <c:v>9.2749337737339232E-3</c:v>
                </c:pt>
                <c:pt idx="328" formatCode="0.00%">
                  <c:v>9.2749337737339232E-3</c:v>
                </c:pt>
                <c:pt idx="329" formatCode="0.00%">
                  <c:v>9.2749337737339232E-3</c:v>
                </c:pt>
                <c:pt idx="330" formatCode="0.00%">
                  <c:v>9.2749337737339232E-3</c:v>
                </c:pt>
                <c:pt idx="331" formatCode="0.00%">
                  <c:v>9.2749337737339232E-3</c:v>
                </c:pt>
                <c:pt idx="332" formatCode="0.00%">
                  <c:v>9.2749337737339232E-3</c:v>
                </c:pt>
                <c:pt idx="333" formatCode="0.00%">
                  <c:v>9.2749337737339232E-3</c:v>
                </c:pt>
                <c:pt idx="334" formatCode="0.00%">
                  <c:v>9.2749337737339232E-3</c:v>
                </c:pt>
                <c:pt idx="335" formatCode="0.00%">
                  <c:v>9.2749337737339232E-3</c:v>
                </c:pt>
                <c:pt idx="336" formatCode="0.00%">
                  <c:v>9.2749337737339232E-3</c:v>
                </c:pt>
                <c:pt idx="337" formatCode="0.00%">
                  <c:v>9.2749337737339232E-3</c:v>
                </c:pt>
                <c:pt idx="338" formatCode="0.00%">
                  <c:v>9.2749337737339232E-3</c:v>
                </c:pt>
                <c:pt idx="339" formatCode="0.00%">
                  <c:v>9.2749337737339232E-3</c:v>
                </c:pt>
                <c:pt idx="340" formatCode="0.00%">
                  <c:v>9.2749337737339232E-3</c:v>
                </c:pt>
                <c:pt idx="341" formatCode="0.00%">
                  <c:v>9.2749337737339232E-3</c:v>
                </c:pt>
                <c:pt idx="342" formatCode="0.00%">
                  <c:v>9.2749337737339232E-3</c:v>
                </c:pt>
                <c:pt idx="343" formatCode="0.00%">
                  <c:v>9.2749337737339232E-3</c:v>
                </c:pt>
                <c:pt idx="344" formatCode="0.00%">
                  <c:v>9.2749337737339232E-3</c:v>
                </c:pt>
                <c:pt idx="345" formatCode="0.00%">
                  <c:v>9.2749337737339232E-3</c:v>
                </c:pt>
                <c:pt idx="346" formatCode="0.00%">
                  <c:v>9.2749337737339232E-3</c:v>
                </c:pt>
                <c:pt idx="347" formatCode="0.00%">
                  <c:v>9.2749337737339232E-3</c:v>
                </c:pt>
                <c:pt idx="348" formatCode="0.00%">
                  <c:v>9.2749337737339232E-3</c:v>
                </c:pt>
                <c:pt idx="349" formatCode="0.00%">
                  <c:v>9.2749337737339232E-3</c:v>
                </c:pt>
                <c:pt idx="350" formatCode="0.00%">
                  <c:v>9.2749337737339232E-3</c:v>
                </c:pt>
                <c:pt idx="351" formatCode="0.00%">
                  <c:v>9.2749337737339232E-3</c:v>
                </c:pt>
                <c:pt idx="352" formatCode="0.00%">
                  <c:v>9.2749337737339232E-3</c:v>
                </c:pt>
                <c:pt idx="353" formatCode="0.00%">
                  <c:v>9.2749337737339232E-3</c:v>
                </c:pt>
                <c:pt idx="354" formatCode="0.00%">
                  <c:v>9.2749337737339232E-3</c:v>
                </c:pt>
                <c:pt idx="355" formatCode="0.00%">
                  <c:v>9.2749337737339232E-3</c:v>
                </c:pt>
                <c:pt idx="356" formatCode="0.00%">
                  <c:v>9.2749337737339232E-3</c:v>
                </c:pt>
                <c:pt idx="357" formatCode="0.00%">
                  <c:v>9.2749337737339232E-3</c:v>
                </c:pt>
                <c:pt idx="358" formatCode="0.00%">
                  <c:v>9.2749337737339232E-3</c:v>
                </c:pt>
                <c:pt idx="359" formatCode="0.00%">
                  <c:v>9.2749337737339232E-3</c:v>
                </c:pt>
                <c:pt idx="360" formatCode="0.00%">
                  <c:v>9.2749337737339232E-3</c:v>
                </c:pt>
                <c:pt idx="361" formatCode="0.00%">
                  <c:v>9.2749337737339232E-3</c:v>
                </c:pt>
                <c:pt idx="362" formatCode="0.00%">
                  <c:v>9.2749337737339232E-3</c:v>
                </c:pt>
                <c:pt idx="363" formatCode="0.00%">
                  <c:v>9.2749337737339232E-3</c:v>
                </c:pt>
                <c:pt idx="364" formatCode="0.00%">
                  <c:v>9.2749337737339232E-3</c:v>
                </c:pt>
                <c:pt idx="365" formatCode="0.00%">
                  <c:v>9.2749337737339232E-3</c:v>
                </c:pt>
                <c:pt idx="366" formatCode="0.00%">
                  <c:v>9.2749337737339232E-3</c:v>
                </c:pt>
                <c:pt idx="367" formatCode="0.00%">
                  <c:v>9.2749337737339232E-3</c:v>
                </c:pt>
                <c:pt idx="368" formatCode="0.00%">
                  <c:v>9.2749337737339232E-3</c:v>
                </c:pt>
                <c:pt idx="369" formatCode="0.00%">
                  <c:v>9.2749337737339232E-3</c:v>
                </c:pt>
                <c:pt idx="370" formatCode="0.00%">
                  <c:v>9.2749337737339232E-3</c:v>
                </c:pt>
                <c:pt idx="371" formatCode="0.00%">
                  <c:v>9.2749337737339232E-3</c:v>
                </c:pt>
                <c:pt idx="372" formatCode="0.00%">
                  <c:v>9.2749337737339232E-3</c:v>
                </c:pt>
                <c:pt idx="373" formatCode="0.00%">
                  <c:v>9.2749337737339232E-3</c:v>
                </c:pt>
                <c:pt idx="374" formatCode="0.00%">
                  <c:v>9.2749337737339232E-3</c:v>
                </c:pt>
                <c:pt idx="375" formatCode="0.00%">
                  <c:v>9.2749337737339232E-3</c:v>
                </c:pt>
                <c:pt idx="376" formatCode="0.00%">
                  <c:v>9.2749337737339232E-3</c:v>
                </c:pt>
                <c:pt idx="377" formatCode="0.00%">
                  <c:v>9.2749337737339232E-3</c:v>
                </c:pt>
                <c:pt idx="378" formatCode="0.00%">
                  <c:v>9.2749337737339232E-3</c:v>
                </c:pt>
                <c:pt idx="379" formatCode="0.00%">
                  <c:v>9.2749337737339232E-3</c:v>
                </c:pt>
                <c:pt idx="380" formatCode="0.00%">
                  <c:v>9.2749337737339232E-3</c:v>
                </c:pt>
                <c:pt idx="381" formatCode="0.00%">
                  <c:v>9.2749337737339232E-3</c:v>
                </c:pt>
                <c:pt idx="382" formatCode="0.00%">
                  <c:v>9.2749337737339232E-3</c:v>
                </c:pt>
                <c:pt idx="383" formatCode="0.00%">
                  <c:v>9.2749337737339232E-3</c:v>
                </c:pt>
                <c:pt idx="384" formatCode="0.00%">
                  <c:v>9.2749337737339232E-3</c:v>
                </c:pt>
                <c:pt idx="385" formatCode="0.00%">
                  <c:v>9.2749337737339232E-3</c:v>
                </c:pt>
                <c:pt idx="386" formatCode="0.00%">
                  <c:v>9.2749337737339232E-3</c:v>
                </c:pt>
                <c:pt idx="387" formatCode="0.00%">
                  <c:v>9.2749337737339232E-3</c:v>
                </c:pt>
                <c:pt idx="388" formatCode="0.00%">
                  <c:v>9.2749337737339232E-3</c:v>
                </c:pt>
                <c:pt idx="389" formatCode="0.00%">
                  <c:v>9.2749337737339232E-3</c:v>
                </c:pt>
                <c:pt idx="390" formatCode="0.00%">
                  <c:v>9.2749337737339232E-3</c:v>
                </c:pt>
                <c:pt idx="391" formatCode="0.00%">
                  <c:v>9.2749337737339232E-3</c:v>
                </c:pt>
                <c:pt idx="392" formatCode="0.00%">
                  <c:v>9.2749337737339232E-3</c:v>
                </c:pt>
                <c:pt idx="393" formatCode="0.00%">
                  <c:v>9.2749337737339232E-3</c:v>
                </c:pt>
                <c:pt idx="394" formatCode="0.00%">
                  <c:v>9.2749337737339232E-3</c:v>
                </c:pt>
                <c:pt idx="395" formatCode="0.00%">
                  <c:v>9.2749337737339232E-3</c:v>
                </c:pt>
                <c:pt idx="396" formatCode="0.00%">
                  <c:v>9.2749337737339232E-3</c:v>
                </c:pt>
                <c:pt idx="397" formatCode="0.00%">
                  <c:v>9.2749337737339232E-3</c:v>
                </c:pt>
                <c:pt idx="398" formatCode="0.00%">
                  <c:v>9.2749337737339232E-3</c:v>
                </c:pt>
                <c:pt idx="399" formatCode="0.00%">
                  <c:v>9.2749337737339232E-3</c:v>
                </c:pt>
                <c:pt idx="400" formatCode="0.00%">
                  <c:v>9.2749337737339232E-3</c:v>
                </c:pt>
                <c:pt idx="401" formatCode="0.00%">
                  <c:v>9.2749337737339232E-3</c:v>
                </c:pt>
                <c:pt idx="402" formatCode="0.00%">
                  <c:v>9.2749337737339232E-3</c:v>
                </c:pt>
                <c:pt idx="403" formatCode="0.00%">
                  <c:v>9.2749337737339232E-3</c:v>
                </c:pt>
                <c:pt idx="404" formatCode="0.00%">
                  <c:v>9.2749337737339232E-3</c:v>
                </c:pt>
                <c:pt idx="405" formatCode="0.00%">
                  <c:v>9.2749337737339232E-3</c:v>
                </c:pt>
                <c:pt idx="406" formatCode="0.00%">
                  <c:v>9.2749337737339232E-3</c:v>
                </c:pt>
                <c:pt idx="407" formatCode="0.00%">
                  <c:v>9.2749337737339232E-3</c:v>
                </c:pt>
                <c:pt idx="408" formatCode="0.00%">
                  <c:v>9.2749337737339232E-3</c:v>
                </c:pt>
                <c:pt idx="409" formatCode="0.00%">
                  <c:v>9.2749337737339232E-3</c:v>
                </c:pt>
                <c:pt idx="410" formatCode="0.00%">
                  <c:v>9.2749337737339232E-3</c:v>
                </c:pt>
                <c:pt idx="411" formatCode="0.00%">
                  <c:v>9.2749337737339232E-3</c:v>
                </c:pt>
                <c:pt idx="412" formatCode="0.00%">
                  <c:v>9.2749337737339232E-3</c:v>
                </c:pt>
                <c:pt idx="413" formatCode="0.00%">
                  <c:v>9.2749337737339232E-3</c:v>
                </c:pt>
                <c:pt idx="414" formatCode="0.00%">
                  <c:v>9.2749337737339232E-3</c:v>
                </c:pt>
                <c:pt idx="415" formatCode="0.00%">
                  <c:v>9.2749337737339232E-3</c:v>
                </c:pt>
                <c:pt idx="416" formatCode="0.00%">
                  <c:v>9.2749337737339232E-3</c:v>
                </c:pt>
                <c:pt idx="417" formatCode="0.00%">
                  <c:v>9.2749337737339232E-3</c:v>
                </c:pt>
                <c:pt idx="418" formatCode="0.00%">
                  <c:v>9.2749337737339232E-3</c:v>
                </c:pt>
                <c:pt idx="419" formatCode="0.00%">
                  <c:v>9.2749337737339232E-3</c:v>
                </c:pt>
                <c:pt idx="420" formatCode="0.00%">
                  <c:v>9.2749337737339232E-3</c:v>
                </c:pt>
                <c:pt idx="421" formatCode="0.00%">
                  <c:v>9.2749337737339232E-3</c:v>
                </c:pt>
                <c:pt idx="422" formatCode="0.00%">
                  <c:v>9.2749337737339232E-3</c:v>
                </c:pt>
                <c:pt idx="423" formatCode="0.00%">
                  <c:v>9.2749337737339232E-3</c:v>
                </c:pt>
                <c:pt idx="424" formatCode="0.00%">
                  <c:v>9.2749337737339232E-3</c:v>
                </c:pt>
                <c:pt idx="425" formatCode="0.00%">
                  <c:v>9.2749337737339232E-3</c:v>
                </c:pt>
                <c:pt idx="426" formatCode="0.00%">
                  <c:v>9.2749337737339232E-3</c:v>
                </c:pt>
                <c:pt idx="427" formatCode="0.00%">
                  <c:v>9.2749337737339232E-3</c:v>
                </c:pt>
                <c:pt idx="428" formatCode="0.00%">
                  <c:v>9.2749337737339232E-3</c:v>
                </c:pt>
                <c:pt idx="429" formatCode="0.00%">
                  <c:v>9.2749337737339232E-3</c:v>
                </c:pt>
                <c:pt idx="430" formatCode="0.00%">
                  <c:v>9.2749337737339232E-3</c:v>
                </c:pt>
                <c:pt idx="431" formatCode="0.00%">
                  <c:v>9.2749337737339232E-3</c:v>
                </c:pt>
                <c:pt idx="432" formatCode="0.00%">
                  <c:v>9.2749337737339232E-3</c:v>
                </c:pt>
                <c:pt idx="433" formatCode="0.00%">
                  <c:v>9.2749337737339232E-3</c:v>
                </c:pt>
                <c:pt idx="434" formatCode="0.00%">
                  <c:v>9.2749337737339232E-3</c:v>
                </c:pt>
                <c:pt idx="435" formatCode="0.00%">
                  <c:v>9.2749337737339232E-3</c:v>
                </c:pt>
                <c:pt idx="436" formatCode="0.00%">
                  <c:v>9.2749337737339232E-3</c:v>
                </c:pt>
                <c:pt idx="437" formatCode="0.00%">
                  <c:v>9.2749337737339232E-3</c:v>
                </c:pt>
                <c:pt idx="438" formatCode="0.00%">
                  <c:v>9.2749337737339232E-3</c:v>
                </c:pt>
                <c:pt idx="439" formatCode="0.00%">
                  <c:v>9.2749337737339232E-3</c:v>
                </c:pt>
                <c:pt idx="440" formatCode="0.00%">
                  <c:v>9.2749337737339232E-3</c:v>
                </c:pt>
                <c:pt idx="441" formatCode="0.00%">
                  <c:v>9.2749337737339232E-3</c:v>
                </c:pt>
                <c:pt idx="442" formatCode="0.00%">
                  <c:v>9.2749337737339232E-3</c:v>
                </c:pt>
                <c:pt idx="443" formatCode="0.00%">
                  <c:v>9.2749337737339232E-3</c:v>
                </c:pt>
                <c:pt idx="444" formatCode="0.00%">
                  <c:v>9.2749337737339232E-3</c:v>
                </c:pt>
                <c:pt idx="445" formatCode="0.00%">
                  <c:v>9.2749337737339232E-3</c:v>
                </c:pt>
                <c:pt idx="446" formatCode="0.00%">
                  <c:v>9.2749337737339232E-3</c:v>
                </c:pt>
                <c:pt idx="447" formatCode="0.00%">
                  <c:v>9.2749337737339232E-3</c:v>
                </c:pt>
                <c:pt idx="448" formatCode="0.00%">
                  <c:v>9.2749337737339232E-3</c:v>
                </c:pt>
                <c:pt idx="449" formatCode="0.00%">
                  <c:v>9.2749337737339232E-3</c:v>
                </c:pt>
                <c:pt idx="450" formatCode="0.00%">
                  <c:v>9.2749337737339232E-3</c:v>
                </c:pt>
                <c:pt idx="451" formatCode="0.00%">
                  <c:v>9.1172635666626201E-3</c:v>
                </c:pt>
                <c:pt idx="452" formatCode="0.00%">
                  <c:v>8.9853109032556056E-3</c:v>
                </c:pt>
                <c:pt idx="453" formatCode="0.00%">
                  <c:v>8.9655567242919731E-3</c:v>
                </c:pt>
                <c:pt idx="454" formatCode="0.00%">
                  <c:v>8.7236628821827037E-3</c:v>
                </c:pt>
                <c:pt idx="455" formatCode="0.00%">
                  <c:v>8.5261004895784316E-3</c:v>
                </c:pt>
                <c:pt idx="456" formatCode="0.00%">
                  <c:v>8.4512361463513659E-3</c:v>
                </c:pt>
                <c:pt idx="457" formatCode="0.00%">
                  <c:v>6.2435985992308624E-3</c:v>
                </c:pt>
                <c:pt idx="458" formatCode="0.00%">
                  <c:v>3.8758369505146211E-3</c:v>
                </c:pt>
                <c:pt idx="459" formatCode="0.00%">
                  <c:v>3.4225674941031126E-3</c:v>
                </c:pt>
                <c:pt idx="460" formatCode="0.00%">
                  <c:v>3.3888864178212796E-3</c:v>
                </c:pt>
                <c:pt idx="461" formatCode="0.00%">
                  <c:v>3.2849868138469795E-3</c:v>
                </c:pt>
                <c:pt idx="462" formatCode="0.00%">
                  <c:v>3.2001054832923649E-3</c:v>
                </c:pt>
                <c:pt idx="463" formatCode="0.00%">
                  <c:v>3.1674481059296546E-3</c:v>
                </c:pt>
                <c:pt idx="464" formatCode="0.00%">
                  <c:v>3.1338318607753825E-3</c:v>
                </c:pt>
                <c:pt idx="465" formatCode="0.00%">
                  <c:v>3.1093792424609578E-3</c:v>
                </c:pt>
                <c:pt idx="466" formatCode="0.00%">
                  <c:v>3.0878786185763339E-3</c:v>
                </c:pt>
                <c:pt idx="467" formatCode="0.00%">
                  <c:v>3.0769571141852524E-3</c:v>
                </c:pt>
                <c:pt idx="468" formatCode="0.00%">
                  <c:v>3.0162586629467912E-3</c:v>
                </c:pt>
                <c:pt idx="469" formatCode="0.00%">
                  <c:v>2.9684216154844067E-3</c:v>
                </c:pt>
                <c:pt idx="470" formatCode="0.00%">
                  <c:v>2.9530434527883951E-3</c:v>
                </c:pt>
                <c:pt idx="471" formatCode="0.00%">
                  <c:v>2.9530434527883951E-3</c:v>
                </c:pt>
                <c:pt idx="472" formatCode="0.00%">
                  <c:v>2.9530434527883951E-3</c:v>
                </c:pt>
                <c:pt idx="473" formatCode="0.00%">
                  <c:v>2.9530434527883951E-3</c:v>
                </c:pt>
                <c:pt idx="474" formatCode="0.00%">
                  <c:v>2.9530434527883951E-3</c:v>
                </c:pt>
                <c:pt idx="475" formatCode="0.00%">
                  <c:v>2.9530434527883951E-3</c:v>
                </c:pt>
                <c:pt idx="476" formatCode="0.00%">
                  <c:v>2.9530434527883951E-3</c:v>
                </c:pt>
                <c:pt idx="477" formatCode="0.00%">
                  <c:v>2.9530434527883951E-3</c:v>
                </c:pt>
                <c:pt idx="478" formatCode="0.00%">
                  <c:v>2.9530434527883951E-3</c:v>
                </c:pt>
                <c:pt idx="479" formatCode="0.00%">
                  <c:v>2.9530434527883951E-3</c:v>
                </c:pt>
                <c:pt idx="480" formatCode="0.00%">
                  <c:v>2.9530434527883951E-3</c:v>
                </c:pt>
                <c:pt idx="481" formatCode="0.00%">
                  <c:v>2.9530434527883951E-3</c:v>
                </c:pt>
                <c:pt idx="482" formatCode="0.00%">
                  <c:v>2.9530434527883951E-3</c:v>
                </c:pt>
                <c:pt idx="483" formatCode="0.00%">
                  <c:v>2.9530434527883951E-3</c:v>
                </c:pt>
                <c:pt idx="484" formatCode="0.00%">
                  <c:v>2.9530434527883951E-3</c:v>
                </c:pt>
                <c:pt idx="485" formatCode="0.00%">
                  <c:v>2.9530434527883951E-3</c:v>
                </c:pt>
                <c:pt idx="486" formatCode="0.00%">
                  <c:v>2.9530434527883951E-3</c:v>
                </c:pt>
                <c:pt idx="487" formatCode="0.00%">
                  <c:v>2.9530434527883951E-3</c:v>
                </c:pt>
                <c:pt idx="488" formatCode="0.00%">
                  <c:v>2.9530434527883951E-3</c:v>
                </c:pt>
                <c:pt idx="489" formatCode="0.00%">
                  <c:v>2.9530434527883951E-3</c:v>
                </c:pt>
                <c:pt idx="490" formatCode="0.00%">
                  <c:v>2.9530434527883951E-3</c:v>
                </c:pt>
                <c:pt idx="491" formatCode="0.00%">
                  <c:v>2.9530434527883951E-3</c:v>
                </c:pt>
                <c:pt idx="492" formatCode="0.00%">
                  <c:v>2.9530434527883951E-3</c:v>
                </c:pt>
                <c:pt idx="493" formatCode="0.00%">
                  <c:v>2.9530434527883951E-3</c:v>
                </c:pt>
                <c:pt idx="494" formatCode="0.00%">
                  <c:v>2.9530434527883951E-3</c:v>
                </c:pt>
                <c:pt idx="495" formatCode="0.00%">
                  <c:v>2.9530434527883951E-3</c:v>
                </c:pt>
                <c:pt idx="496" formatCode="0.00%">
                  <c:v>2.9530434527883951E-3</c:v>
                </c:pt>
                <c:pt idx="497" formatCode="0.00%">
                  <c:v>2.9530434527883951E-3</c:v>
                </c:pt>
                <c:pt idx="498" formatCode="0.00%">
                  <c:v>2.9530434527883951E-3</c:v>
                </c:pt>
                <c:pt idx="499" formatCode="0.00%">
                  <c:v>2.9530434527883951E-3</c:v>
                </c:pt>
                <c:pt idx="500" formatCode="0.00%">
                  <c:v>2.9530434527883951E-3</c:v>
                </c:pt>
                <c:pt idx="501" formatCode="0.00%">
                  <c:v>2.9530434527883951E-3</c:v>
                </c:pt>
                <c:pt idx="502" formatCode="0.00%">
                  <c:v>2.9530434527883951E-3</c:v>
                </c:pt>
                <c:pt idx="503" formatCode="0.00%">
                  <c:v>2.9530434527883951E-3</c:v>
                </c:pt>
                <c:pt idx="504" formatCode="0.00%">
                  <c:v>2.9530434527883951E-3</c:v>
                </c:pt>
                <c:pt idx="505" formatCode="0.00%">
                  <c:v>2.9530434527883951E-3</c:v>
                </c:pt>
                <c:pt idx="506" formatCode="0.00%">
                  <c:v>2.9530434527883951E-3</c:v>
                </c:pt>
                <c:pt idx="507" formatCode="0.00%">
                  <c:v>2.9684216154844067E-3</c:v>
                </c:pt>
                <c:pt idx="508" formatCode="0.00%">
                  <c:v>2.9835059793936968E-3</c:v>
                </c:pt>
                <c:pt idx="509" formatCode="0.00%">
                  <c:v>3.0325735138063913E-3</c:v>
                </c:pt>
                <c:pt idx="510" formatCode="0.00%">
                  <c:v>3.0769571141852524E-3</c:v>
                </c:pt>
                <c:pt idx="511" formatCode="0.00%">
                  <c:v>3.0878786185763339E-3</c:v>
                </c:pt>
                <c:pt idx="512" formatCode="0.00%">
                  <c:v>3.1093792424609578E-3</c:v>
                </c:pt>
                <c:pt idx="513" formatCode="0.00%">
                  <c:v>3.1338318607753825E-3</c:v>
                </c:pt>
                <c:pt idx="514" formatCode="0.00%">
                  <c:v>3.1674481059296546E-3</c:v>
                </c:pt>
                <c:pt idx="515" formatCode="0.00%">
                  <c:v>3.2001054832923649E-3</c:v>
                </c:pt>
                <c:pt idx="516" formatCode="0.00%">
                  <c:v>3.2637770627811755E-3</c:v>
                </c:pt>
                <c:pt idx="517" formatCode="0.00%">
                  <c:v>3.3608005064312994E-3</c:v>
                </c:pt>
                <c:pt idx="518" formatCode="0.00%">
                  <c:v>3.3888864178212796E-3</c:v>
                </c:pt>
                <c:pt idx="519" formatCode="0.00%">
                  <c:v>3.4225674941031126E-3</c:v>
                </c:pt>
                <c:pt idx="520" formatCode="0.00%">
                  <c:v>3.5336069248739941E-3</c:v>
                </c:pt>
                <c:pt idx="521" formatCode="0.00%">
                  <c:v>3.6416448726722893E-3</c:v>
                </c:pt>
                <c:pt idx="522" formatCode="0.00%">
                  <c:v>3.747586115788226E-3</c:v>
                </c:pt>
                <c:pt idx="523" formatCode="0.00%">
                  <c:v>3.9221816076042415E-3</c:v>
                </c:pt>
                <c:pt idx="524" formatCode="0.00%">
                  <c:v>4.066184029416259E-3</c:v>
                </c:pt>
                <c:pt idx="525" formatCode="0.00%">
                  <c:v>4.2457632628137894E-3</c:v>
                </c:pt>
                <c:pt idx="526" formatCode="0.00%">
                  <c:v>4.2457632628137894E-3</c:v>
                </c:pt>
                <c:pt idx="527" formatCode="0.00%">
                  <c:v>4.2457632628137894E-3</c:v>
                </c:pt>
                <c:pt idx="528" formatCode="0.00%">
                  <c:v>4.2457632628137894E-3</c:v>
                </c:pt>
                <c:pt idx="529" formatCode="0.00%">
                  <c:v>4.2457632628137894E-3</c:v>
                </c:pt>
                <c:pt idx="530" formatCode="0.00%">
                  <c:v>4.2457632628137894E-3</c:v>
                </c:pt>
                <c:pt idx="531" formatCode="0.00%">
                  <c:v>4.2457632628137894E-3</c:v>
                </c:pt>
                <c:pt idx="532" formatCode="0.00%">
                  <c:v>4.2457632628137894E-3</c:v>
                </c:pt>
                <c:pt idx="533" formatCode="0.00%">
                  <c:v>4.2457632628137894E-3</c:v>
                </c:pt>
                <c:pt idx="534" formatCode="0.00%">
                  <c:v>4.2457632628137894E-3</c:v>
                </c:pt>
                <c:pt idx="535" formatCode="0.00%">
                  <c:v>4.2457632628137894E-3</c:v>
                </c:pt>
                <c:pt idx="536" formatCode="0.00%">
                  <c:v>4.2457632628137894E-3</c:v>
                </c:pt>
                <c:pt idx="537" formatCode="0.00%">
                  <c:v>4.2457632628137894E-3</c:v>
                </c:pt>
                <c:pt idx="538" formatCode="0.00%">
                  <c:v>4.2457632628137894E-3</c:v>
                </c:pt>
                <c:pt idx="539" formatCode="0.00%">
                  <c:v>4.2457632628137894E-3</c:v>
                </c:pt>
                <c:pt idx="540" formatCode="0.00%">
                  <c:v>4.2457632628137894E-3</c:v>
                </c:pt>
                <c:pt idx="541" formatCode="0.00%">
                  <c:v>4.2457632628137894E-3</c:v>
                </c:pt>
                <c:pt idx="542" formatCode="0.00%">
                  <c:v>4.2457632628137894E-3</c:v>
                </c:pt>
                <c:pt idx="543" formatCode="0.00%">
                  <c:v>4.2457632628137894E-3</c:v>
                </c:pt>
                <c:pt idx="544" formatCode="0.00%">
                  <c:v>4.2457632628137894E-3</c:v>
                </c:pt>
                <c:pt idx="545" formatCode="0.00%">
                  <c:v>4.2457632628137894E-3</c:v>
                </c:pt>
                <c:pt idx="546" formatCode="0.00%">
                  <c:v>4.2457632628137894E-3</c:v>
                </c:pt>
                <c:pt idx="547" formatCode="0.00%">
                  <c:v>4.2457632628137894E-3</c:v>
                </c:pt>
                <c:pt idx="548" formatCode="0.00%">
                  <c:v>4.2457632628137894E-3</c:v>
                </c:pt>
                <c:pt idx="549" formatCode="0.00%">
                  <c:v>4.2457632628137894E-3</c:v>
                </c:pt>
                <c:pt idx="550" formatCode="0.00%">
                  <c:v>4.2457632628137894E-3</c:v>
                </c:pt>
                <c:pt idx="551" formatCode="0.00%">
                  <c:v>4.2457632628137894E-3</c:v>
                </c:pt>
                <c:pt idx="552" formatCode="0.00%">
                  <c:v>4.2457632628137894E-3</c:v>
                </c:pt>
                <c:pt idx="553" formatCode="0.00%">
                  <c:v>4.2457632628137894E-3</c:v>
                </c:pt>
                <c:pt idx="554" formatCode="0.00%">
                  <c:v>4.2457632628137894E-3</c:v>
                </c:pt>
                <c:pt idx="555" formatCode="0.00%">
                  <c:v>4.2457632628137894E-3</c:v>
                </c:pt>
                <c:pt idx="556" formatCode="0.00%">
                  <c:v>4.2457632628137894E-3</c:v>
                </c:pt>
                <c:pt idx="557" formatCode="0.00%">
                  <c:v>4.2457632628137894E-3</c:v>
                </c:pt>
                <c:pt idx="558" formatCode="0.00%">
                  <c:v>4.2457632628137894E-3</c:v>
                </c:pt>
                <c:pt idx="559" formatCode="0.00%">
                  <c:v>4.2457632628137894E-3</c:v>
                </c:pt>
                <c:pt idx="560" formatCode="0.00%">
                  <c:v>4.2457632628137894E-3</c:v>
                </c:pt>
                <c:pt idx="561" formatCode="0.00%">
                  <c:v>4.2457632628137894E-3</c:v>
                </c:pt>
                <c:pt idx="562" formatCode="0.00%">
                  <c:v>4.2457632628137894E-3</c:v>
                </c:pt>
                <c:pt idx="563" formatCode="0.00%">
                  <c:v>4.2457632628137894E-3</c:v>
                </c:pt>
                <c:pt idx="564" formatCode="0.00%">
                  <c:v>4.2457632628137894E-3</c:v>
                </c:pt>
                <c:pt idx="565" formatCode="0.00%">
                  <c:v>4.2457632628137894E-3</c:v>
                </c:pt>
                <c:pt idx="566" formatCode="0.00%">
                  <c:v>4.2457632628137894E-3</c:v>
                </c:pt>
                <c:pt idx="567" formatCode="0.00%">
                  <c:v>4.2457632628137894E-3</c:v>
                </c:pt>
                <c:pt idx="568" formatCode="0.00%">
                  <c:v>4.2457632628137894E-3</c:v>
                </c:pt>
                <c:pt idx="569" formatCode="0.00%">
                  <c:v>4.2457632628137894E-3</c:v>
                </c:pt>
                <c:pt idx="570" formatCode="0.00%">
                  <c:v>4.2457632628137894E-3</c:v>
                </c:pt>
                <c:pt idx="571" formatCode="0.00%">
                  <c:v>4.2457632628137894E-3</c:v>
                </c:pt>
                <c:pt idx="572" formatCode="0.00%">
                  <c:v>4.2457632628137894E-3</c:v>
                </c:pt>
                <c:pt idx="573" formatCode="0.00%">
                  <c:v>4.2457632628137894E-3</c:v>
                </c:pt>
                <c:pt idx="574" formatCode="0.00%">
                  <c:v>4.2457632628137894E-3</c:v>
                </c:pt>
                <c:pt idx="575" formatCode="0.00%">
                  <c:v>4.066184029416259E-3</c:v>
                </c:pt>
                <c:pt idx="576" formatCode="0.00%">
                  <c:v>4.066184029416259E-3</c:v>
                </c:pt>
                <c:pt idx="577" formatCode="0.00%">
                  <c:v>4.066184029416259E-3</c:v>
                </c:pt>
                <c:pt idx="578" formatCode="0.00%">
                  <c:v>4.066184029416259E-3</c:v>
                </c:pt>
                <c:pt idx="579" formatCode="0.00%">
                  <c:v>4.066184029416259E-3</c:v>
                </c:pt>
                <c:pt idx="580" formatCode="0.00%">
                  <c:v>4.066184029416259E-3</c:v>
                </c:pt>
                <c:pt idx="581" formatCode="0.00%">
                  <c:v>4.066184029416259E-3</c:v>
                </c:pt>
                <c:pt idx="582" formatCode="0.00%">
                  <c:v>4.066184029416259E-3</c:v>
                </c:pt>
                <c:pt idx="583" formatCode="0.00%">
                  <c:v>4.066184029416259E-3</c:v>
                </c:pt>
                <c:pt idx="584" formatCode="0.00%">
                  <c:v>4.066184029416259E-3</c:v>
                </c:pt>
                <c:pt idx="585" formatCode="0.00%">
                  <c:v>4.066184029416259E-3</c:v>
                </c:pt>
                <c:pt idx="586" formatCode="0.00%">
                  <c:v>4.066184029416259E-3</c:v>
                </c:pt>
                <c:pt idx="587" formatCode="0.00%">
                  <c:v>4.066184029416259E-3</c:v>
                </c:pt>
                <c:pt idx="588" formatCode="0.00%">
                  <c:v>4.066184029416259E-3</c:v>
                </c:pt>
                <c:pt idx="589" formatCode="0.00%">
                  <c:v>4.066184029416259E-3</c:v>
                </c:pt>
                <c:pt idx="590" formatCode="0.00%">
                  <c:v>4.066184029416259E-3</c:v>
                </c:pt>
                <c:pt idx="591" formatCode="0.00%">
                  <c:v>4.066184029416259E-3</c:v>
                </c:pt>
                <c:pt idx="592" formatCode="0.00%">
                  <c:v>4.066184029416259E-3</c:v>
                </c:pt>
                <c:pt idx="593" formatCode="0.00%">
                  <c:v>4.066184029416259E-3</c:v>
                </c:pt>
                <c:pt idx="594" formatCode="0.00%">
                  <c:v>4.066184029416259E-3</c:v>
                </c:pt>
                <c:pt idx="595" formatCode="0.00%">
                  <c:v>4.066184029416259E-3</c:v>
                </c:pt>
                <c:pt idx="596" formatCode="0.00%">
                  <c:v>4.066184029416259E-3</c:v>
                </c:pt>
                <c:pt idx="597" formatCode="0.00%">
                  <c:v>4.066184029416259E-3</c:v>
                </c:pt>
                <c:pt idx="598" formatCode="0.00%">
                  <c:v>4.066184029416259E-3</c:v>
                </c:pt>
                <c:pt idx="599" formatCode="0.00%">
                  <c:v>4.066184029416259E-3</c:v>
                </c:pt>
                <c:pt idx="600" formatCode="0.00%">
                  <c:v>4.066184029416259E-3</c:v>
                </c:pt>
                <c:pt idx="601" formatCode="0.00%">
                  <c:v>4.066184029416259E-3</c:v>
                </c:pt>
                <c:pt idx="602" formatCode="0.00%">
                  <c:v>4.066184029416259E-3</c:v>
                </c:pt>
                <c:pt idx="603" formatCode="0.00%">
                  <c:v>4.066184029416259E-3</c:v>
                </c:pt>
                <c:pt idx="604" formatCode="0.00%">
                  <c:v>4.066184029416259E-3</c:v>
                </c:pt>
                <c:pt idx="605" formatCode="0.00%">
                  <c:v>4.066184029416259E-3</c:v>
                </c:pt>
                <c:pt idx="606" formatCode="0.00%">
                  <c:v>4.066184029416259E-3</c:v>
                </c:pt>
                <c:pt idx="607" formatCode="0.00%">
                  <c:v>4.066184029416259E-3</c:v>
                </c:pt>
                <c:pt idx="608" formatCode="0.00%">
                  <c:v>4.066184029416259E-3</c:v>
                </c:pt>
                <c:pt idx="609" formatCode="0.00%">
                  <c:v>4.066184029416259E-3</c:v>
                </c:pt>
                <c:pt idx="610" formatCode="0.00%">
                  <c:v>4.066184029416259E-3</c:v>
                </c:pt>
                <c:pt idx="611" formatCode="0.00%">
                  <c:v>4.066184029416259E-3</c:v>
                </c:pt>
                <c:pt idx="612" formatCode="0.00%">
                  <c:v>4.066184029416259E-3</c:v>
                </c:pt>
                <c:pt idx="613" formatCode="0.00%">
                  <c:v>4.066184029416259E-3</c:v>
                </c:pt>
                <c:pt idx="614" formatCode="0.00%">
                  <c:v>4.066184029416259E-3</c:v>
                </c:pt>
                <c:pt idx="615" formatCode="0.00%">
                  <c:v>4.066184029416259E-3</c:v>
                </c:pt>
                <c:pt idx="616" formatCode="0.00%">
                  <c:v>4.066184029416259E-3</c:v>
                </c:pt>
                <c:pt idx="617" formatCode="0.00%">
                  <c:v>4.066184029416259E-3</c:v>
                </c:pt>
                <c:pt idx="618" formatCode="0.00%">
                  <c:v>4.066184029416259E-3</c:v>
                </c:pt>
                <c:pt idx="619" formatCode="0.00%">
                  <c:v>4.066184029416259E-3</c:v>
                </c:pt>
                <c:pt idx="620" formatCode="0.00%">
                  <c:v>4.066184029416259E-3</c:v>
                </c:pt>
                <c:pt idx="621" formatCode="0.00%">
                  <c:v>4.066184029416259E-3</c:v>
                </c:pt>
                <c:pt idx="622" formatCode="0.00%">
                  <c:v>4.066184029416259E-3</c:v>
                </c:pt>
                <c:pt idx="623" formatCode="0.00%">
                  <c:v>4.066184029416259E-3</c:v>
                </c:pt>
                <c:pt idx="624" formatCode="0.00%">
                  <c:v>4.066184029416259E-3</c:v>
                </c:pt>
                <c:pt idx="625" formatCode="0.00%">
                  <c:v>4.066184029416259E-3</c:v>
                </c:pt>
                <c:pt idx="626" formatCode="0.00%">
                  <c:v>4.066184029416259E-3</c:v>
                </c:pt>
                <c:pt idx="627" formatCode="0.00%">
                  <c:v>4.066184029416259E-3</c:v>
                </c:pt>
                <c:pt idx="628" formatCode="0.00%">
                  <c:v>4.066184029416259E-3</c:v>
                </c:pt>
                <c:pt idx="629" formatCode="0.00%">
                  <c:v>4.066184029416259E-3</c:v>
                </c:pt>
                <c:pt idx="630" formatCode="0.00%">
                  <c:v>4.066184029416259E-3</c:v>
                </c:pt>
                <c:pt idx="631" formatCode="0.00%">
                  <c:v>4.066184029416259E-3</c:v>
                </c:pt>
                <c:pt idx="632" formatCode="0.00%">
                  <c:v>4.066184029416259E-3</c:v>
                </c:pt>
                <c:pt idx="633" formatCode="0.00%">
                  <c:v>4.066184029416259E-3</c:v>
                </c:pt>
                <c:pt idx="634" formatCode="0.00%">
                  <c:v>4.066184029416259E-3</c:v>
                </c:pt>
                <c:pt idx="635" formatCode="0.00%">
                  <c:v>4.066184029416259E-3</c:v>
                </c:pt>
                <c:pt idx="636" formatCode="0.00%">
                  <c:v>4.066184029416259E-3</c:v>
                </c:pt>
                <c:pt idx="637" formatCode="0.00%">
                  <c:v>4.066184029416259E-3</c:v>
                </c:pt>
                <c:pt idx="638" formatCode="0.00%">
                  <c:v>4.066184029416259E-3</c:v>
                </c:pt>
                <c:pt idx="639" formatCode="0.00%">
                  <c:v>4.066184029416259E-3</c:v>
                </c:pt>
                <c:pt idx="642" formatCode="0%">
                  <c:v>0.03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Tabela!$F$2</c:f>
              <c:strCache>
                <c:ptCount val="1"/>
                <c:pt idx="0">
                  <c:v>FI Western</c:v>
                </c:pt>
              </c:strCache>
            </c:strRef>
          </c:tx>
          <c:spPr>
            <a:ln w="9525" cap="flat" cmpd="sng" algn="ctr">
              <a:solidFill>
                <a:schemeClr val="accent5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638"/>
              <c:layout>
                <c:manualLayout>
                  <c:x val="-1.6387454126419135E-2"/>
                  <c:y val="-2.486141879745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Tabela!$F$3:$F$1787</c:f>
              <c:numCache>
                <c:formatCode>General</c:formatCode>
                <c:ptCount val="1785"/>
                <c:pt idx="2" formatCode="0.00%">
                  <c:v>1.753511756144659E-2</c:v>
                </c:pt>
                <c:pt idx="3" formatCode="0.00%">
                  <c:v>1.753511756144659E-2</c:v>
                </c:pt>
                <c:pt idx="4" formatCode="0.00%">
                  <c:v>1.753511756144659E-2</c:v>
                </c:pt>
                <c:pt idx="5" formatCode="0.00%">
                  <c:v>1.753511756144659E-2</c:v>
                </c:pt>
                <c:pt idx="6" formatCode="0.00%">
                  <c:v>1.753511756144659E-2</c:v>
                </c:pt>
                <c:pt idx="7" formatCode="0.00%">
                  <c:v>1.753511756144659E-2</c:v>
                </c:pt>
                <c:pt idx="8" formatCode="0.00%">
                  <c:v>1.753511756144659E-2</c:v>
                </c:pt>
                <c:pt idx="9" formatCode="0.00%">
                  <c:v>1.753511756144659E-2</c:v>
                </c:pt>
                <c:pt idx="10" formatCode="0.00%">
                  <c:v>1.753511756144659E-2</c:v>
                </c:pt>
                <c:pt idx="11" formatCode="0.00%">
                  <c:v>1.753511756144659E-2</c:v>
                </c:pt>
                <c:pt idx="12" formatCode="0.00%">
                  <c:v>1.753511756144659E-2</c:v>
                </c:pt>
                <c:pt idx="13" formatCode="0.00%">
                  <c:v>1.753511756144659E-2</c:v>
                </c:pt>
                <c:pt idx="14" formatCode="0.00%">
                  <c:v>1.753511756144659E-2</c:v>
                </c:pt>
                <c:pt idx="15" formatCode="0.00%">
                  <c:v>1.753511756144659E-2</c:v>
                </c:pt>
                <c:pt idx="16" formatCode="0.00%">
                  <c:v>1.753511756144659E-2</c:v>
                </c:pt>
                <c:pt idx="17" formatCode="0.00%">
                  <c:v>1.753511756144659E-2</c:v>
                </c:pt>
                <c:pt idx="18" formatCode="0.00%">
                  <c:v>1.753511756144659E-2</c:v>
                </c:pt>
                <c:pt idx="19" formatCode="0.00%">
                  <c:v>1.753511756144659E-2</c:v>
                </c:pt>
                <c:pt idx="20" formatCode="0.00%">
                  <c:v>1.753511756144659E-2</c:v>
                </c:pt>
                <c:pt idx="21" formatCode="0.00%">
                  <c:v>1.753511756144659E-2</c:v>
                </c:pt>
                <c:pt idx="22" formatCode="0.00%">
                  <c:v>1.753511756144659E-2</c:v>
                </c:pt>
                <c:pt idx="23" formatCode="0.00%">
                  <c:v>1.753511756144659E-2</c:v>
                </c:pt>
                <c:pt idx="24" formatCode="0.00%">
                  <c:v>1.753511756144659E-2</c:v>
                </c:pt>
                <c:pt idx="25" formatCode="0.00%">
                  <c:v>1.753511756144659E-2</c:v>
                </c:pt>
                <c:pt idx="26" formatCode="0.00%">
                  <c:v>1.753511756144659E-2</c:v>
                </c:pt>
                <c:pt idx="27" formatCode="0.00%">
                  <c:v>1.753511756144659E-2</c:v>
                </c:pt>
                <c:pt idx="28" formatCode="0.00%">
                  <c:v>1.753511756144659E-2</c:v>
                </c:pt>
                <c:pt idx="29" formatCode="0.00%">
                  <c:v>1.753511756144659E-2</c:v>
                </c:pt>
                <c:pt idx="30" formatCode="0.00%">
                  <c:v>1.753511756144659E-2</c:v>
                </c:pt>
                <c:pt idx="31" formatCode="0.00%">
                  <c:v>1.753511756144659E-2</c:v>
                </c:pt>
                <c:pt idx="32" formatCode="0.00%">
                  <c:v>1.753511756144659E-2</c:v>
                </c:pt>
                <c:pt idx="33" formatCode="0.00%">
                  <c:v>1.753511756144659E-2</c:v>
                </c:pt>
                <c:pt idx="34" formatCode="0.00%">
                  <c:v>1.753511756144659E-2</c:v>
                </c:pt>
                <c:pt idx="35" formatCode="0.00%">
                  <c:v>1.753511756144659E-2</c:v>
                </c:pt>
                <c:pt idx="36" formatCode="0.00%">
                  <c:v>1.753511756144659E-2</c:v>
                </c:pt>
                <c:pt idx="37" formatCode="0.00%">
                  <c:v>1.753511756144659E-2</c:v>
                </c:pt>
                <c:pt idx="38" formatCode="0.00%">
                  <c:v>1.753511756144659E-2</c:v>
                </c:pt>
                <c:pt idx="39" formatCode="0.00%">
                  <c:v>1.753511756144659E-2</c:v>
                </c:pt>
                <c:pt idx="40" formatCode="0.00%">
                  <c:v>1.753511756144659E-2</c:v>
                </c:pt>
                <c:pt idx="41" formatCode="0.00%">
                  <c:v>1.753511756144659E-2</c:v>
                </c:pt>
                <c:pt idx="42" formatCode="0.00%">
                  <c:v>1.753511756144659E-2</c:v>
                </c:pt>
                <c:pt idx="43" formatCode="0.00%">
                  <c:v>1.753511756144659E-2</c:v>
                </c:pt>
                <c:pt idx="44" formatCode="0.00%">
                  <c:v>1.753511756144659E-2</c:v>
                </c:pt>
                <c:pt idx="45" formatCode="0.00%">
                  <c:v>1.753511756144659E-2</c:v>
                </c:pt>
                <c:pt idx="46" formatCode="0.00%">
                  <c:v>1.753511756144659E-2</c:v>
                </c:pt>
                <c:pt idx="47" formatCode="0.00%">
                  <c:v>1.753511756144659E-2</c:v>
                </c:pt>
                <c:pt idx="48" formatCode="0.00%">
                  <c:v>1.753511756144659E-2</c:v>
                </c:pt>
                <c:pt idx="49" formatCode="0.00%">
                  <c:v>1.753511756144659E-2</c:v>
                </c:pt>
                <c:pt idx="50" formatCode="0.00%">
                  <c:v>1.753511756144659E-2</c:v>
                </c:pt>
                <c:pt idx="51" formatCode="0.00%">
                  <c:v>1.753511756144659E-2</c:v>
                </c:pt>
                <c:pt idx="52" formatCode="0.00%">
                  <c:v>1.753511756144659E-2</c:v>
                </c:pt>
                <c:pt idx="53" formatCode="0.00%">
                  <c:v>1.753511756144659E-2</c:v>
                </c:pt>
                <c:pt idx="54" formatCode="0.00%">
                  <c:v>1.753511756144659E-2</c:v>
                </c:pt>
                <c:pt idx="55" formatCode="0.00%">
                  <c:v>1.753511756144659E-2</c:v>
                </c:pt>
                <c:pt idx="56" formatCode="0.00%">
                  <c:v>1.753511756144659E-2</c:v>
                </c:pt>
                <c:pt idx="57" formatCode="0.00%">
                  <c:v>1.753511756144659E-2</c:v>
                </c:pt>
                <c:pt idx="58" formatCode="0.00%">
                  <c:v>1.753511756144659E-2</c:v>
                </c:pt>
                <c:pt idx="59" formatCode="0.00%">
                  <c:v>1.753511756144659E-2</c:v>
                </c:pt>
                <c:pt idx="60" formatCode="0.00%">
                  <c:v>1.753511756144659E-2</c:v>
                </c:pt>
                <c:pt idx="61" formatCode="0.00%">
                  <c:v>1.753511756144659E-2</c:v>
                </c:pt>
                <c:pt idx="62" formatCode="0.00%">
                  <c:v>1.753511756144659E-2</c:v>
                </c:pt>
                <c:pt idx="63" formatCode="0.00%">
                  <c:v>1.753511756144659E-2</c:v>
                </c:pt>
                <c:pt idx="64" formatCode="0.00%">
                  <c:v>1.753511756144659E-2</c:v>
                </c:pt>
                <c:pt idx="65" formatCode="0.00%">
                  <c:v>1.753511756144659E-2</c:v>
                </c:pt>
                <c:pt idx="66" formatCode="0.00%">
                  <c:v>1.753511756144659E-2</c:v>
                </c:pt>
                <c:pt idx="67" formatCode="0.00%">
                  <c:v>1.753511756144659E-2</c:v>
                </c:pt>
                <c:pt idx="68" formatCode="0.00%">
                  <c:v>1.753511756144659E-2</c:v>
                </c:pt>
                <c:pt idx="69" formatCode="0.00%">
                  <c:v>1.753511756144659E-2</c:v>
                </c:pt>
                <c:pt idx="70" formatCode="0.00%">
                  <c:v>1.753511756144659E-2</c:v>
                </c:pt>
                <c:pt idx="71" formatCode="0.00%">
                  <c:v>1.753511756144659E-2</c:v>
                </c:pt>
                <c:pt idx="72" formatCode="0.00%">
                  <c:v>1.753511756144659E-2</c:v>
                </c:pt>
                <c:pt idx="73" formatCode="0.00%">
                  <c:v>1.753511756144659E-2</c:v>
                </c:pt>
                <c:pt idx="74" formatCode="0.00%">
                  <c:v>1.753511756144659E-2</c:v>
                </c:pt>
                <c:pt idx="75" formatCode="0.00%">
                  <c:v>1.753511756144659E-2</c:v>
                </c:pt>
                <c:pt idx="76" formatCode="0.00%">
                  <c:v>1.753511756144659E-2</c:v>
                </c:pt>
                <c:pt idx="77" formatCode="0.00%">
                  <c:v>1.753511756144659E-2</c:v>
                </c:pt>
                <c:pt idx="78" formatCode="0.00%">
                  <c:v>1.753511756144659E-2</c:v>
                </c:pt>
                <c:pt idx="79" formatCode="0.00%">
                  <c:v>1.753511756144659E-2</c:v>
                </c:pt>
                <c:pt idx="80" formatCode="0.00%">
                  <c:v>1.753511756144659E-2</c:v>
                </c:pt>
                <c:pt idx="81" formatCode="0.00%">
                  <c:v>1.753511756144659E-2</c:v>
                </c:pt>
                <c:pt idx="82" formatCode="0.00%">
                  <c:v>1.753511756144659E-2</c:v>
                </c:pt>
                <c:pt idx="83" formatCode="0.00%">
                  <c:v>1.753511756144659E-2</c:v>
                </c:pt>
                <c:pt idx="84" formatCode="0.00%">
                  <c:v>1.753511756144659E-2</c:v>
                </c:pt>
                <c:pt idx="85" formatCode="0.00%">
                  <c:v>1.753511756144659E-2</c:v>
                </c:pt>
                <c:pt idx="86" formatCode="0.00%">
                  <c:v>1.753511756144659E-2</c:v>
                </c:pt>
                <c:pt idx="87" formatCode="0.00%">
                  <c:v>1.753511756144659E-2</c:v>
                </c:pt>
                <c:pt idx="88" formatCode="0.00%">
                  <c:v>1.753511756144659E-2</c:v>
                </c:pt>
                <c:pt idx="89" formatCode="0.00%">
                  <c:v>1.753511756144659E-2</c:v>
                </c:pt>
                <c:pt idx="90" formatCode="0.00%">
                  <c:v>1.753511756144659E-2</c:v>
                </c:pt>
                <c:pt idx="91" formatCode="0.00%">
                  <c:v>1.753511756144659E-2</c:v>
                </c:pt>
                <c:pt idx="92" formatCode="0.00%">
                  <c:v>1.753511756144659E-2</c:v>
                </c:pt>
                <c:pt idx="93" formatCode="0.00%">
                  <c:v>1.753511756144659E-2</c:v>
                </c:pt>
                <c:pt idx="94" formatCode="0.00%">
                  <c:v>1.753511756144659E-2</c:v>
                </c:pt>
                <c:pt idx="95" formatCode="0.00%">
                  <c:v>1.753511756144659E-2</c:v>
                </c:pt>
                <c:pt idx="96" formatCode="0.00%">
                  <c:v>1.753511756144659E-2</c:v>
                </c:pt>
                <c:pt idx="97" formatCode="0.00%">
                  <c:v>1.753511756144659E-2</c:v>
                </c:pt>
                <c:pt idx="98" formatCode="0.00%">
                  <c:v>1.753511756144659E-2</c:v>
                </c:pt>
                <c:pt idx="99" formatCode="0.00%">
                  <c:v>1.753511756144659E-2</c:v>
                </c:pt>
                <c:pt idx="100" formatCode="0.00%">
                  <c:v>1.753511756144659E-2</c:v>
                </c:pt>
                <c:pt idx="101" formatCode="0.00%">
                  <c:v>1.753511756144659E-2</c:v>
                </c:pt>
                <c:pt idx="102" formatCode="0.00%">
                  <c:v>1.753511756144659E-2</c:v>
                </c:pt>
                <c:pt idx="103" formatCode="0.00%">
                  <c:v>1.753511756144659E-2</c:v>
                </c:pt>
                <c:pt idx="104" formatCode="0.00%">
                  <c:v>1.753511756144659E-2</c:v>
                </c:pt>
                <c:pt idx="105" formatCode="0.00%">
                  <c:v>1.753511756144659E-2</c:v>
                </c:pt>
                <c:pt idx="106" formatCode="0.00%">
                  <c:v>1.753511756144659E-2</c:v>
                </c:pt>
                <c:pt idx="107" formatCode="0.00%">
                  <c:v>1.753511756144659E-2</c:v>
                </c:pt>
                <c:pt idx="108" formatCode="0.00%">
                  <c:v>1.753511756144659E-2</c:v>
                </c:pt>
                <c:pt idx="109" formatCode="0.00%">
                  <c:v>1.753511756144659E-2</c:v>
                </c:pt>
                <c:pt idx="110" formatCode="0.00%">
                  <c:v>1.753511756144659E-2</c:v>
                </c:pt>
                <c:pt idx="111" formatCode="0.00%">
                  <c:v>1.753511756144659E-2</c:v>
                </c:pt>
                <c:pt idx="112" formatCode="0.00%">
                  <c:v>1.753511756144659E-2</c:v>
                </c:pt>
                <c:pt idx="113" formatCode="0.00%">
                  <c:v>1.753511756144659E-2</c:v>
                </c:pt>
                <c:pt idx="114" formatCode="0.00%">
                  <c:v>1.753511756144659E-2</c:v>
                </c:pt>
                <c:pt idx="115" formatCode="0.00%">
                  <c:v>1.753511756144659E-2</c:v>
                </c:pt>
                <c:pt idx="116" formatCode="0.00%">
                  <c:v>1.753511756144659E-2</c:v>
                </c:pt>
                <c:pt idx="117" formatCode="0.00%">
                  <c:v>1.753511756144659E-2</c:v>
                </c:pt>
                <c:pt idx="118" formatCode="0.00%">
                  <c:v>1.753511756144659E-2</c:v>
                </c:pt>
                <c:pt idx="119" formatCode="0.00%">
                  <c:v>1.753511756144659E-2</c:v>
                </c:pt>
                <c:pt idx="120" formatCode="0.00%">
                  <c:v>1.753511756144659E-2</c:v>
                </c:pt>
                <c:pt idx="121" formatCode="0.00%">
                  <c:v>1.753511756144659E-2</c:v>
                </c:pt>
                <c:pt idx="122" formatCode="0.00%">
                  <c:v>1.753511756144659E-2</c:v>
                </c:pt>
                <c:pt idx="123" formatCode="0.00%">
                  <c:v>1.753511756144659E-2</c:v>
                </c:pt>
                <c:pt idx="124" formatCode="0.00%">
                  <c:v>1.753511756144659E-2</c:v>
                </c:pt>
                <c:pt idx="125" formatCode="0.00%">
                  <c:v>1.753511756144659E-2</c:v>
                </c:pt>
                <c:pt idx="126" formatCode="0.00%">
                  <c:v>1.753511756144659E-2</c:v>
                </c:pt>
                <c:pt idx="127" formatCode="0.00%">
                  <c:v>1.753511756144659E-2</c:v>
                </c:pt>
                <c:pt idx="128" formatCode="0.00%">
                  <c:v>1.753511756144659E-2</c:v>
                </c:pt>
                <c:pt idx="129" formatCode="0.00%">
                  <c:v>1.753511756144659E-2</c:v>
                </c:pt>
                <c:pt idx="130" formatCode="0.00%">
                  <c:v>1.753511756144659E-2</c:v>
                </c:pt>
                <c:pt idx="131" formatCode="0.00%">
                  <c:v>1.753511756144659E-2</c:v>
                </c:pt>
                <c:pt idx="132" formatCode="0.00%">
                  <c:v>1.753511756144659E-2</c:v>
                </c:pt>
                <c:pt idx="133" formatCode="0.00%">
                  <c:v>1.753511756144659E-2</c:v>
                </c:pt>
                <c:pt idx="134" formatCode="0.00%">
                  <c:v>1.753511756144659E-2</c:v>
                </c:pt>
                <c:pt idx="135" formatCode="0.00%">
                  <c:v>1.753511756144659E-2</c:v>
                </c:pt>
                <c:pt idx="136" formatCode="0.00%">
                  <c:v>1.753511756144659E-2</c:v>
                </c:pt>
                <c:pt idx="137" formatCode="0.00%">
                  <c:v>1.753511756144659E-2</c:v>
                </c:pt>
                <c:pt idx="138" formatCode="0.00%">
                  <c:v>1.753511756144659E-2</c:v>
                </c:pt>
                <c:pt idx="139" formatCode="0.00%">
                  <c:v>1.753511756144659E-2</c:v>
                </c:pt>
                <c:pt idx="140" formatCode="0.00%">
                  <c:v>1.753511756144659E-2</c:v>
                </c:pt>
                <c:pt idx="141" formatCode="0.00%">
                  <c:v>1.753511756144659E-2</c:v>
                </c:pt>
                <c:pt idx="142" formatCode="0.00%">
                  <c:v>1.753511756144659E-2</c:v>
                </c:pt>
                <c:pt idx="143" formatCode="0.00%">
                  <c:v>1.753511756144659E-2</c:v>
                </c:pt>
                <c:pt idx="144" formatCode="0.00%">
                  <c:v>1.753511756144659E-2</c:v>
                </c:pt>
                <c:pt idx="145" formatCode="0.00%">
                  <c:v>1.753511756144659E-2</c:v>
                </c:pt>
                <c:pt idx="146" formatCode="0.00%">
                  <c:v>1.753511756144659E-2</c:v>
                </c:pt>
                <c:pt idx="147" formatCode="0.00%">
                  <c:v>1.753511756144659E-2</c:v>
                </c:pt>
                <c:pt idx="148" formatCode="0.00%">
                  <c:v>1.6966351778845323E-2</c:v>
                </c:pt>
                <c:pt idx="149" formatCode="0.00%">
                  <c:v>1.6540633171245222E-2</c:v>
                </c:pt>
                <c:pt idx="150" formatCode="0.00%">
                  <c:v>1.6182222364116261E-2</c:v>
                </c:pt>
                <c:pt idx="151" formatCode="0.00%">
                  <c:v>1.5140420540723154E-2</c:v>
                </c:pt>
                <c:pt idx="152" formatCode="0.00%">
                  <c:v>1.3772343973449529E-2</c:v>
                </c:pt>
                <c:pt idx="153" formatCode="0.00%">
                  <c:v>1.2318189324442173E-2</c:v>
                </c:pt>
                <c:pt idx="154" formatCode="0.00%">
                  <c:v>8.8608155691262975E-3</c:v>
                </c:pt>
                <c:pt idx="155" formatCode="0.00%">
                  <c:v>6.4669898122209296E-3</c:v>
                </c:pt>
                <c:pt idx="156" formatCode="0.00%">
                  <c:v>6.2829573366720345E-3</c:v>
                </c:pt>
                <c:pt idx="157" formatCode="0.00%">
                  <c:v>6.1548716680212721E-3</c:v>
                </c:pt>
                <c:pt idx="158" formatCode="0.00%">
                  <c:v>5.8481719104463148E-3</c:v>
                </c:pt>
                <c:pt idx="159" formatCode="0.00%">
                  <c:v>5.652169693129966E-3</c:v>
                </c:pt>
                <c:pt idx="160" formatCode="0.00%">
                  <c:v>5.5559570138116127E-3</c:v>
                </c:pt>
                <c:pt idx="161" formatCode="0.00%">
                  <c:v>5.4570016495008701E-3</c:v>
                </c:pt>
                <c:pt idx="162" formatCode="0.00%">
                  <c:v>5.3437268460469365E-3</c:v>
                </c:pt>
                <c:pt idx="163" formatCode="0.00%">
                  <c:v>5.1901457009831892E-3</c:v>
                </c:pt>
                <c:pt idx="164" formatCode="0.00%">
                  <c:v>5.0878176844427418E-3</c:v>
                </c:pt>
                <c:pt idx="165" formatCode="0.00%">
                  <c:v>5.0025911019408176E-3</c:v>
                </c:pt>
                <c:pt idx="166" formatCode="0.00%">
                  <c:v>4.8447548509343791E-3</c:v>
                </c:pt>
                <c:pt idx="167" formatCode="0.00%">
                  <c:v>4.7320201157062258E-3</c:v>
                </c:pt>
                <c:pt idx="168" formatCode="0.00%">
                  <c:v>4.7094096786581942E-3</c:v>
                </c:pt>
                <c:pt idx="169" formatCode="0.00%">
                  <c:v>4.7094096786581942E-3</c:v>
                </c:pt>
                <c:pt idx="170" formatCode="0.00%">
                  <c:v>4.7094096786581942E-3</c:v>
                </c:pt>
                <c:pt idx="171" formatCode="0.00%">
                  <c:v>4.7094096786581942E-3</c:v>
                </c:pt>
                <c:pt idx="172" formatCode="0.00%">
                  <c:v>4.7094096786581942E-3</c:v>
                </c:pt>
                <c:pt idx="173" formatCode="0.00%">
                  <c:v>4.7094096786581942E-3</c:v>
                </c:pt>
                <c:pt idx="174" formatCode="0.00%">
                  <c:v>4.7094096786581942E-3</c:v>
                </c:pt>
                <c:pt idx="175" formatCode="0.00%">
                  <c:v>4.7094096786581942E-3</c:v>
                </c:pt>
                <c:pt idx="176" formatCode="0.00%">
                  <c:v>4.7094096786581942E-3</c:v>
                </c:pt>
                <c:pt idx="177" formatCode="0.00%">
                  <c:v>4.7094096786581942E-3</c:v>
                </c:pt>
                <c:pt idx="178" formatCode="0.00%">
                  <c:v>4.7094096786581942E-3</c:v>
                </c:pt>
                <c:pt idx="179" formatCode="0.00%">
                  <c:v>4.7094096786581942E-3</c:v>
                </c:pt>
                <c:pt idx="180" formatCode="0.00%">
                  <c:v>4.7094096786581942E-3</c:v>
                </c:pt>
                <c:pt idx="181" formatCode="0.00%">
                  <c:v>4.7094096786581942E-3</c:v>
                </c:pt>
                <c:pt idx="182" formatCode="0.00%">
                  <c:v>4.7094096786581942E-3</c:v>
                </c:pt>
                <c:pt idx="183" formatCode="0.00%">
                  <c:v>4.7094096786581942E-3</c:v>
                </c:pt>
                <c:pt idx="184" formatCode="0.00%">
                  <c:v>4.7094096786581942E-3</c:v>
                </c:pt>
                <c:pt idx="185" formatCode="0.00%">
                  <c:v>4.7094096786581942E-3</c:v>
                </c:pt>
                <c:pt idx="186" formatCode="0.00%">
                  <c:v>4.7094096786581942E-3</c:v>
                </c:pt>
                <c:pt idx="187" formatCode="0.00%">
                  <c:v>4.7094096786581942E-3</c:v>
                </c:pt>
                <c:pt idx="188" formatCode="0.00%">
                  <c:v>4.7094096786581942E-3</c:v>
                </c:pt>
                <c:pt idx="189" formatCode="0.00%">
                  <c:v>4.7094096786581942E-3</c:v>
                </c:pt>
                <c:pt idx="190" formatCode="0.00%">
                  <c:v>4.7094096786581942E-3</c:v>
                </c:pt>
                <c:pt idx="191" formatCode="0.00%">
                  <c:v>4.7094096786581942E-3</c:v>
                </c:pt>
                <c:pt idx="192" formatCode="0.00%">
                  <c:v>4.7094096786581942E-3</c:v>
                </c:pt>
                <c:pt idx="193" formatCode="0.00%">
                  <c:v>4.7094096786581942E-3</c:v>
                </c:pt>
                <c:pt idx="194" formatCode="0.00%">
                  <c:v>4.7094096786581942E-3</c:v>
                </c:pt>
                <c:pt idx="195" formatCode="0.00%">
                  <c:v>4.7094096786581942E-3</c:v>
                </c:pt>
                <c:pt idx="196" formatCode="0.00%">
                  <c:v>4.7094096786581942E-3</c:v>
                </c:pt>
                <c:pt idx="197" formatCode="0.00%">
                  <c:v>4.7094096786581942E-3</c:v>
                </c:pt>
                <c:pt idx="198" formatCode="0.00%">
                  <c:v>4.7094096786581942E-3</c:v>
                </c:pt>
                <c:pt idx="199" formatCode="0.00%">
                  <c:v>4.7320201157062258E-3</c:v>
                </c:pt>
                <c:pt idx="200" formatCode="0.00%">
                  <c:v>4.8447548509343791E-3</c:v>
                </c:pt>
                <c:pt idx="201" formatCode="0.00%">
                  <c:v>5.0025911019408176E-3</c:v>
                </c:pt>
                <c:pt idx="202" formatCode="0.00%">
                  <c:v>5.0878176844427418E-3</c:v>
                </c:pt>
                <c:pt idx="203" formatCode="0.00%">
                  <c:v>5.1901457009831892E-3</c:v>
                </c:pt>
                <c:pt idx="204" formatCode="0.00%">
                  <c:v>5.3437268460469365E-3</c:v>
                </c:pt>
                <c:pt idx="205" formatCode="0.00%">
                  <c:v>5.3437268460469365E-3</c:v>
                </c:pt>
                <c:pt idx="206" formatCode="0.00%">
                  <c:v>5.3437268460469365E-3</c:v>
                </c:pt>
                <c:pt idx="207" formatCode="0.00%">
                  <c:v>5.4570016495008701E-3</c:v>
                </c:pt>
                <c:pt idx="208" formatCode="0.00%">
                  <c:v>5.5595424252100397E-3</c:v>
                </c:pt>
                <c:pt idx="209" formatCode="0.00%">
                  <c:v>5.715832910542301E-3</c:v>
                </c:pt>
                <c:pt idx="210" formatCode="0.00%">
                  <c:v>5.8595448578752703E-3</c:v>
                </c:pt>
                <c:pt idx="211" formatCode="0.00%">
                  <c:v>6.0077188207130535E-3</c:v>
                </c:pt>
                <c:pt idx="212" formatCode="0.00%">
                  <c:v>6.1176699045175755E-3</c:v>
                </c:pt>
                <c:pt idx="213" formatCode="0.00%">
                  <c:v>6.1780208492945021E-3</c:v>
                </c:pt>
                <c:pt idx="214" formatCode="0.00%">
                  <c:v>6.2190474438029494E-3</c:v>
                </c:pt>
                <c:pt idx="215" formatCode="0.00%">
                  <c:v>6.2690079883273627E-3</c:v>
                </c:pt>
                <c:pt idx="216" formatCode="0.00%">
                  <c:v>6.3141585836603842E-3</c:v>
                </c:pt>
                <c:pt idx="217" formatCode="0.00%">
                  <c:v>6.3645038031891425E-3</c:v>
                </c:pt>
                <c:pt idx="218" formatCode="0.00%">
                  <c:v>6.4362368366090213E-3</c:v>
                </c:pt>
                <c:pt idx="219" formatCode="0.00%">
                  <c:v>6.4362368366090213E-3</c:v>
                </c:pt>
                <c:pt idx="220" formatCode="0.00%">
                  <c:v>6.4362368366090213E-3</c:v>
                </c:pt>
                <c:pt idx="221" formatCode="0.00%">
                  <c:v>6.4362368366090213E-3</c:v>
                </c:pt>
                <c:pt idx="222" formatCode="0.00%">
                  <c:v>6.4362368366090213E-3</c:v>
                </c:pt>
                <c:pt idx="223" formatCode="0.00%">
                  <c:v>6.4362368366090213E-3</c:v>
                </c:pt>
                <c:pt idx="224" formatCode="0.00%">
                  <c:v>6.4362368366090213E-3</c:v>
                </c:pt>
                <c:pt idx="225" formatCode="0.00%">
                  <c:v>6.4362368366090213E-3</c:v>
                </c:pt>
                <c:pt idx="226" formatCode="0.00%">
                  <c:v>6.4362368366090213E-3</c:v>
                </c:pt>
                <c:pt idx="227" formatCode="0.00%">
                  <c:v>6.4362368366090213E-3</c:v>
                </c:pt>
                <c:pt idx="228" formatCode="0.00%">
                  <c:v>6.4362368366090213E-3</c:v>
                </c:pt>
                <c:pt idx="229" formatCode="0.00%">
                  <c:v>6.4362368366090213E-3</c:v>
                </c:pt>
                <c:pt idx="230" formatCode="0.00%">
                  <c:v>6.4362368366090213E-3</c:v>
                </c:pt>
                <c:pt idx="231" formatCode="0.00%">
                  <c:v>6.4362368366090213E-3</c:v>
                </c:pt>
                <c:pt idx="232" formatCode="0.00%">
                  <c:v>6.4362368366090213E-3</c:v>
                </c:pt>
                <c:pt idx="233" formatCode="0.00%">
                  <c:v>6.4362368366090213E-3</c:v>
                </c:pt>
                <c:pt idx="234" formatCode="0.00%">
                  <c:v>6.4362368366090213E-3</c:v>
                </c:pt>
                <c:pt idx="235" formatCode="0.00%">
                  <c:v>6.4362368366090213E-3</c:v>
                </c:pt>
                <c:pt idx="236" formatCode="0.00%">
                  <c:v>6.4362368366090213E-3</c:v>
                </c:pt>
                <c:pt idx="237" formatCode="0.00%">
                  <c:v>6.4362368366090213E-3</c:v>
                </c:pt>
                <c:pt idx="238" formatCode="0.00%">
                  <c:v>6.4362368366090213E-3</c:v>
                </c:pt>
                <c:pt idx="239" formatCode="0.00%">
                  <c:v>6.4362368366090213E-3</c:v>
                </c:pt>
                <c:pt idx="240" formatCode="0.00%">
                  <c:v>6.4362368366090213E-3</c:v>
                </c:pt>
                <c:pt idx="241" formatCode="0.00%">
                  <c:v>6.4362368366090213E-3</c:v>
                </c:pt>
                <c:pt idx="242" formatCode="0.00%">
                  <c:v>6.4362368366090213E-3</c:v>
                </c:pt>
                <c:pt idx="243" formatCode="0.00%">
                  <c:v>6.4362368366090213E-3</c:v>
                </c:pt>
                <c:pt idx="244" formatCode="0.00%">
                  <c:v>6.4362368366090213E-3</c:v>
                </c:pt>
                <c:pt idx="245" formatCode="0.00%">
                  <c:v>6.4362368366090213E-3</c:v>
                </c:pt>
                <c:pt idx="246" formatCode="0.00%">
                  <c:v>6.4362368366090213E-3</c:v>
                </c:pt>
                <c:pt idx="247" formatCode="0.00%">
                  <c:v>6.4362368366090213E-3</c:v>
                </c:pt>
                <c:pt idx="248" formatCode="0.00%">
                  <c:v>6.4362368366090213E-3</c:v>
                </c:pt>
                <c:pt idx="249" formatCode="0.00%">
                  <c:v>6.4362368366090213E-3</c:v>
                </c:pt>
                <c:pt idx="250" formatCode="0.00%">
                  <c:v>6.4362368366090213E-3</c:v>
                </c:pt>
                <c:pt idx="251" formatCode="0.00%">
                  <c:v>6.4362368366090213E-3</c:v>
                </c:pt>
                <c:pt idx="252" formatCode="0.00%">
                  <c:v>6.4362368366090213E-3</c:v>
                </c:pt>
                <c:pt idx="253" formatCode="0.00%">
                  <c:v>6.4362368366090213E-3</c:v>
                </c:pt>
                <c:pt idx="254" formatCode="0.00%">
                  <c:v>6.4362368366090213E-3</c:v>
                </c:pt>
                <c:pt idx="255" formatCode="0.00%">
                  <c:v>6.4362368366090213E-3</c:v>
                </c:pt>
                <c:pt idx="256" formatCode="0.00%">
                  <c:v>6.4362368366090213E-3</c:v>
                </c:pt>
                <c:pt idx="257" formatCode="0.00%">
                  <c:v>6.4362368366090213E-3</c:v>
                </c:pt>
                <c:pt idx="258" formatCode="0.00%">
                  <c:v>6.4362368366090213E-3</c:v>
                </c:pt>
                <c:pt idx="259" formatCode="0.00%">
                  <c:v>6.4362368366090213E-3</c:v>
                </c:pt>
                <c:pt idx="260" formatCode="0.00%">
                  <c:v>6.4362368366090213E-3</c:v>
                </c:pt>
                <c:pt idx="261" formatCode="0.00%">
                  <c:v>6.4362368366090213E-3</c:v>
                </c:pt>
                <c:pt idx="262" formatCode="0.00%">
                  <c:v>6.4362368366090213E-3</c:v>
                </c:pt>
                <c:pt idx="263" formatCode="0.00%">
                  <c:v>6.4362368366090213E-3</c:v>
                </c:pt>
                <c:pt idx="264" formatCode="0.00%">
                  <c:v>6.4362368366090213E-3</c:v>
                </c:pt>
                <c:pt idx="265" formatCode="0.00%">
                  <c:v>6.4362368366090213E-3</c:v>
                </c:pt>
                <c:pt idx="266" formatCode="0.00%">
                  <c:v>6.4362368366090213E-3</c:v>
                </c:pt>
                <c:pt idx="267" formatCode="0.00%">
                  <c:v>6.4362368366090213E-3</c:v>
                </c:pt>
                <c:pt idx="268" formatCode="0.00%">
                  <c:v>6.4362368366090213E-3</c:v>
                </c:pt>
                <c:pt idx="269" formatCode="0.00%">
                  <c:v>6.4362368366090213E-3</c:v>
                </c:pt>
                <c:pt idx="270" formatCode="0.00%">
                  <c:v>6.4362368366090213E-3</c:v>
                </c:pt>
                <c:pt idx="271" formatCode="0.00%">
                  <c:v>6.4362368366090213E-3</c:v>
                </c:pt>
                <c:pt idx="272" formatCode="0.00%">
                  <c:v>6.4362368366090213E-3</c:v>
                </c:pt>
                <c:pt idx="273" formatCode="0.00%">
                  <c:v>6.4362368366090213E-3</c:v>
                </c:pt>
                <c:pt idx="274" formatCode="0.00%">
                  <c:v>6.4362368366090213E-3</c:v>
                </c:pt>
                <c:pt idx="275" formatCode="0.00%">
                  <c:v>6.4362368366090213E-3</c:v>
                </c:pt>
                <c:pt idx="276" formatCode="0.00%">
                  <c:v>6.4362368366090213E-3</c:v>
                </c:pt>
                <c:pt idx="277" formatCode="0.00%">
                  <c:v>6.4362368366090213E-3</c:v>
                </c:pt>
                <c:pt idx="278" formatCode="0.00%">
                  <c:v>6.4362368366090213E-3</c:v>
                </c:pt>
                <c:pt idx="279" formatCode="0.00%">
                  <c:v>6.4362368366090213E-3</c:v>
                </c:pt>
                <c:pt idx="280" formatCode="0.00%">
                  <c:v>6.4362368366090213E-3</c:v>
                </c:pt>
                <c:pt idx="281" formatCode="0.00%">
                  <c:v>6.4362368366090213E-3</c:v>
                </c:pt>
                <c:pt idx="282" formatCode="0.00%">
                  <c:v>6.4362368366090213E-3</c:v>
                </c:pt>
                <c:pt idx="283" formatCode="0.00%">
                  <c:v>6.4362368366090213E-3</c:v>
                </c:pt>
                <c:pt idx="284" formatCode="0.00%">
                  <c:v>6.4362368366090213E-3</c:v>
                </c:pt>
                <c:pt idx="285" formatCode="0.00%">
                  <c:v>6.4362368366090213E-3</c:v>
                </c:pt>
                <c:pt idx="286" formatCode="0.00%">
                  <c:v>6.4362368366090213E-3</c:v>
                </c:pt>
                <c:pt idx="287" formatCode="0.00%">
                  <c:v>6.4362368366090213E-3</c:v>
                </c:pt>
                <c:pt idx="288" formatCode="0.00%">
                  <c:v>6.4362368366090213E-3</c:v>
                </c:pt>
                <c:pt idx="289" formatCode="0.00%">
                  <c:v>6.4362368366090213E-3</c:v>
                </c:pt>
                <c:pt idx="290" formatCode="0.00%">
                  <c:v>6.4362368366090213E-3</c:v>
                </c:pt>
                <c:pt idx="291" formatCode="0.00%">
                  <c:v>6.4362368366090213E-3</c:v>
                </c:pt>
                <c:pt idx="292" formatCode="0.00%">
                  <c:v>6.4362368366090213E-3</c:v>
                </c:pt>
                <c:pt idx="293" formatCode="0.00%">
                  <c:v>6.4362368366090213E-3</c:v>
                </c:pt>
                <c:pt idx="294" formatCode="0.00%">
                  <c:v>6.4362368366090213E-3</c:v>
                </c:pt>
                <c:pt idx="295" formatCode="0.00%">
                  <c:v>6.4362368366090213E-3</c:v>
                </c:pt>
                <c:pt idx="296" formatCode="0.00%">
                  <c:v>6.4362368366090213E-3</c:v>
                </c:pt>
                <c:pt idx="297" formatCode="0.00%">
                  <c:v>6.4362368366090213E-3</c:v>
                </c:pt>
                <c:pt idx="298" formatCode="0.00%">
                  <c:v>6.4362368366090213E-3</c:v>
                </c:pt>
                <c:pt idx="299" formatCode="0.00%">
                  <c:v>6.4362368366090213E-3</c:v>
                </c:pt>
                <c:pt idx="300" formatCode="0.00%">
                  <c:v>6.4362368366090213E-3</c:v>
                </c:pt>
                <c:pt idx="301" formatCode="0.00%">
                  <c:v>6.4362368366090213E-3</c:v>
                </c:pt>
                <c:pt idx="302" formatCode="0.00%">
                  <c:v>6.4362368366090213E-3</c:v>
                </c:pt>
                <c:pt idx="303" formatCode="0.00%">
                  <c:v>6.4362368366090213E-3</c:v>
                </c:pt>
                <c:pt idx="304" formatCode="0.00%">
                  <c:v>6.4362368366090213E-3</c:v>
                </c:pt>
                <c:pt idx="305" formatCode="0.00%">
                  <c:v>6.4362368366090213E-3</c:v>
                </c:pt>
                <c:pt idx="306" formatCode="0.00%">
                  <c:v>6.4362368366090213E-3</c:v>
                </c:pt>
                <c:pt idx="307" formatCode="0.00%">
                  <c:v>6.4362368366090213E-3</c:v>
                </c:pt>
                <c:pt idx="308" formatCode="0.00%">
                  <c:v>6.4362368366090213E-3</c:v>
                </c:pt>
                <c:pt idx="309" formatCode="0.00%">
                  <c:v>6.4362368366090213E-3</c:v>
                </c:pt>
                <c:pt idx="310" formatCode="0.00%">
                  <c:v>6.4362368366090213E-3</c:v>
                </c:pt>
                <c:pt idx="311" formatCode="0.00%">
                  <c:v>6.4362368366090213E-3</c:v>
                </c:pt>
                <c:pt idx="312" formatCode="0.00%">
                  <c:v>6.4362368366090213E-3</c:v>
                </c:pt>
                <c:pt idx="313" formatCode="0.00%">
                  <c:v>6.4362368366090213E-3</c:v>
                </c:pt>
                <c:pt idx="314" formatCode="0.00%">
                  <c:v>6.4362368366090213E-3</c:v>
                </c:pt>
                <c:pt idx="315" formatCode="0.00%">
                  <c:v>6.4362368366090213E-3</c:v>
                </c:pt>
                <c:pt idx="316" formatCode="0.00%">
                  <c:v>6.4362368366090213E-3</c:v>
                </c:pt>
                <c:pt idx="317" formatCode="0.00%">
                  <c:v>6.4362368366090213E-3</c:v>
                </c:pt>
                <c:pt idx="318" formatCode="0.00%">
                  <c:v>6.4362368366090213E-3</c:v>
                </c:pt>
                <c:pt idx="319" formatCode="0.00%">
                  <c:v>6.4362368366090213E-3</c:v>
                </c:pt>
                <c:pt idx="320" formatCode="0.00%">
                  <c:v>6.4362368366090213E-3</c:v>
                </c:pt>
                <c:pt idx="321" formatCode="0.00%">
                  <c:v>6.4362368366090213E-3</c:v>
                </c:pt>
                <c:pt idx="322" formatCode="0.00%">
                  <c:v>6.4362368366090213E-3</c:v>
                </c:pt>
                <c:pt idx="323" formatCode="0.00%">
                  <c:v>6.5229331986556673E-3</c:v>
                </c:pt>
                <c:pt idx="324" formatCode="0.00%">
                  <c:v>6.5229331986556673E-3</c:v>
                </c:pt>
                <c:pt idx="325" formatCode="0.00%">
                  <c:v>6.5229331986556673E-3</c:v>
                </c:pt>
                <c:pt idx="326" formatCode="0.00%">
                  <c:v>6.4362368366090213E-3</c:v>
                </c:pt>
                <c:pt idx="327" formatCode="0.00%">
                  <c:v>6.4362368366090213E-3</c:v>
                </c:pt>
                <c:pt idx="328" formatCode="0.00%">
                  <c:v>6.4362368366090213E-3</c:v>
                </c:pt>
                <c:pt idx="329" formatCode="0.00%">
                  <c:v>6.4362368366090213E-3</c:v>
                </c:pt>
                <c:pt idx="330" formatCode="0.00%">
                  <c:v>6.4362368366090213E-3</c:v>
                </c:pt>
                <c:pt idx="331" formatCode="0.00%">
                  <c:v>6.4362368366090213E-3</c:v>
                </c:pt>
                <c:pt idx="332" formatCode="0.00%">
                  <c:v>6.4362368366090213E-3</c:v>
                </c:pt>
                <c:pt idx="333" formatCode="0.00%">
                  <c:v>6.4362368366090213E-3</c:v>
                </c:pt>
                <c:pt idx="334" formatCode="0.00%">
                  <c:v>6.4362368366090213E-3</c:v>
                </c:pt>
                <c:pt idx="335" formatCode="0.00%">
                  <c:v>6.4362368366090213E-3</c:v>
                </c:pt>
                <c:pt idx="336" formatCode="0.00%">
                  <c:v>6.4362368366090213E-3</c:v>
                </c:pt>
                <c:pt idx="337" formatCode="0.00%">
                  <c:v>6.4362368366090213E-3</c:v>
                </c:pt>
                <c:pt idx="338" formatCode="0.00%">
                  <c:v>6.4362368366090213E-3</c:v>
                </c:pt>
                <c:pt idx="339" formatCode="0.00%">
                  <c:v>6.4362368366090213E-3</c:v>
                </c:pt>
                <c:pt idx="340" formatCode="0.00%">
                  <c:v>6.4362368366090213E-3</c:v>
                </c:pt>
                <c:pt idx="341" formatCode="0.00%">
                  <c:v>6.4362368366090213E-3</c:v>
                </c:pt>
                <c:pt idx="342" formatCode="0.00%">
                  <c:v>6.4362368366090213E-3</c:v>
                </c:pt>
                <c:pt idx="343" formatCode="0.00%">
                  <c:v>6.4362368366090213E-3</c:v>
                </c:pt>
                <c:pt idx="344" formatCode="0.00%">
                  <c:v>6.4362368366090213E-3</c:v>
                </c:pt>
                <c:pt idx="345" formatCode="0.00%">
                  <c:v>6.4362368366090213E-3</c:v>
                </c:pt>
                <c:pt idx="346" formatCode="0.00%">
                  <c:v>6.4362368366090213E-3</c:v>
                </c:pt>
                <c:pt idx="347" formatCode="0.00%">
                  <c:v>6.4362368366090213E-3</c:v>
                </c:pt>
                <c:pt idx="348" formatCode="0.00%">
                  <c:v>6.4362368366090213E-3</c:v>
                </c:pt>
                <c:pt idx="349" formatCode="0.00%">
                  <c:v>6.4362368366090213E-3</c:v>
                </c:pt>
                <c:pt idx="350" formatCode="0.00%">
                  <c:v>6.4362368366090213E-3</c:v>
                </c:pt>
                <c:pt idx="351" formatCode="0.00%">
                  <c:v>6.4362368366090213E-3</c:v>
                </c:pt>
                <c:pt idx="352" formatCode="0.00%">
                  <c:v>6.4362368366090213E-3</c:v>
                </c:pt>
                <c:pt idx="353" formatCode="0.00%">
                  <c:v>6.4362368366090213E-3</c:v>
                </c:pt>
                <c:pt idx="354" formatCode="0.00%">
                  <c:v>6.4362368366090213E-3</c:v>
                </c:pt>
                <c:pt idx="355" formatCode="0.00%">
                  <c:v>6.4362368366090213E-3</c:v>
                </c:pt>
                <c:pt idx="356" formatCode="0.00%">
                  <c:v>6.4362368366090213E-3</c:v>
                </c:pt>
                <c:pt idx="357" formatCode="0.00%">
                  <c:v>6.4362368366090213E-3</c:v>
                </c:pt>
                <c:pt idx="358" formatCode="0.00%">
                  <c:v>6.4362368366090213E-3</c:v>
                </c:pt>
                <c:pt idx="359" formatCode="0.00%">
                  <c:v>6.4362368366090213E-3</c:v>
                </c:pt>
                <c:pt idx="360" formatCode="0.00%">
                  <c:v>6.4362368366090213E-3</c:v>
                </c:pt>
                <c:pt idx="361" formatCode="0.00%">
                  <c:v>6.4362368366090213E-3</c:v>
                </c:pt>
                <c:pt idx="362" formatCode="0.00%">
                  <c:v>6.4362368366090213E-3</c:v>
                </c:pt>
                <c:pt idx="363" formatCode="0.00%">
                  <c:v>6.4362368366090213E-3</c:v>
                </c:pt>
                <c:pt idx="364" formatCode="0.00%">
                  <c:v>6.4362368366090213E-3</c:v>
                </c:pt>
                <c:pt idx="365" formatCode="0.00%">
                  <c:v>6.4362368366090213E-3</c:v>
                </c:pt>
                <c:pt idx="366" formatCode="0.00%">
                  <c:v>6.4362368366090213E-3</c:v>
                </c:pt>
                <c:pt idx="367" formatCode="0.00%">
                  <c:v>6.4362368366090213E-3</c:v>
                </c:pt>
                <c:pt idx="368" formatCode="0.00%">
                  <c:v>6.4362368366090213E-3</c:v>
                </c:pt>
                <c:pt idx="369" formatCode="0.00%">
                  <c:v>6.4362368366090213E-3</c:v>
                </c:pt>
                <c:pt idx="370" formatCode="0.00%">
                  <c:v>6.4362368366090213E-3</c:v>
                </c:pt>
                <c:pt idx="371" formatCode="0.00%">
                  <c:v>6.4362368366090213E-3</c:v>
                </c:pt>
                <c:pt idx="372" formatCode="0.00%">
                  <c:v>6.4362368366090213E-3</c:v>
                </c:pt>
                <c:pt idx="373" formatCode="0.00%">
                  <c:v>6.4362368366090213E-3</c:v>
                </c:pt>
                <c:pt idx="374" formatCode="0.00%">
                  <c:v>6.4362368366090213E-3</c:v>
                </c:pt>
                <c:pt idx="375" formatCode="0.00%">
                  <c:v>6.4362368366090213E-3</c:v>
                </c:pt>
                <c:pt idx="376" formatCode="0.00%">
                  <c:v>6.4362368366090213E-3</c:v>
                </c:pt>
                <c:pt idx="377" formatCode="0.00%">
                  <c:v>6.4362368366090213E-3</c:v>
                </c:pt>
                <c:pt idx="378" formatCode="0.00%">
                  <c:v>6.4362368366090213E-3</c:v>
                </c:pt>
                <c:pt idx="379" formatCode="0.00%">
                  <c:v>6.4362368366090213E-3</c:v>
                </c:pt>
                <c:pt idx="380" formatCode="0.00%">
                  <c:v>6.4362368366090213E-3</c:v>
                </c:pt>
                <c:pt idx="381" formatCode="0.00%">
                  <c:v>6.4362368366090213E-3</c:v>
                </c:pt>
                <c:pt idx="382" formatCode="0.00%">
                  <c:v>6.4362368366090213E-3</c:v>
                </c:pt>
                <c:pt idx="383" formatCode="0.00%">
                  <c:v>6.4362368366090213E-3</c:v>
                </c:pt>
                <c:pt idx="384" formatCode="0.00%">
                  <c:v>6.4362368366090213E-3</c:v>
                </c:pt>
                <c:pt idx="385" formatCode="0.00%">
                  <c:v>6.4362368366090213E-3</c:v>
                </c:pt>
                <c:pt idx="386" formatCode="0.00%">
                  <c:v>6.4362368366090213E-3</c:v>
                </c:pt>
                <c:pt idx="387" formatCode="0.00%">
                  <c:v>6.4362368366090213E-3</c:v>
                </c:pt>
                <c:pt idx="388" formatCode="0.00%">
                  <c:v>6.4362368366090213E-3</c:v>
                </c:pt>
                <c:pt idx="389" formatCode="0.00%">
                  <c:v>6.4362368366090213E-3</c:v>
                </c:pt>
                <c:pt idx="390" formatCode="0.00%">
                  <c:v>6.4362368366090213E-3</c:v>
                </c:pt>
                <c:pt idx="391" formatCode="0.00%">
                  <c:v>6.4362368366090213E-3</c:v>
                </c:pt>
                <c:pt idx="392" formatCode="0.00%">
                  <c:v>6.4362368366090213E-3</c:v>
                </c:pt>
                <c:pt idx="393" formatCode="0.00%">
                  <c:v>6.4362368366090213E-3</c:v>
                </c:pt>
                <c:pt idx="394" formatCode="0.00%">
                  <c:v>6.4362368366090213E-3</c:v>
                </c:pt>
                <c:pt idx="395" formatCode="0.00%">
                  <c:v>6.4362368366090213E-3</c:v>
                </c:pt>
                <c:pt idx="396" formatCode="0.00%">
                  <c:v>6.4362368366090213E-3</c:v>
                </c:pt>
                <c:pt idx="397" formatCode="0.00%">
                  <c:v>6.4362368366090213E-3</c:v>
                </c:pt>
                <c:pt idx="398" formatCode="0.00%">
                  <c:v>6.4362368366090213E-3</c:v>
                </c:pt>
                <c:pt idx="399" formatCode="0.00%">
                  <c:v>6.4362368366090213E-3</c:v>
                </c:pt>
                <c:pt idx="400" formatCode="0.00%">
                  <c:v>6.4362368366090213E-3</c:v>
                </c:pt>
                <c:pt idx="401" formatCode="0.00%">
                  <c:v>6.4362368366090213E-3</c:v>
                </c:pt>
                <c:pt idx="402" formatCode="0.00%">
                  <c:v>6.4362368366090213E-3</c:v>
                </c:pt>
                <c:pt idx="403" formatCode="0.00%">
                  <c:v>6.4362368366090213E-3</c:v>
                </c:pt>
                <c:pt idx="404" formatCode="0.00%">
                  <c:v>6.4362368366090213E-3</c:v>
                </c:pt>
                <c:pt idx="405" formatCode="0.00%">
                  <c:v>6.4362368366090213E-3</c:v>
                </c:pt>
                <c:pt idx="406" formatCode="0.00%">
                  <c:v>6.4362368366090213E-3</c:v>
                </c:pt>
                <c:pt idx="407" formatCode="0.00%">
                  <c:v>6.4362368366090213E-3</c:v>
                </c:pt>
                <c:pt idx="408" formatCode="0.00%">
                  <c:v>6.4362368366090213E-3</c:v>
                </c:pt>
                <c:pt idx="409" formatCode="0.00%">
                  <c:v>6.4362368366090213E-3</c:v>
                </c:pt>
                <c:pt idx="410" formatCode="0.00%">
                  <c:v>6.4362368366090213E-3</c:v>
                </c:pt>
                <c:pt idx="411" formatCode="0.00%">
                  <c:v>6.4362368366090213E-3</c:v>
                </c:pt>
                <c:pt idx="412" formatCode="0.00%">
                  <c:v>6.4362368366090213E-3</c:v>
                </c:pt>
                <c:pt idx="413" formatCode="0.00%">
                  <c:v>6.4362368366090213E-3</c:v>
                </c:pt>
                <c:pt idx="414" formatCode="0.00%">
                  <c:v>6.4362368366090213E-3</c:v>
                </c:pt>
                <c:pt idx="415" formatCode="0.00%">
                  <c:v>6.4362368366090213E-3</c:v>
                </c:pt>
                <c:pt idx="416" formatCode="0.00%">
                  <c:v>6.4362368366090213E-3</c:v>
                </c:pt>
                <c:pt idx="417" formatCode="0.00%">
                  <c:v>6.4362368366090213E-3</c:v>
                </c:pt>
                <c:pt idx="418" formatCode="0.00%">
                  <c:v>6.4362368366090213E-3</c:v>
                </c:pt>
                <c:pt idx="419" formatCode="0.00%">
                  <c:v>6.4362368366090213E-3</c:v>
                </c:pt>
                <c:pt idx="420" formatCode="0.00%">
                  <c:v>6.4362368366090213E-3</c:v>
                </c:pt>
                <c:pt idx="421" formatCode="0.00%">
                  <c:v>6.4362368366090213E-3</c:v>
                </c:pt>
                <c:pt idx="422" formatCode="0.00%">
                  <c:v>6.4362368366090213E-3</c:v>
                </c:pt>
                <c:pt idx="423" formatCode="0.00%">
                  <c:v>6.4362368366090213E-3</c:v>
                </c:pt>
                <c:pt idx="424" formatCode="0.00%">
                  <c:v>6.4362368366090213E-3</c:v>
                </c:pt>
                <c:pt idx="425" formatCode="0.00%">
                  <c:v>6.4362368366090213E-3</c:v>
                </c:pt>
                <c:pt idx="426" formatCode="0.00%">
                  <c:v>6.4362368366090213E-3</c:v>
                </c:pt>
                <c:pt idx="427" formatCode="0.00%">
                  <c:v>6.4362368366090213E-3</c:v>
                </c:pt>
                <c:pt idx="428" formatCode="0.00%">
                  <c:v>6.4362368366090213E-3</c:v>
                </c:pt>
                <c:pt idx="429" formatCode="0.00%">
                  <c:v>6.4362368366090213E-3</c:v>
                </c:pt>
                <c:pt idx="430" formatCode="0.00%">
                  <c:v>6.4362368366090213E-3</c:v>
                </c:pt>
                <c:pt idx="431" formatCode="0.00%">
                  <c:v>6.4362368366090213E-3</c:v>
                </c:pt>
                <c:pt idx="432" formatCode="0.00%">
                  <c:v>6.4362368366090213E-3</c:v>
                </c:pt>
                <c:pt idx="433" formatCode="0.00%">
                  <c:v>6.4362368366090213E-3</c:v>
                </c:pt>
                <c:pt idx="434" formatCode="0.00%">
                  <c:v>6.4362368366090213E-3</c:v>
                </c:pt>
                <c:pt idx="435" formatCode="0.00%">
                  <c:v>6.4362368366090213E-3</c:v>
                </c:pt>
                <c:pt idx="436" formatCode="0.00%">
                  <c:v>6.4362368366090213E-3</c:v>
                </c:pt>
                <c:pt idx="437" formatCode="0.00%">
                  <c:v>6.4362368366090213E-3</c:v>
                </c:pt>
                <c:pt idx="438" formatCode="0.00%">
                  <c:v>6.4362368366090213E-3</c:v>
                </c:pt>
                <c:pt idx="439" formatCode="0.00%">
                  <c:v>6.4362368366090213E-3</c:v>
                </c:pt>
                <c:pt idx="440" formatCode="0.00%">
                  <c:v>6.4362368366090213E-3</c:v>
                </c:pt>
                <c:pt idx="441" formatCode="0.00%">
                  <c:v>6.4362368366090213E-3</c:v>
                </c:pt>
                <c:pt idx="442" formatCode="0.00%">
                  <c:v>6.4362368366090213E-3</c:v>
                </c:pt>
                <c:pt idx="443" formatCode="0.00%">
                  <c:v>6.4362368366090213E-3</c:v>
                </c:pt>
                <c:pt idx="444" formatCode="0.00%">
                  <c:v>6.4362368366090213E-3</c:v>
                </c:pt>
                <c:pt idx="445" formatCode="0.00%">
                  <c:v>6.4362368366090213E-3</c:v>
                </c:pt>
                <c:pt idx="446" formatCode="0.00%">
                  <c:v>6.4362368366090213E-3</c:v>
                </c:pt>
                <c:pt idx="447" formatCode="0.00%">
                  <c:v>6.4362368366090213E-3</c:v>
                </c:pt>
                <c:pt idx="448" formatCode="0.00%">
                  <c:v>6.4362368366090213E-3</c:v>
                </c:pt>
                <c:pt idx="449" formatCode="0.00%">
                  <c:v>6.4362368366090213E-3</c:v>
                </c:pt>
                <c:pt idx="450" formatCode="0.00%">
                  <c:v>6.4362368366090213E-3</c:v>
                </c:pt>
                <c:pt idx="451" formatCode="0.00%">
                  <c:v>6.3474545996567659E-3</c:v>
                </c:pt>
                <c:pt idx="452" formatCode="0.00%">
                  <c:v>6.2891764380644862E-3</c:v>
                </c:pt>
                <c:pt idx="453" formatCode="0.00%">
                  <c:v>6.2355489026787777E-3</c:v>
                </c:pt>
                <c:pt idx="454" formatCode="0.00%">
                  <c:v>6.1780208492945021E-3</c:v>
                </c:pt>
                <c:pt idx="455" formatCode="0.00%">
                  <c:v>6.1780208492945021E-3</c:v>
                </c:pt>
                <c:pt idx="456" formatCode="0.00%">
                  <c:v>6.1780208492945021E-3</c:v>
                </c:pt>
                <c:pt idx="457" formatCode="0.00%">
                  <c:v>6.2355489026787777E-3</c:v>
                </c:pt>
                <c:pt idx="458" formatCode="0.00%">
                  <c:v>6.2422971357610994E-3</c:v>
                </c:pt>
                <c:pt idx="459" formatCode="0.00%">
                  <c:v>6.2223426990131395E-3</c:v>
                </c:pt>
                <c:pt idx="460" formatCode="0.00%">
                  <c:v>6.255760847924563E-3</c:v>
                </c:pt>
                <c:pt idx="461" formatCode="0.00%">
                  <c:v>6.4162208527282659E-3</c:v>
                </c:pt>
                <c:pt idx="462" formatCode="0.00%">
                  <c:v>6.4162208527282659E-3</c:v>
                </c:pt>
                <c:pt idx="463" formatCode="0.00%">
                  <c:v>6.8633711605092795E-3</c:v>
                </c:pt>
                <c:pt idx="464" formatCode="0.00%">
                  <c:v>7.3161790194043843E-3</c:v>
                </c:pt>
                <c:pt idx="465" formatCode="0.00%">
                  <c:v>7.383146486694297E-3</c:v>
                </c:pt>
                <c:pt idx="466" formatCode="0.00%">
                  <c:v>7.383146486694297E-3</c:v>
                </c:pt>
                <c:pt idx="467" formatCode="0.00%">
                  <c:v>7.383146486694297E-3</c:v>
                </c:pt>
                <c:pt idx="468" formatCode="0.00%">
                  <c:v>7.383146486694297E-3</c:v>
                </c:pt>
                <c:pt idx="469" formatCode="0.00%">
                  <c:v>7.383146486694297E-3</c:v>
                </c:pt>
                <c:pt idx="470" formatCode="0.00%">
                  <c:v>7.383146486694297E-3</c:v>
                </c:pt>
                <c:pt idx="471" formatCode="0.00%">
                  <c:v>7.6216739107126622E-3</c:v>
                </c:pt>
                <c:pt idx="472" formatCode="0.00%">
                  <c:v>7.7293009815260329E-3</c:v>
                </c:pt>
                <c:pt idx="473" formatCode="0.00%">
                  <c:v>7.9353267567845547E-3</c:v>
                </c:pt>
                <c:pt idx="474" formatCode="0.00%">
                  <c:v>8.8326568624820835E-3</c:v>
                </c:pt>
                <c:pt idx="475" formatCode="0.00%">
                  <c:v>8.8326568624820835E-3</c:v>
                </c:pt>
                <c:pt idx="476" formatCode="0.00%">
                  <c:v>8.8326568624820835E-3</c:v>
                </c:pt>
                <c:pt idx="477" formatCode="0.00%">
                  <c:v>8.8326568624820835E-3</c:v>
                </c:pt>
                <c:pt idx="478" formatCode="0.00%">
                  <c:v>8.8326568624820835E-3</c:v>
                </c:pt>
                <c:pt idx="479" formatCode="0.00%">
                  <c:v>8.8326568624820835E-3</c:v>
                </c:pt>
                <c:pt idx="480" formatCode="0.00%">
                  <c:v>8.8326568624820835E-3</c:v>
                </c:pt>
                <c:pt idx="481" formatCode="0.00%">
                  <c:v>8.8326568624820835E-3</c:v>
                </c:pt>
                <c:pt idx="482" formatCode="0.00%">
                  <c:v>8.8326568624820835E-3</c:v>
                </c:pt>
                <c:pt idx="483" formatCode="0.00%">
                  <c:v>8.8326568624820835E-3</c:v>
                </c:pt>
                <c:pt idx="484" formatCode="0.00%">
                  <c:v>8.8326568624820835E-3</c:v>
                </c:pt>
                <c:pt idx="485" formatCode="0.00%">
                  <c:v>8.8326568624820835E-3</c:v>
                </c:pt>
                <c:pt idx="486" formatCode="0.00%">
                  <c:v>8.8326568624820835E-3</c:v>
                </c:pt>
                <c:pt idx="487" formatCode="0.00%">
                  <c:v>8.8326568624820835E-3</c:v>
                </c:pt>
                <c:pt idx="488" formatCode="0.00%">
                  <c:v>8.8326568624820835E-3</c:v>
                </c:pt>
                <c:pt idx="489" formatCode="0.00%">
                  <c:v>8.8326568624820835E-3</c:v>
                </c:pt>
                <c:pt idx="490" formatCode="0.00%">
                  <c:v>8.8326568624820835E-3</c:v>
                </c:pt>
                <c:pt idx="491" formatCode="0.00%">
                  <c:v>8.8326568624820835E-3</c:v>
                </c:pt>
                <c:pt idx="492" formatCode="0.00%">
                  <c:v>8.8326568624820835E-3</c:v>
                </c:pt>
                <c:pt idx="493" formatCode="0.00%">
                  <c:v>8.8326568624820835E-3</c:v>
                </c:pt>
                <c:pt idx="494" formatCode="0.00%">
                  <c:v>8.8326568624820835E-3</c:v>
                </c:pt>
                <c:pt idx="495" formatCode="0.00%">
                  <c:v>8.8326568624820835E-3</c:v>
                </c:pt>
                <c:pt idx="496" formatCode="0.00%">
                  <c:v>8.8326568624820835E-3</c:v>
                </c:pt>
                <c:pt idx="497" formatCode="0.00%">
                  <c:v>8.8326568624820835E-3</c:v>
                </c:pt>
                <c:pt idx="498" formatCode="0.00%">
                  <c:v>8.8326568624820835E-3</c:v>
                </c:pt>
                <c:pt idx="499" formatCode="0.00%">
                  <c:v>8.8326568624820835E-3</c:v>
                </c:pt>
                <c:pt idx="500" formatCode="0.00%">
                  <c:v>8.8326568624820835E-3</c:v>
                </c:pt>
                <c:pt idx="501" formatCode="0.00%">
                  <c:v>8.8326568624820835E-3</c:v>
                </c:pt>
                <c:pt idx="502" formatCode="0.00%">
                  <c:v>8.8326568624820835E-3</c:v>
                </c:pt>
                <c:pt idx="503" formatCode="0.00%">
                  <c:v>8.8326568624820835E-3</c:v>
                </c:pt>
                <c:pt idx="504" formatCode="0.00%">
                  <c:v>8.8326568624820835E-3</c:v>
                </c:pt>
                <c:pt idx="505" formatCode="0.00%">
                  <c:v>8.8326568624820835E-3</c:v>
                </c:pt>
                <c:pt idx="506" formatCode="0.00%">
                  <c:v>8.8326568624820835E-3</c:v>
                </c:pt>
                <c:pt idx="507" formatCode="0.00%">
                  <c:v>8.8326568624820835E-3</c:v>
                </c:pt>
                <c:pt idx="508" formatCode="0.00%">
                  <c:v>8.8326568624820835E-3</c:v>
                </c:pt>
                <c:pt idx="509" formatCode="0.00%">
                  <c:v>8.8326568624820835E-3</c:v>
                </c:pt>
                <c:pt idx="510" formatCode="0.00%">
                  <c:v>8.8326568624820835E-3</c:v>
                </c:pt>
                <c:pt idx="511" formatCode="0.00%">
                  <c:v>8.8326568624820835E-3</c:v>
                </c:pt>
                <c:pt idx="512" formatCode="0.00%">
                  <c:v>8.8326568624820835E-3</c:v>
                </c:pt>
                <c:pt idx="513" formatCode="0.00%">
                  <c:v>8.8326568624820835E-3</c:v>
                </c:pt>
                <c:pt idx="514" formatCode="0.00%">
                  <c:v>8.8326568624820835E-3</c:v>
                </c:pt>
                <c:pt idx="515" formatCode="0.00%">
                  <c:v>8.8326568624820835E-3</c:v>
                </c:pt>
                <c:pt idx="516" formatCode="0.00%">
                  <c:v>8.8326568624820835E-3</c:v>
                </c:pt>
                <c:pt idx="517" formatCode="0.00%">
                  <c:v>8.8326568624820835E-3</c:v>
                </c:pt>
                <c:pt idx="518" formatCode="0.00%">
                  <c:v>8.8326568624820835E-3</c:v>
                </c:pt>
                <c:pt idx="519" formatCode="0.00%">
                  <c:v>8.8326568624820835E-3</c:v>
                </c:pt>
                <c:pt idx="520" formatCode="0.00%">
                  <c:v>8.8326568624820835E-3</c:v>
                </c:pt>
                <c:pt idx="521" formatCode="0.00%">
                  <c:v>8.8326568624820835E-3</c:v>
                </c:pt>
                <c:pt idx="522" formatCode="0.00%">
                  <c:v>8.8326568624820835E-3</c:v>
                </c:pt>
                <c:pt idx="523" formatCode="0.00%">
                  <c:v>8.8326568624820835E-3</c:v>
                </c:pt>
                <c:pt idx="524" formatCode="0.00%">
                  <c:v>8.8326568624820835E-3</c:v>
                </c:pt>
                <c:pt idx="525" formatCode="0.00%">
                  <c:v>8.8326568624820835E-3</c:v>
                </c:pt>
                <c:pt idx="526" formatCode="0.00%">
                  <c:v>8.8326568624820835E-3</c:v>
                </c:pt>
                <c:pt idx="527" formatCode="0.00%">
                  <c:v>8.8326568624820835E-3</c:v>
                </c:pt>
                <c:pt idx="528" formatCode="0.00%">
                  <c:v>8.8326568624820835E-3</c:v>
                </c:pt>
                <c:pt idx="529" formatCode="0.00%">
                  <c:v>8.8326568624820835E-3</c:v>
                </c:pt>
                <c:pt idx="530" formatCode="0.00%">
                  <c:v>8.8326568624820835E-3</c:v>
                </c:pt>
                <c:pt idx="531" formatCode="0.00%">
                  <c:v>8.8326568624820835E-3</c:v>
                </c:pt>
                <c:pt idx="532" formatCode="0.00%">
                  <c:v>8.8326568624820835E-3</c:v>
                </c:pt>
                <c:pt idx="533" formatCode="0.00%">
                  <c:v>8.8326568624820835E-3</c:v>
                </c:pt>
                <c:pt idx="534" formatCode="0.00%">
                  <c:v>8.8326568624820835E-3</c:v>
                </c:pt>
                <c:pt idx="535" formatCode="0.00%">
                  <c:v>8.8326568624820835E-3</c:v>
                </c:pt>
                <c:pt idx="536" formatCode="0.00%">
                  <c:v>8.8326568624820835E-3</c:v>
                </c:pt>
                <c:pt idx="537" formatCode="0.00%">
                  <c:v>8.8326568624820835E-3</c:v>
                </c:pt>
                <c:pt idx="538" formatCode="0.00%">
                  <c:v>8.8326568624820835E-3</c:v>
                </c:pt>
                <c:pt idx="539" formatCode="0.00%">
                  <c:v>8.8326568624820835E-3</c:v>
                </c:pt>
                <c:pt idx="540" formatCode="0.00%">
                  <c:v>8.8326568624820835E-3</c:v>
                </c:pt>
                <c:pt idx="541" formatCode="0.00%">
                  <c:v>8.8326568624820835E-3</c:v>
                </c:pt>
                <c:pt idx="542" formatCode="0.00%">
                  <c:v>8.8326568624820835E-3</c:v>
                </c:pt>
                <c:pt idx="543" formatCode="0.00%">
                  <c:v>8.8326568624820835E-3</c:v>
                </c:pt>
                <c:pt idx="544" formatCode="0.00%">
                  <c:v>8.8326568624820835E-3</c:v>
                </c:pt>
                <c:pt idx="545" formatCode="0.00%">
                  <c:v>8.8326568624820835E-3</c:v>
                </c:pt>
                <c:pt idx="546" formatCode="0.00%">
                  <c:v>8.8326568624820835E-3</c:v>
                </c:pt>
                <c:pt idx="547" formatCode="0.00%">
                  <c:v>8.8326568624820835E-3</c:v>
                </c:pt>
                <c:pt idx="548" formatCode="0.00%">
                  <c:v>8.8326568624820835E-3</c:v>
                </c:pt>
                <c:pt idx="549" formatCode="0.00%">
                  <c:v>8.8326568624820835E-3</c:v>
                </c:pt>
                <c:pt idx="550" formatCode="0.00%">
                  <c:v>8.8326568624820835E-3</c:v>
                </c:pt>
                <c:pt idx="551" formatCode="0.00%">
                  <c:v>8.8326568624820835E-3</c:v>
                </c:pt>
                <c:pt idx="552" formatCode="0.00%">
                  <c:v>8.8326568624820835E-3</c:v>
                </c:pt>
                <c:pt idx="553" formatCode="0.00%">
                  <c:v>8.8326568624820835E-3</c:v>
                </c:pt>
                <c:pt idx="554" formatCode="0.00%">
                  <c:v>8.8326568624820835E-3</c:v>
                </c:pt>
                <c:pt idx="555" formatCode="0.00%">
                  <c:v>8.8326568624820835E-3</c:v>
                </c:pt>
                <c:pt idx="556" formatCode="0.00%">
                  <c:v>8.8326568624820835E-3</c:v>
                </c:pt>
                <c:pt idx="557" formatCode="0.00%">
                  <c:v>8.8326568624820835E-3</c:v>
                </c:pt>
                <c:pt idx="558" formatCode="0.00%">
                  <c:v>8.8326568624820835E-3</c:v>
                </c:pt>
                <c:pt idx="559" formatCode="0.00%">
                  <c:v>8.8326568624820835E-3</c:v>
                </c:pt>
                <c:pt idx="560" formatCode="0.00%">
                  <c:v>8.8326568624820835E-3</c:v>
                </c:pt>
                <c:pt idx="561" formatCode="0.00%">
                  <c:v>8.8326568624820835E-3</c:v>
                </c:pt>
                <c:pt idx="562" formatCode="0.00%">
                  <c:v>8.8326568624820835E-3</c:v>
                </c:pt>
                <c:pt idx="563" formatCode="0.00%">
                  <c:v>8.8326568624820835E-3</c:v>
                </c:pt>
                <c:pt idx="564" formatCode="0.00%">
                  <c:v>8.8326568624820835E-3</c:v>
                </c:pt>
                <c:pt idx="565" formatCode="0.00%">
                  <c:v>8.8326568624820835E-3</c:v>
                </c:pt>
                <c:pt idx="566" formatCode="0.00%">
                  <c:v>8.8326568624820835E-3</c:v>
                </c:pt>
                <c:pt idx="567" formatCode="0.00%">
                  <c:v>8.8326568624820835E-3</c:v>
                </c:pt>
                <c:pt idx="568" formatCode="0.00%">
                  <c:v>8.8326568624820835E-3</c:v>
                </c:pt>
                <c:pt idx="569" formatCode="0.00%">
                  <c:v>8.8326568624820835E-3</c:v>
                </c:pt>
                <c:pt idx="570" formatCode="0.00%">
                  <c:v>8.8326568624820835E-3</c:v>
                </c:pt>
                <c:pt idx="571" formatCode="0.00%">
                  <c:v>8.8326568624820835E-3</c:v>
                </c:pt>
                <c:pt idx="572" formatCode="0.00%">
                  <c:v>8.8326568624820835E-3</c:v>
                </c:pt>
                <c:pt idx="573" formatCode="0.00%">
                  <c:v>8.8326568624820835E-3</c:v>
                </c:pt>
                <c:pt idx="574" formatCode="0.00%">
                  <c:v>8.8326568624820835E-3</c:v>
                </c:pt>
                <c:pt idx="575" formatCode="0.00%">
                  <c:v>8.8326568624820835E-3</c:v>
                </c:pt>
                <c:pt idx="576" formatCode="0.00%">
                  <c:v>8.8326568624820835E-3</c:v>
                </c:pt>
                <c:pt idx="577" formatCode="0.00%">
                  <c:v>8.8326568624820835E-3</c:v>
                </c:pt>
                <c:pt idx="578" formatCode="0.00%">
                  <c:v>8.8326568624820835E-3</c:v>
                </c:pt>
                <c:pt idx="579" formatCode="0.00%">
                  <c:v>8.8326568624820835E-3</c:v>
                </c:pt>
                <c:pt idx="580" formatCode="0.00%">
                  <c:v>8.8326568624820835E-3</c:v>
                </c:pt>
                <c:pt idx="581" formatCode="0.00%">
                  <c:v>8.8326568624820835E-3</c:v>
                </c:pt>
                <c:pt idx="582" formatCode="0.00%">
                  <c:v>8.8326568624820835E-3</c:v>
                </c:pt>
                <c:pt idx="583" formatCode="0.00%">
                  <c:v>8.8326568624820835E-3</c:v>
                </c:pt>
                <c:pt idx="584" formatCode="0.00%">
                  <c:v>8.8326568624820835E-3</c:v>
                </c:pt>
                <c:pt idx="585" formatCode="0.00%">
                  <c:v>8.8326568624820835E-3</c:v>
                </c:pt>
                <c:pt idx="586" formatCode="0.00%">
                  <c:v>8.8326568624820835E-3</c:v>
                </c:pt>
                <c:pt idx="587" formatCode="0.00%">
                  <c:v>8.8326568624820835E-3</c:v>
                </c:pt>
                <c:pt idx="588" formatCode="0.00%">
                  <c:v>8.8326568624820835E-3</c:v>
                </c:pt>
                <c:pt idx="589" formatCode="0.00%">
                  <c:v>8.8326568624820835E-3</c:v>
                </c:pt>
                <c:pt idx="590" formatCode="0.00%">
                  <c:v>8.8326568624820835E-3</c:v>
                </c:pt>
                <c:pt idx="591" formatCode="0.00%">
                  <c:v>8.8326568624820835E-3</c:v>
                </c:pt>
                <c:pt idx="592" formatCode="0.00%">
                  <c:v>8.8326568624820835E-3</c:v>
                </c:pt>
                <c:pt idx="593" formatCode="0.00%">
                  <c:v>8.8326568624820835E-3</c:v>
                </c:pt>
                <c:pt idx="594" formatCode="0.00%">
                  <c:v>8.8326568624820835E-3</c:v>
                </c:pt>
                <c:pt idx="595" formatCode="0.00%">
                  <c:v>8.8326568624820835E-3</c:v>
                </c:pt>
                <c:pt idx="596" formatCode="0.00%">
                  <c:v>8.8326568624820835E-3</c:v>
                </c:pt>
                <c:pt idx="597" formatCode="0.00%">
                  <c:v>8.8326568624820835E-3</c:v>
                </c:pt>
                <c:pt idx="598" formatCode="0.00%">
                  <c:v>8.8326568624820835E-3</c:v>
                </c:pt>
                <c:pt idx="599" formatCode="0.00%">
                  <c:v>8.8326568624820835E-3</c:v>
                </c:pt>
                <c:pt idx="600" formatCode="0.00%">
                  <c:v>8.8326568624820835E-3</c:v>
                </c:pt>
                <c:pt idx="601" formatCode="0.00%">
                  <c:v>8.8326568624820835E-3</c:v>
                </c:pt>
                <c:pt idx="602" formatCode="0.00%">
                  <c:v>8.8326568624820835E-3</c:v>
                </c:pt>
                <c:pt idx="603" formatCode="0.00%">
                  <c:v>8.8326568624820835E-3</c:v>
                </c:pt>
                <c:pt idx="604" formatCode="0.00%">
                  <c:v>8.8326568624820835E-3</c:v>
                </c:pt>
                <c:pt idx="605" formatCode="0.00%">
                  <c:v>8.8326568624820835E-3</c:v>
                </c:pt>
                <c:pt idx="606" formatCode="0.00%">
                  <c:v>8.8326568624820835E-3</c:v>
                </c:pt>
                <c:pt idx="607" formatCode="0.00%">
                  <c:v>8.8326568624820835E-3</c:v>
                </c:pt>
                <c:pt idx="608" formatCode="0.00%">
                  <c:v>8.8326568624820835E-3</c:v>
                </c:pt>
                <c:pt idx="609" formatCode="0.00%">
                  <c:v>8.8326568624820835E-3</c:v>
                </c:pt>
                <c:pt idx="610" formatCode="0.00%">
                  <c:v>8.8326568624820835E-3</c:v>
                </c:pt>
                <c:pt idx="611" formatCode="0.00%">
                  <c:v>8.8326568624820835E-3</c:v>
                </c:pt>
                <c:pt idx="612" formatCode="0.00%">
                  <c:v>8.8326568624820835E-3</c:v>
                </c:pt>
                <c:pt idx="613" formatCode="0.00%">
                  <c:v>8.8326568624820835E-3</c:v>
                </c:pt>
                <c:pt idx="614" formatCode="0.00%">
                  <c:v>8.8326568624820835E-3</c:v>
                </c:pt>
                <c:pt idx="615" formatCode="0.00%">
                  <c:v>8.8326568624820835E-3</c:v>
                </c:pt>
                <c:pt idx="616" formatCode="0.00%">
                  <c:v>8.8326568624820835E-3</c:v>
                </c:pt>
                <c:pt idx="617" formatCode="0.00%">
                  <c:v>8.8326568624820835E-3</c:v>
                </c:pt>
                <c:pt idx="618" formatCode="0.00%">
                  <c:v>8.8326568624820835E-3</c:v>
                </c:pt>
                <c:pt idx="619" formatCode="0.00%">
                  <c:v>8.8326568624820835E-3</c:v>
                </c:pt>
                <c:pt idx="620" formatCode="0.00%">
                  <c:v>8.8326568624820835E-3</c:v>
                </c:pt>
                <c:pt idx="621" formatCode="0.00%">
                  <c:v>8.8326568624820835E-3</c:v>
                </c:pt>
                <c:pt idx="622" formatCode="0.00%">
                  <c:v>8.8326568624820835E-3</c:v>
                </c:pt>
                <c:pt idx="623" formatCode="0.00%">
                  <c:v>8.8326568624820835E-3</c:v>
                </c:pt>
                <c:pt idx="624" formatCode="0.00%">
                  <c:v>8.8326568624820835E-3</c:v>
                </c:pt>
                <c:pt idx="625" formatCode="0.00%">
                  <c:v>8.8326568624820835E-3</c:v>
                </c:pt>
                <c:pt idx="626" formatCode="0.00%">
                  <c:v>8.8326568624820835E-3</c:v>
                </c:pt>
                <c:pt idx="627" formatCode="0.00%">
                  <c:v>8.8326568624820835E-3</c:v>
                </c:pt>
                <c:pt idx="628" formatCode="0.00%">
                  <c:v>8.8326568624820835E-3</c:v>
                </c:pt>
                <c:pt idx="629" formatCode="0.00%">
                  <c:v>8.8326568624820835E-3</c:v>
                </c:pt>
                <c:pt idx="630" formatCode="0.00%">
                  <c:v>8.8326568624820835E-3</c:v>
                </c:pt>
                <c:pt idx="631" formatCode="0.00%">
                  <c:v>8.8326568624820835E-3</c:v>
                </c:pt>
                <c:pt idx="632" formatCode="0.00%">
                  <c:v>8.8326568624820835E-3</c:v>
                </c:pt>
                <c:pt idx="633" formatCode="0.00%">
                  <c:v>8.8326568624820835E-3</c:v>
                </c:pt>
                <c:pt idx="634" formatCode="0.00%">
                  <c:v>8.8326568624820835E-3</c:v>
                </c:pt>
                <c:pt idx="635" formatCode="0.00%">
                  <c:v>8.8326568624820835E-3</c:v>
                </c:pt>
                <c:pt idx="636" formatCode="0.00%">
                  <c:v>8.8326568624820835E-3</c:v>
                </c:pt>
                <c:pt idx="637" formatCode="0.00%">
                  <c:v>8.8326568624820835E-3</c:v>
                </c:pt>
                <c:pt idx="638" formatCode="0.00%">
                  <c:v>8.8326568624820835E-3</c:v>
                </c:pt>
                <c:pt idx="639" formatCode="0.00%">
                  <c:v>8.8326568624820835E-3</c:v>
                </c:pt>
                <c:pt idx="642" formatCode="0%">
                  <c:v>0.03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Tabela!$G$2</c:f>
              <c:strCache>
                <c:ptCount val="1"/>
                <c:pt idx="0">
                  <c:v>FIC REF DI JPM</c:v>
                </c:pt>
              </c:strCache>
            </c:strRef>
          </c:tx>
          <c:spPr>
            <a:ln w="9525" cap="flat" cmpd="sng" algn="ctr">
              <a:solidFill>
                <a:schemeClr val="accent6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638"/>
              <c:layout>
                <c:manualLayout>
                  <c:x val="-1.4748708713777233E-2"/>
                  <c:y val="-1.933665906468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Tabela!$G$3:$G$1787</c:f>
              <c:numCache>
                <c:formatCode>General</c:formatCode>
                <c:ptCount val="1785"/>
                <c:pt idx="321" formatCode="0.00%">
                  <c:v>1.3533691080930277E-4</c:v>
                </c:pt>
                <c:pt idx="322" formatCode="0.00%">
                  <c:v>1.3532291135809338E-4</c:v>
                </c:pt>
                <c:pt idx="323" formatCode="0.00%">
                  <c:v>1.3530891190688399E-4</c:v>
                </c:pt>
                <c:pt idx="324" formatCode="0.00%">
                  <c:v>1.352949124556746E-4</c:v>
                </c:pt>
                <c:pt idx="325" formatCode="0.00%">
                  <c:v>1.3528091300446521E-4</c:v>
                </c:pt>
                <c:pt idx="326" formatCode="0.00%">
                  <c:v>1.3526691355325582E-4</c:v>
                </c:pt>
                <c:pt idx="327" formatCode="0.00%">
                  <c:v>1.3525291410204643E-4</c:v>
                </c:pt>
                <c:pt idx="328" formatCode="0.00%">
                  <c:v>1.3523891465083704E-4</c:v>
                </c:pt>
                <c:pt idx="329" formatCode="0.00%">
                  <c:v>1.3522491519962765E-4</c:v>
                </c:pt>
                <c:pt idx="330" formatCode="0.00%">
                  <c:v>1.3521091574841826E-4</c:v>
                </c:pt>
                <c:pt idx="331" formatCode="0.00%">
                  <c:v>1.3519874429002154E-4</c:v>
                </c:pt>
                <c:pt idx="332" formatCode="0.00%">
                  <c:v>1.3546290587018728E-4</c:v>
                </c:pt>
                <c:pt idx="333" formatCode="0.00%">
                  <c:v>1.358284833208545E-4</c:v>
                </c:pt>
                <c:pt idx="334" formatCode="0.00%">
                  <c:v>1.3602253158460088E-4</c:v>
                </c:pt>
                <c:pt idx="335" formatCode="0.00%">
                  <c:v>1.3619316691715344E-4</c:v>
                </c:pt>
                <c:pt idx="336" formatCode="0.00%">
                  <c:v>1.3662586232112694E-4</c:v>
                </c:pt>
                <c:pt idx="337" formatCode="0.00%">
                  <c:v>1.3686511686972214E-4</c:v>
                </c:pt>
                <c:pt idx="338" formatCode="0.00%">
                  <c:v>1.3733605410841675E-4</c:v>
                </c:pt>
                <c:pt idx="339" formatCode="0.00%">
                  <c:v>1.3730010236459033E-4</c:v>
                </c:pt>
                <c:pt idx="340" formatCode="0.00%">
                  <c:v>1.3726415062076391E-4</c:v>
                </c:pt>
                <c:pt idx="341" formatCode="0.00%">
                  <c:v>1.372281988769375E-4</c:v>
                </c:pt>
                <c:pt idx="342" formatCode="0.00%">
                  <c:v>1.3719224713311108E-4</c:v>
                </c:pt>
                <c:pt idx="343" formatCode="0.00%">
                  <c:v>1.3715629538928463E-4</c:v>
                </c:pt>
                <c:pt idx="344" formatCode="0.00%">
                  <c:v>1.3712034364545821E-4</c:v>
                </c:pt>
                <c:pt idx="345" formatCode="0.00%">
                  <c:v>1.370843919016318E-4</c:v>
                </c:pt>
                <c:pt idx="346" formatCode="0.00%">
                  <c:v>1.3704844015780538E-4</c:v>
                </c:pt>
                <c:pt idx="347" formatCode="0.00%">
                  <c:v>1.3701248841397896E-4</c:v>
                </c:pt>
                <c:pt idx="348" formatCode="0.00%">
                  <c:v>1.3697653667015252E-4</c:v>
                </c:pt>
                <c:pt idx="349" formatCode="0.00%">
                  <c:v>1.369405849263261E-4</c:v>
                </c:pt>
                <c:pt idx="350" formatCode="0.00%">
                  <c:v>1.3690463318249968E-4</c:v>
                </c:pt>
                <c:pt idx="351" formatCode="0.00%">
                  <c:v>1.3689898799496003E-4</c:v>
                </c:pt>
                <c:pt idx="352" formatCode="0.00%">
                  <c:v>1.3689334280742038E-4</c:v>
                </c:pt>
                <c:pt idx="353" formatCode="0.00%">
                  <c:v>1.3688769761988073E-4</c:v>
                </c:pt>
                <c:pt idx="354" formatCode="0.00%">
                  <c:v>1.3688205243234108E-4</c:v>
                </c:pt>
                <c:pt idx="355" formatCode="0.00%">
                  <c:v>1.3687640724480143E-4</c:v>
                </c:pt>
                <c:pt idx="356" formatCode="0.00%">
                  <c:v>1.3687076205726179E-4</c:v>
                </c:pt>
                <c:pt idx="357" formatCode="0.00%">
                  <c:v>1.3686511686972214E-4</c:v>
                </c:pt>
                <c:pt idx="358" formatCode="0.00%">
                  <c:v>1.3685947168218249E-4</c:v>
                </c:pt>
                <c:pt idx="359" formatCode="0.00%">
                  <c:v>1.3730010236459033E-4</c:v>
                </c:pt>
                <c:pt idx="360" formatCode="0.00%">
                  <c:v>1.3764804081850546E-4</c:v>
                </c:pt>
                <c:pt idx="361" formatCode="0.00%">
                  <c:v>1.3799987876954577E-4</c:v>
                </c:pt>
                <c:pt idx="362" formatCode="0.00%">
                  <c:v>1.3961484990354656E-4</c:v>
                </c:pt>
                <c:pt idx="363" formatCode="0.00%">
                  <c:v>1.4205488349531282E-4</c:v>
                </c:pt>
                <c:pt idx="364" formatCode="0.00%">
                  <c:v>1.4347221070056814E-4</c:v>
                </c:pt>
                <c:pt idx="365" formatCode="0.00%">
                  <c:v>1.4413308200367236E-4</c:v>
                </c:pt>
                <c:pt idx="366" formatCode="0.00%">
                  <c:v>1.444200365891657E-4</c:v>
                </c:pt>
                <c:pt idx="367" formatCode="0.00%">
                  <c:v>1.452353680793883E-4</c:v>
                </c:pt>
                <c:pt idx="368" formatCode="0.00%">
                  <c:v>1.4549163784463026E-4</c:v>
                </c:pt>
                <c:pt idx="369" formatCode="0.00%">
                  <c:v>1.4550359879731412E-4</c:v>
                </c:pt>
                <c:pt idx="370" formatCode="0.00%">
                  <c:v>1.4566258528314613E-4</c:v>
                </c:pt>
                <c:pt idx="371" formatCode="0.00%">
                  <c:v>1.4704047305731384E-4</c:v>
                </c:pt>
                <c:pt idx="372" formatCode="0.00%">
                  <c:v>1.4756152430475122E-4</c:v>
                </c:pt>
                <c:pt idx="373" formatCode="0.00%">
                  <c:v>1.4814647645420287E-4</c:v>
                </c:pt>
                <c:pt idx="374" formatCode="0.00%">
                  <c:v>1.4825529666220305E-4</c:v>
                </c:pt>
                <c:pt idx="375" formatCode="0.00%">
                  <c:v>1.4949667673103129E-4</c:v>
                </c:pt>
                <c:pt idx="376" formatCode="0.00%">
                  <c:v>1.5116320509465098E-4</c:v>
                </c:pt>
                <c:pt idx="377" formatCode="0.00%">
                  <c:v>1.535912692080421E-4</c:v>
                </c:pt>
                <c:pt idx="378" formatCode="0.00%">
                  <c:v>1.5593815246965902E-4</c:v>
                </c:pt>
                <c:pt idx="379" formatCode="0.00%">
                  <c:v>1.5923745731700743E-4</c:v>
                </c:pt>
                <c:pt idx="380" formatCode="0.00%">
                  <c:v>1.6357348449003162E-4</c:v>
                </c:pt>
                <c:pt idx="381" formatCode="0.00%">
                  <c:v>1.6702765267762043E-4</c:v>
                </c:pt>
                <c:pt idx="382" formatCode="0.00%">
                  <c:v>1.6856144743373491E-4</c:v>
                </c:pt>
                <c:pt idx="383" formatCode="0.00%">
                  <c:v>1.6921977793623588E-4</c:v>
                </c:pt>
                <c:pt idx="384" formatCode="0.00%">
                  <c:v>1.7054522345056889E-4</c:v>
                </c:pt>
                <c:pt idx="385" formatCode="0.00%">
                  <c:v>1.7300322389007805E-4</c:v>
                </c:pt>
                <c:pt idx="386" formatCode="0.00%">
                  <c:v>1.7605826224436071E-4</c:v>
                </c:pt>
                <c:pt idx="387" formatCode="0.00%">
                  <c:v>1.7783943087633646E-4</c:v>
                </c:pt>
                <c:pt idx="388" formatCode="0.00%">
                  <c:v>1.8230029780414992E-4</c:v>
                </c:pt>
                <c:pt idx="389" formatCode="0.00%">
                  <c:v>1.8589412102346659E-4</c:v>
                </c:pt>
                <c:pt idx="390" formatCode="0.00%">
                  <c:v>1.8674241842409067E-4</c:v>
                </c:pt>
                <c:pt idx="391" formatCode="0.00%">
                  <c:v>1.892110842694361E-4</c:v>
                </c:pt>
                <c:pt idx="392" formatCode="0.00%">
                  <c:v>1.9061034182565884E-4</c:v>
                </c:pt>
                <c:pt idx="393" formatCode="0.00%">
                  <c:v>1.9184558861953249E-4</c:v>
                </c:pt>
                <c:pt idx="394" formatCode="0.00%">
                  <c:v>1.9362637844921871E-4</c:v>
                </c:pt>
                <c:pt idx="395" formatCode="0.00%">
                  <c:v>1.9647782194293084E-4</c:v>
                </c:pt>
                <c:pt idx="396" formatCode="0.00%">
                  <c:v>2.0248213909197508E-4</c:v>
                </c:pt>
                <c:pt idx="397" formatCode="0.00%">
                  <c:v>2.0905475733290491E-4</c:v>
                </c:pt>
                <c:pt idx="398" formatCode="0.00%">
                  <c:v>2.13244471741314E-4</c:v>
                </c:pt>
                <c:pt idx="399" formatCode="0.00%">
                  <c:v>2.1839403769100541E-4</c:v>
                </c:pt>
                <c:pt idx="400" formatCode="0.00%">
                  <c:v>2.2200172309383426E-4</c:v>
                </c:pt>
                <c:pt idx="401" formatCode="0.00%">
                  <c:v>2.2196151460238678E-4</c:v>
                </c:pt>
                <c:pt idx="402" formatCode="0.00%">
                  <c:v>2.2251383794316126E-4</c:v>
                </c:pt>
                <c:pt idx="403" formatCode="0.00%">
                  <c:v>2.2250008420130474E-4</c:v>
                </c:pt>
                <c:pt idx="404" formatCode="0.00%">
                  <c:v>2.224863304594482E-4</c:v>
                </c:pt>
                <c:pt idx="405" formatCode="0.00%">
                  <c:v>2.2247257671759169E-4</c:v>
                </c:pt>
                <c:pt idx="406" formatCode="0.00%">
                  <c:v>2.2245882297573517E-4</c:v>
                </c:pt>
                <c:pt idx="407" formatCode="0.00%">
                  <c:v>2.2244506923387863E-4</c:v>
                </c:pt>
                <c:pt idx="408" formatCode="0.00%">
                  <c:v>2.2243131549202211E-4</c:v>
                </c:pt>
                <c:pt idx="409" formatCode="0.00%">
                  <c:v>2.2241756175016557E-4</c:v>
                </c:pt>
                <c:pt idx="410" formatCode="0.00%">
                  <c:v>2.2240380800830906E-4</c:v>
                </c:pt>
                <c:pt idx="411" formatCode="0.00%">
                  <c:v>2.2236359951686158E-4</c:v>
                </c:pt>
                <c:pt idx="412" formatCode="0.00%">
                  <c:v>2.2232339102541411E-4</c:v>
                </c:pt>
                <c:pt idx="413" formatCode="0.00%">
                  <c:v>2.2228318253396661E-4</c:v>
                </c:pt>
                <c:pt idx="414" formatCode="0.00%">
                  <c:v>2.2224297404251913E-4</c:v>
                </c:pt>
                <c:pt idx="415" formatCode="0.00%">
                  <c:v>2.2220276555107166E-4</c:v>
                </c:pt>
                <c:pt idx="416" formatCode="0.00%">
                  <c:v>2.2216255705962418E-4</c:v>
                </c:pt>
                <c:pt idx="417" formatCode="0.00%">
                  <c:v>2.2212234856817671E-4</c:v>
                </c:pt>
                <c:pt idx="418" formatCode="0.00%">
                  <c:v>2.2208214007672921E-4</c:v>
                </c:pt>
                <c:pt idx="419" formatCode="0.00%">
                  <c:v>2.2204193158528173E-4</c:v>
                </c:pt>
                <c:pt idx="420" formatCode="0.00%">
                  <c:v>2.2200172309383426E-4</c:v>
                </c:pt>
                <c:pt idx="421" formatCode="0.00%">
                  <c:v>2.2196151460238678E-4</c:v>
                </c:pt>
                <c:pt idx="422" formatCode="0.00%">
                  <c:v>2.2192130611093931E-4</c:v>
                </c:pt>
                <c:pt idx="423" formatCode="0.00%">
                  <c:v>2.2188109761949181E-4</c:v>
                </c:pt>
                <c:pt idx="424" formatCode="0.00%">
                  <c:v>2.2184088912804433E-4</c:v>
                </c:pt>
                <c:pt idx="425" formatCode="0.00%">
                  <c:v>2.2180068063659686E-4</c:v>
                </c:pt>
                <c:pt idx="426" formatCode="0.00%">
                  <c:v>2.2176047214514938E-4</c:v>
                </c:pt>
                <c:pt idx="427" formatCode="0.00%">
                  <c:v>2.2172026365370191E-4</c:v>
                </c:pt>
                <c:pt idx="428" formatCode="0.00%">
                  <c:v>2.2168005516225441E-4</c:v>
                </c:pt>
                <c:pt idx="429" formatCode="0.00%">
                  <c:v>2.2163984667080693E-4</c:v>
                </c:pt>
                <c:pt idx="430" formatCode="0.00%">
                  <c:v>2.2159963817935946E-4</c:v>
                </c:pt>
                <c:pt idx="431" formatCode="0.00%">
                  <c:v>2.2153473394928013E-4</c:v>
                </c:pt>
                <c:pt idx="432" formatCode="0.00%">
                  <c:v>2.2146982971920081E-4</c:v>
                </c:pt>
                <c:pt idx="433" formatCode="0.00%">
                  <c:v>2.2140492548912151E-4</c:v>
                </c:pt>
                <c:pt idx="434" formatCode="0.00%">
                  <c:v>2.2134002125904218E-4</c:v>
                </c:pt>
                <c:pt idx="435" formatCode="0.00%">
                  <c:v>2.2127511702896285E-4</c:v>
                </c:pt>
                <c:pt idx="436" formatCode="0.00%">
                  <c:v>2.2121021279888353E-4</c:v>
                </c:pt>
                <c:pt idx="437" formatCode="0.00%">
                  <c:v>2.211453085688042E-4</c:v>
                </c:pt>
                <c:pt idx="438" formatCode="0.00%">
                  <c:v>2.210804043387249E-4</c:v>
                </c:pt>
                <c:pt idx="439" formatCode="0.00%">
                  <c:v>2.2101550010864557E-4</c:v>
                </c:pt>
                <c:pt idx="440" formatCode="0.00%">
                  <c:v>2.2095059587856625E-4</c:v>
                </c:pt>
                <c:pt idx="441" formatCode="0.00%">
                  <c:v>2.2088569164848692E-4</c:v>
                </c:pt>
                <c:pt idx="442" formatCode="0.00%">
                  <c:v>2.2082078741840759E-4</c:v>
                </c:pt>
                <c:pt idx="443" formatCode="0.00%">
                  <c:v>2.2075588318832829E-4</c:v>
                </c:pt>
                <c:pt idx="444" formatCode="0.00%">
                  <c:v>2.2069097895824897E-4</c:v>
                </c:pt>
                <c:pt idx="445" formatCode="0.00%">
                  <c:v>2.2062607472816964E-4</c:v>
                </c:pt>
                <c:pt idx="446" formatCode="0.00%">
                  <c:v>2.2056117049809031E-4</c:v>
                </c:pt>
                <c:pt idx="447" formatCode="0.00%">
                  <c:v>2.2049626626801099E-4</c:v>
                </c:pt>
                <c:pt idx="448" formatCode="0.00%">
                  <c:v>2.2043136203793169E-4</c:v>
                </c:pt>
                <c:pt idx="449" formatCode="0.00%">
                  <c:v>2.2036645780785236E-4</c:v>
                </c:pt>
                <c:pt idx="450" formatCode="0.00%">
                  <c:v>2.2030155357777303E-4</c:v>
                </c:pt>
                <c:pt idx="451" formatCode="0.00%">
                  <c:v>2.2024250997509931E-4</c:v>
                </c:pt>
                <c:pt idx="452" formatCode="0.00%">
                  <c:v>2.2018346637242558E-4</c:v>
                </c:pt>
                <c:pt idx="453" formatCode="0.00%">
                  <c:v>2.2012442276975186E-4</c:v>
                </c:pt>
                <c:pt idx="454" formatCode="0.00%">
                  <c:v>2.2006537916707813E-4</c:v>
                </c:pt>
                <c:pt idx="455" formatCode="0.00%">
                  <c:v>2.2000633556440441E-4</c:v>
                </c:pt>
                <c:pt idx="456" formatCode="0.00%">
                  <c:v>2.1994729196173068E-4</c:v>
                </c:pt>
                <c:pt idx="457" formatCode="0.00%">
                  <c:v>2.1988824835905696E-4</c:v>
                </c:pt>
                <c:pt idx="458" formatCode="0.00%">
                  <c:v>2.1982920475638323E-4</c:v>
                </c:pt>
                <c:pt idx="459" formatCode="0.00%">
                  <c:v>2.1977016115370951E-4</c:v>
                </c:pt>
                <c:pt idx="460" formatCode="0.00%">
                  <c:v>2.1971111755103578E-4</c:v>
                </c:pt>
                <c:pt idx="461" formatCode="0.00%">
                  <c:v>2.1965207394836206E-4</c:v>
                </c:pt>
                <c:pt idx="462" formatCode="0.00%">
                  <c:v>2.1959303034568833E-4</c:v>
                </c:pt>
                <c:pt idx="463" formatCode="0.00%">
                  <c:v>2.1953398674301461E-4</c:v>
                </c:pt>
                <c:pt idx="464" formatCode="0.00%">
                  <c:v>2.1947494314034088E-4</c:v>
                </c:pt>
                <c:pt idx="465" formatCode="0.00%">
                  <c:v>2.1941589953766716E-4</c:v>
                </c:pt>
                <c:pt idx="466" formatCode="0.00%">
                  <c:v>2.1935685593499343E-4</c:v>
                </c:pt>
                <c:pt idx="467" formatCode="0.00%">
                  <c:v>2.1929781233231971E-4</c:v>
                </c:pt>
                <c:pt idx="468" formatCode="0.00%">
                  <c:v>2.1923876872964598E-4</c:v>
                </c:pt>
                <c:pt idx="469" formatCode="0.00%">
                  <c:v>2.1917972512697226E-4</c:v>
                </c:pt>
                <c:pt idx="470" formatCode="0.00%">
                  <c:v>2.1912068152429853E-4</c:v>
                </c:pt>
                <c:pt idx="471" formatCode="0.00%">
                  <c:v>2.1907940662637681E-4</c:v>
                </c:pt>
                <c:pt idx="472" formatCode="0.00%">
                  <c:v>2.1903813172845509E-4</c:v>
                </c:pt>
                <c:pt idx="473" formatCode="0.00%">
                  <c:v>2.1899685683053339E-4</c:v>
                </c:pt>
                <c:pt idx="474" formatCode="0.00%">
                  <c:v>2.1895558193261167E-4</c:v>
                </c:pt>
                <c:pt idx="475" formatCode="0.00%">
                  <c:v>2.1891430703468995E-4</c:v>
                </c:pt>
                <c:pt idx="476" formatCode="0.00%">
                  <c:v>2.1887303213676823E-4</c:v>
                </c:pt>
                <c:pt idx="477" formatCode="0.00%">
                  <c:v>2.188317572388465E-4</c:v>
                </c:pt>
                <c:pt idx="478" formatCode="0.00%">
                  <c:v>2.1879048234092481E-4</c:v>
                </c:pt>
                <c:pt idx="479" formatCode="0.00%">
                  <c:v>2.1874920744300309E-4</c:v>
                </c:pt>
                <c:pt idx="480" formatCode="0.00%">
                  <c:v>2.1870793254508136E-4</c:v>
                </c:pt>
                <c:pt idx="481" formatCode="0.00%">
                  <c:v>2.1866665764715964E-4</c:v>
                </c:pt>
                <c:pt idx="482" formatCode="0.00%">
                  <c:v>2.1862538274923792E-4</c:v>
                </c:pt>
                <c:pt idx="483" formatCode="0.00%">
                  <c:v>2.1858410785131622E-4</c:v>
                </c:pt>
                <c:pt idx="484" formatCode="0.00%">
                  <c:v>2.185428329533945E-4</c:v>
                </c:pt>
                <c:pt idx="485" formatCode="0.00%">
                  <c:v>2.1850155805547278E-4</c:v>
                </c:pt>
                <c:pt idx="486" formatCode="0.00%">
                  <c:v>2.1846028315755106E-4</c:v>
                </c:pt>
                <c:pt idx="487" formatCode="0.00%">
                  <c:v>2.1841900825962933E-4</c:v>
                </c:pt>
                <c:pt idx="488" formatCode="0.00%">
                  <c:v>2.1837773336170764E-4</c:v>
                </c:pt>
                <c:pt idx="489" formatCode="0.00%">
                  <c:v>2.1833645846378592E-4</c:v>
                </c:pt>
                <c:pt idx="490" formatCode="0.00%">
                  <c:v>2.1829518356586419E-4</c:v>
                </c:pt>
                <c:pt idx="491" formatCode="0.00%">
                  <c:v>2.1828828730863226E-4</c:v>
                </c:pt>
                <c:pt idx="492" formatCode="0.00%">
                  <c:v>2.1828139105140032E-4</c:v>
                </c:pt>
                <c:pt idx="493" formatCode="0.00%">
                  <c:v>2.1827449479416838E-4</c:v>
                </c:pt>
                <c:pt idx="494" formatCode="0.00%">
                  <c:v>2.1826759853693645E-4</c:v>
                </c:pt>
                <c:pt idx="495" formatCode="0.00%">
                  <c:v>2.1826070227970451E-4</c:v>
                </c:pt>
                <c:pt idx="496" formatCode="0.00%">
                  <c:v>2.1825380602247257E-4</c:v>
                </c:pt>
                <c:pt idx="497" formatCode="0.00%">
                  <c:v>2.1824690976524064E-4</c:v>
                </c:pt>
                <c:pt idx="498" formatCode="0.00%">
                  <c:v>2.182400135080087E-4</c:v>
                </c:pt>
                <c:pt idx="499" formatCode="0.00%">
                  <c:v>2.1823311725077676E-4</c:v>
                </c:pt>
                <c:pt idx="500" formatCode="0.00%">
                  <c:v>2.1822622099354483E-4</c:v>
                </c:pt>
                <c:pt idx="501" formatCode="0.00%">
                  <c:v>2.1821932473631289E-4</c:v>
                </c:pt>
                <c:pt idx="502" formatCode="0.00%">
                  <c:v>2.1821242847908096E-4</c:v>
                </c:pt>
                <c:pt idx="503" formatCode="0.00%">
                  <c:v>2.1820553222184902E-4</c:v>
                </c:pt>
                <c:pt idx="504" formatCode="0.00%">
                  <c:v>2.1819863596461708E-4</c:v>
                </c:pt>
                <c:pt idx="505" formatCode="0.00%">
                  <c:v>2.1819173970738515E-4</c:v>
                </c:pt>
                <c:pt idx="506" formatCode="0.00%">
                  <c:v>2.1818484345015321E-4</c:v>
                </c:pt>
                <c:pt idx="507" formatCode="0.00%">
                  <c:v>2.1817794719292127E-4</c:v>
                </c:pt>
                <c:pt idx="508" formatCode="0.00%">
                  <c:v>2.1817105093568934E-4</c:v>
                </c:pt>
                <c:pt idx="509" formatCode="0.00%">
                  <c:v>2.181641546784574E-4</c:v>
                </c:pt>
                <c:pt idx="510" formatCode="0.00%">
                  <c:v>2.1815725842122546E-4</c:v>
                </c:pt>
                <c:pt idx="511" formatCode="0.00%">
                  <c:v>2.181334792720424E-4</c:v>
                </c:pt>
                <c:pt idx="512" formatCode="0.00%">
                  <c:v>2.1810970012285934E-4</c:v>
                </c:pt>
                <c:pt idx="513" formatCode="0.00%">
                  <c:v>2.1808592097367631E-4</c:v>
                </c:pt>
                <c:pt idx="514" formatCode="0.00%">
                  <c:v>2.1806214182449324E-4</c:v>
                </c:pt>
                <c:pt idx="515" formatCode="0.00%">
                  <c:v>2.1803836267531018E-4</c:v>
                </c:pt>
                <c:pt idx="516" formatCode="0.00%">
                  <c:v>2.1801458352612712E-4</c:v>
                </c:pt>
                <c:pt idx="517" formatCode="0.00%">
                  <c:v>2.1799080437694406E-4</c:v>
                </c:pt>
                <c:pt idx="518" formatCode="0.00%">
                  <c:v>2.1796702522776102E-4</c:v>
                </c:pt>
                <c:pt idx="519" formatCode="0.00%">
                  <c:v>2.1794324607857796E-4</c:v>
                </c:pt>
                <c:pt idx="520" formatCode="0.00%">
                  <c:v>2.179194669293949E-4</c:v>
                </c:pt>
                <c:pt idx="521" formatCode="0.00%">
                  <c:v>2.1789568778021184E-4</c:v>
                </c:pt>
                <c:pt idx="522" formatCode="0.00%">
                  <c:v>2.1787190863102878E-4</c:v>
                </c:pt>
                <c:pt idx="523" formatCode="0.00%">
                  <c:v>2.1784812948184574E-4</c:v>
                </c:pt>
                <c:pt idx="524" formatCode="0.00%">
                  <c:v>2.1782435033266268E-4</c:v>
                </c:pt>
                <c:pt idx="525" formatCode="0.00%">
                  <c:v>2.1780057118347962E-4</c:v>
                </c:pt>
                <c:pt idx="526" formatCode="0.00%">
                  <c:v>2.1777679203429656E-4</c:v>
                </c:pt>
                <c:pt idx="527" formatCode="0.00%">
                  <c:v>2.177530128851135E-4</c:v>
                </c:pt>
                <c:pt idx="528" formatCode="0.00%">
                  <c:v>2.1772923373593046E-4</c:v>
                </c:pt>
                <c:pt idx="529" formatCode="0.00%">
                  <c:v>2.177054545867474E-4</c:v>
                </c:pt>
                <c:pt idx="530" formatCode="0.00%">
                  <c:v>2.1768167543756434E-4</c:v>
                </c:pt>
                <c:pt idx="531" formatCode="0.00%">
                  <c:v>2.1767420816676264E-4</c:v>
                </c:pt>
                <c:pt idx="532" formatCode="0.00%">
                  <c:v>2.1766674089596094E-4</c:v>
                </c:pt>
                <c:pt idx="533" formatCode="0.00%">
                  <c:v>2.1765927362515924E-4</c:v>
                </c:pt>
                <c:pt idx="534" formatCode="0.00%">
                  <c:v>2.1765180635435755E-4</c:v>
                </c:pt>
                <c:pt idx="535" formatCode="0.00%">
                  <c:v>2.1764433908355585E-4</c:v>
                </c:pt>
                <c:pt idx="536" formatCode="0.00%">
                  <c:v>2.1763687181275415E-4</c:v>
                </c:pt>
                <c:pt idx="537" formatCode="0.00%">
                  <c:v>2.1762940454195245E-4</c:v>
                </c:pt>
                <c:pt idx="538" formatCode="0.00%">
                  <c:v>2.1762193727115076E-4</c:v>
                </c:pt>
                <c:pt idx="539" formatCode="0.00%">
                  <c:v>2.1761447000034906E-4</c:v>
                </c:pt>
                <c:pt idx="540" formatCode="0.00%">
                  <c:v>2.1760700272954736E-4</c:v>
                </c:pt>
                <c:pt idx="541" formatCode="0.00%">
                  <c:v>2.1759953545874566E-4</c:v>
                </c:pt>
                <c:pt idx="542" formatCode="0.00%">
                  <c:v>2.1759206818794397E-4</c:v>
                </c:pt>
                <c:pt idx="543" formatCode="0.00%">
                  <c:v>2.1758460091714227E-4</c:v>
                </c:pt>
                <c:pt idx="544" formatCode="0.00%">
                  <c:v>2.1757713364634057E-4</c:v>
                </c:pt>
                <c:pt idx="545" formatCode="0.00%">
                  <c:v>2.1756966637553887E-4</c:v>
                </c:pt>
                <c:pt idx="546" formatCode="0.00%">
                  <c:v>2.1756219910473718E-4</c:v>
                </c:pt>
                <c:pt idx="547" formatCode="0.00%">
                  <c:v>2.1755473183393548E-4</c:v>
                </c:pt>
                <c:pt idx="548" formatCode="0.00%">
                  <c:v>2.1754726456313378E-4</c:v>
                </c:pt>
                <c:pt idx="549" formatCode="0.00%">
                  <c:v>2.1753979729233208E-4</c:v>
                </c:pt>
                <c:pt idx="550" formatCode="0.00%">
                  <c:v>2.1753233002153038E-4</c:v>
                </c:pt>
                <c:pt idx="551" formatCode="0.00%">
                  <c:v>2.1749340893959524E-4</c:v>
                </c:pt>
                <c:pt idx="552" formatCode="0.00%">
                  <c:v>2.1745448785766009E-4</c:v>
                </c:pt>
                <c:pt idx="553" formatCode="0.00%">
                  <c:v>2.1741556677572492E-4</c:v>
                </c:pt>
                <c:pt idx="554" formatCode="0.00%">
                  <c:v>2.1737664569378978E-4</c:v>
                </c:pt>
                <c:pt idx="555" formatCode="0.00%">
                  <c:v>2.1733772461185463E-4</c:v>
                </c:pt>
                <c:pt idx="556" formatCode="0.00%">
                  <c:v>2.1729880352991949E-4</c:v>
                </c:pt>
                <c:pt idx="557" formatCode="0.00%">
                  <c:v>2.1725988244798434E-4</c:v>
                </c:pt>
                <c:pt idx="558" formatCode="0.00%">
                  <c:v>2.1722096136604917E-4</c:v>
                </c:pt>
                <c:pt idx="559" formatCode="0.00%">
                  <c:v>2.1718204028411403E-4</c:v>
                </c:pt>
                <c:pt idx="560" formatCode="0.00%">
                  <c:v>2.1714311920217888E-4</c:v>
                </c:pt>
                <c:pt idx="561" formatCode="0.00%">
                  <c:v>2.1710419812024374E-4</c:v>
                </c:pt>
                <c:pt idx="562" formatCode="0.00%">
                  <c:v>2.1706527703830859E-4</c:v>
                </c:pt>
                <c:pt idx="563" formatCode="0.00%">
                  <c:v>2.1702635595637342E-4</c:v>
                </c:pt>
                <c:pt idx="564" formatCode="0.00%">
                  <c:v>2.1698743487443827E-4</c:v>
                </c:pt>
                <c:pt idx="565" formatCode="0.00%">
                  <c:v>2.1694851379250313E-4</c:v>
                </c:pt>
                <c:pt idx="566" formatCode="0.00%">
                  <c:v>2.1690959271056798E-4</c:v>
                </c:pt>
                <c:pt idx="567" formatCode="0.00%">
                  <c:v>2.1687067162863284E-4</c:v>
                </c:pt>
                <c:pt idx="568" formatCode="0.00%">
                  <c:v>2.1683175054669767E-4</c:v>
                </c:pt>
                <c:pt idx="569" formatCode="0.00%">
                  <c:v>2.1679282946476252E-4</c:v>
                </c:pt>
                <c:pt idx="570" formatCode="0.00%">
                  <c:v>2.1675390838282738E-4</c:v>
                </c:pt>
                <c:pt idx="571" formatCode="0.00%">
                  <c:v>2.1669292007493458E-4</c:v>
                </c:pt>
                <c:pt idx="572" formatCode="0.00%">
                  <c:v>2.1663193176704176E-4</c:v>
                </c:pt>
                <c:pt idx="573" formatCode="0.00%">
                  <c:v>2.1657094345914896E-4</c:v>
                </c:pt>
                <c:pt idx="574" formatCode="0.00%">
                  <c:v>2.1650995515125614E-4</c:v>
                </c:pt>
                <c:pt idx="575" formatCode="0.00%">
                  <c:v>2.1644896684336334E-4</c:v>
                </c:pt>
                <c:pt idx="576" formatCode="0.00%">
                  <c:v>2.1638797853547055E-4</c:v>
                </c:pt>
                <c:pt idx="577" formatCode="0.00%">
                  <c:v>2.1632699022757773E-4</c:v>
                </c:pt>
                <c:pt idx="578" formatCode="0.00%">
                  <c:v>2.1626600191968493E-4</c:v>
                </c:pt>
                <c:pt idx="579" formatCode="0.00%">
                  <c:v>2.1620501361179211E-4</c:v>
                </c:pt>
                <c:pt idx="580" formatCode="0.00%">
                  <c:v>2.1614402530389931E-4</c:v>
                </c:pt>
                <c:pt idx="581" formatCode="0.00%">
                  <c:v>2.1608303699600652E-4</c:v>
                </c:pt>
                <c:pt idx="582" formatCode="0.00%">
                  <c:v>2.1602204868811369E-4</c:v>
                </c:pt>
                <c:pt idx="583" formatCode="0.00%">
                  <c:v>2.159610603802209E-4</c:v>
                </c:pt>
                <c:pt idx="584" formatCode="0.00%">
                  <c:v>2.1590007207232808E-4</c:v>
                </c:pt>
                <c:pt idx="585" formatCode="0.00%">
                  <c:v>2.1583908376443528E-4</c:v>
                </c:pt>
                <c:pt idx="586" formatCode="0.00%">
                  <c:v>2.1577809545654248E-4</c:v>
                </c:pt>
                <c:pt idx="587" formatCode="0.00%">
                  <c:v>2.1571710714864966E-4</c:v>
                </c:pt>
                <c:pt idx="588" formatCode="0.00%">
                  <c:v>2.1565611884075687E-4</c:v>
                </c:pt>
                <c:pt idx="589" formatCode="0.00%">
                  <c:v>2.1559513053286404E-4</c:v>
                </c:pt>
                <c:pt idx="590" formatCode="0.00%">
                  <c:v>2.1553414222497125E-4</c:v>
                </c:pt>
                <c:pt idx="591" formatCode="0.00%">
                  <c:v>2.1551884930438582E-4</c:v>
                </c:pt>
                <c:pt idx="592" formatCode="0.00%">
                  <c:v>2.1550355638380036E-4</c:v>
                </c:pt>
                <c:pt idx="593" formatCode="0.00%">
                  <c:v>2.1548826346321493E-4</c:v>
                </c:pt>
                <c:pt idx="594" formatCode="0.00%">
                  <c:v>2.1547297054262947E-4</c:v>
                </c:pt>
                <c:pt idx="595" formatCode="0.00%">
                  <c:v>2.1545767762204404E-4</c:v>
                </c:pt>
                <c:pt idx="596" formatCode="0.00%">
                  <c:v>2.1544238470145861E-4</c:v>
                </c:pt>
                <c:pt idx="597" formatCode="0.00%">
                  <c:v>2.1542709178087315E-4</c:v>
                </c:pt>
                <c:pt idx="598" formatCode="0.00%">
                  <c:v>2.1541179886028772E-4</c:v>
                </c:pt>
                <c:pt idx="599" formatCode="0.00%">
                  <c:v>2.1539650593970227E-4</c:v>
                </c:pt>
                <c:pt idx="600" formatCode="0.00%">
                  <c:v>2.1538121301911684E-4</c:v>
                </c:pt>
                <c:pt idx="601" formatCode="0.00%">
                  <c:v>2.153659200985314E-4</c:v>
                </c:pt>
                <c:pt idx="602" formatCode="0.00%">
                  <c:v>2.1535062717794595E-4</c:v>
                </c:pt>
                <c:pt idx="603" formatCode="0.00%">
                  <c:v>2.1533533425736052E-4</c:v>
                </c:pt>
                <c:pt idx="604" formatCode="0.00%">
                  <c:v>2.1532004133677506E-4</c:v>
                </c:pt>
                <c:pt idx="605" formatCode="0.00%">
                  <c:v>2.1530474841618963E-4</c:v>
                </c:pt>
                <c:pt idx="606" formatCode="0.00%">
                  <c:v>2.152894554956042E-4</c:v>
                </c:pt>
                <c:pt idx="607" formatCode="0.00%">
                  <c:v>2.1527416257501874E-4</c:v>
                </c:pt>
                <c:pt idx="608" formatCode="0.00%">
                  <c:v>2.1525886965443331E-4</c:v>
                </c:pt>
                <c:pt idx="609" formatCode="0.00%">
                  <c:v>2.1524357673384785E-4</c:v>
                </c:pt>
                <c:pt idx="610" formatCode="0.00%">
                  <c:v>2.1522828381326242E-4</c:v>
                </c:pt>
                <c:pt idx="611" formatCode="0.00%">
                  <c:v>2.1520931528886677E-4</c:v>
                </c:pt>
                <c:pt idx="612" formatCode="0.00%">
                  <c:v>2.1519034676447112E-4</c:v>
                </c:pt>
                <c:pt idx="613" formatCode="0.00%">
                  <c:v>2.1517137824007549E-4</c:v>
                </c:pt>
                <c:pt idx="614" formatCode="0.00%">
                  <c:v>2.1515240971567984E-4</c:v>
                </c:pt>
                <c:pt idx="615" formatCode="0.00%">
                  <c:v>2.1513344119128419E-4</c:v>
                </c:pt>
                <c:pt idx="616" formatCode="0.00%">
                  <c:v>2.1511447266688854E-4</c:v>
                </c:pt>
                <c:pt idx="617" formatCode="0.00%">
                  <c:v>2.1509550414249289E-4</c:v>
                </c:pt>
                <c:pt idx="618" formatCode="0.00%">
                  <c:v>2.1507653561809726E-4</c:v>
                </c:pt>
                <c:pt idx="619" formatCode="0.00%">
                  <c:v>2.1505756709370161E-4</c:v>
                </c:pt>
                <c:pt idx="620" formatCode="0.00%">
                  <c:v>2.1503859856930596E-4</c:v>
                </c:pt>
                <c:pt idx="621" formatCode="0.00%">
                  <c:v>2.1501963004491031E-4</c:v>
                </c:pt>
                <c:pt idx="622" formatCode="0.00%">
                  <c:v>2.1500066152051466E-4</c:v>
                </c:pt>
                <c:pt idx="623" formatCode="0.00%">
                  <c:v>2.1498169299611903E-4</c:v>
                </c:pt>
                <c:pt idx="624" formatCode="0.00%">
                  <c:v>2.1496272447172338E-4</c:v>
                </c:pt>
                <c:pt idx="625" formatCode="0.00%">
                  <c:v>2.1494375594732773E-4</c:v>
                </c:pt>
                <c:pt idx="626" formatCode="0.00%">
                  <c:v>2.1492478742293208E-4</c:v>
                </c:pt>
                <c:pt idx="627" formatCode="0.00%">
                  <c:v>2.1490581889853643E-4</c:v>
                </c:pt>
                <c:pt idx="628" formatCode="0.00%">
                  <c:v>2.148868503741408E-4</c:v>
                </c:pt>
                <c:pt idx="629" formatCode="0.00%">
                  <c:v>2.1486788184974515E-4</c:v>
                </c:pt>
                <c:pt idx="630" formatCode="0.00%">
                  <c:v>2.148489133253495E-4</c:v>
                </c:pt>
                <c:pt idx="631" formatCode="0.00%">
                  <c:v>2.1483027173601065E-4</c:v>
                </c:pt>
                <c:pt idx="632" formatCode="0.00%">
                  <c:v>2.1481163014667182E-4</c:v>
                </c:pt>
                <c:pt idx="633" formatCode="0.00%">
                  <c:v>2.1479298855733297E-4</c:v>
                </c:pt>
                <c:pt idx="634" formatCode="0.00%">
                  <c:v>2.1477434696799415E-4</c:v>
                </c:pt>
                <c:pt idx="635" formatCode="0.00%">
                  <c:v>2.1475570537865529E-4</c:v>
                </c:pt>
                <c:pt idx="636" formatCode="0.00%">
                  <c:v>2.1473706378931644E-4</c:v>
                </c:pt>
                <c:pt idx="637" formatCode="0.00%">
                  <c:v>2.1471842219997762E-4</c:v>
                </c:pt>
                <c:pt idx="638" formatCode="0.00%">
                  <c:v>2.1469978061063876E-4</c:v>
                </c:pt>
                <c:pt idx="639" formatCode="0.00%">
                  <c:v>2.1468113902129994E-4</c:v>
                </c:pt>
                <c:pt idx="642" formatCode="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73435040"/>
        <c:axId val="-1873433952"/>
      </c:lineChart>
      <c:dateAx>
        <c:axId val="-1873435040"/>
        <c:scaling>
          <c:orientation val="minMax"/>
          <c:min val="4273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7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700" b="1"/>
                  <a:t>Limites</a:t>
                </a:r>
              </a:p>
              <a:p>
                <a:pPr algn="l">
                  <a:defRPr sz="700" b="1"/>
                </a:pPr>
                <a:r>
                  <a:rPr lang="pt-BR" sz="700" b="1"/>
                  <a:t>Fundos: 3%</a:t>
                </a:r>
              </a:p>
            </c:rich>
          </c:tx>
          <c:layout>
            <c:manualLayout>
              <c:xMode val="edge"/>
              <c:yMode val="edge"/>
              <c:x val="7.2571606858519974E-2"/>
              <c:y val="0.133374262132543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7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[$-416]mmm\-yy;@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73433952"/>
        <c:crosses val="autoZero"/>
        <c:auto val="1"/>
        <c:lblOffset val="100"/>
        <c:baseTimeUnit val="days"/>
        <c:majorUnit val="1"/>
        <c:majorTimeUnit val="months"/>
      </c:dateAx>
      <c:valAx>
        <c:axId val="-1873433952"/>
        <c:scaling>
          <c:orientation val="minMax"/>
          <c:max val="3.5000000000000003E-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734350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020220957076354"/>
          <c:y val="0.24094978015153937"/>
          <c:w val="0.3297166093041255"/>
          <c:h val="0.23624649336719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pt-BR" sz="1500" b="1" i="0" u="none" strike="noStrike" kern="1200" cap="none" spc="20" baseline="0">
                <a:solidFill>
                  <a:srgbClr val="4F81BD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u="none" strike="noStrike" kern="1200" cap="none" spc="20" baseline="0">
                <a:solidFill>
                  <a:srgbClr val="4F81BD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Acompanhamento B-VaR </a:t>
            </a:r>
          </a:p>
          <a:p>
            <a:pPr algn="l" rtl="0">
              <a:defRPr lang="pt-BR" sz="1500" b="1">
                <a:solidFill>
                  <a:srgbClr val="4F81BD">
                    <a:lumMod val="50000"/>
                  </a:srgbClr>
                </a:solidFill>
              </a:defRPr>
            </a:pPr>
            <a:r>
              <a:rPr lang="pt-BR" sz="800" b="0" i="1" u="none" strike="noStrike" kern="1200" cap="none" spc="20" baseline="0">
                <a:solidFill>
                  <a:srgbClr val="4F81BD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Política de Investimentos - Segmentos</a:t>
            </a:r>
          </a:p>
        </c:rich>
      </c:tx>
      <c:layout>
        <c:manualLayout>
          <c:xMode val="edge"/>
          <c:yMode val="edge"/>
          <c:x val="7.2794360120194163E-2"/>
          <c:y val="1.9891363313874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pt-BR" sz="1500" b="1" i="0" u="none" strike="noStrike" kern="1200" cap="none" spc="20" baseline="0">
              <a:solidFill>
                <a:srgbClr val="4F81BD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948575921392916E-2"/>
          <c:y val="0.13620839067011029"/>
          <c:w val="0.88269144137631006"/>
          <c:h val="0.71085477681966958"/>
        </c:manualLayout>
      </c:layout>
      <c:lineChart>
        <c:grouping val="standard"/>
        <c:varyColors val="0"/>
        <c:ser>
          <c:idx val="0"/>
          <c:order val="0"/>
          <c:tx>
            <c:strRef>
              <c:f>Tabela!$H$2</c:f>
              <c:strCache>
                <c:ptCount val="1"/>
                <c:pt idx="0">
                  <c:v>Renda_Fixa</c:v>
                </c:pt>
              </c:strCache>
            </c:strRef>
          </c:tx>
          <c:spPr>
            <a:ln w="317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solidFill>
                <a:schemeClr val="tx2">
                  <a:lumMod val="40000"/>
                  <a:lumOff val="60000"/>
                </a:schemeClr>
              </a:solidFill>
              <a:ln w="317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638"/>
              <c:layout>
                <c:manualLayout>
                  <c:x val="0"/>
                  <c:y val="2.860774657230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Tabela!$H$3:$H$1787</c:f>
              <c:numCache>
                <c:formatCode>General</c:formatCode>
                <c:ptCount val="1785"/>
                <c:pt idx="2" formatCode="0.00%">
                  <c:v>1.5106736482758164E-2</c:v>
                </c:pt>
                <c:pt idx="3" formatCode="0.00%">
                  <c:v>1.5106736482758164E-2</c:v>
                </c:pt>
                <c:pt idx="4" formatCode="0.00%">
                  <c:v>1.5106736482758164E-2</c:v>
                </c:pt>
                <c:pt idx="5" formatCode="0.00%">
                  <c:v>1.5106736482758164E-2</c:v>
                </c:pt>
                <c:pt idx="6" formatCode="0.00%">
                  <c:v>1.5106736482758164E-2</c:v>
                </c:pt>
                <c:pt idx="7" formatCode="0.00%">
                  <c:v>1.5106736482758164E-2</c:v>
                </c:pt>
                <c:pt idx="8" formatCode="0.00%">
                  <c:v>1.5106736482758164E-2</c:v>
                </c:pt>
                <c:pt idx="9" formatCode="0.00%">
                  <c:v>1.5106736482758164E-2</c:v>
                </c:pt>
                <c:pt idx="10" formatCode="0.00%">
                  <c:v>1.5106736482758164E-2</c:v>
                </c:pt>
                <c:pt idx="11" formatCode="0.00%">
                  <c:v>1.5106736482758164E-2</c:v>
                </c:pt>
                <c:pt idx="12" formatCode="0.00%">
                  <c:v>1.5106736482758164E-2</c:v>
                </c:pt>
                <c:pt idx="13" formatCode="0.00%">
                  <c:v>1.5106736482758164E-2</c:v>
                </c:pt>
                <c:pt idx="14" formatCode="0.00%">
                  <c:v>1.5106736482758164E-2</c:v>
                </c:pt>
                <c:pt idx="15" formatCode="0.00%">
                  <c:v>1.5106736482758164E-2</c:v>
                </c:pt>
                <c:pt idx="16" formatCode="0.00%">
                  <c:v>1.5106736482758164E-2</c:v>
                </c:pt>
                <c:pt idx="17" formatCode="0.00%">
                  <c:v>1.5106736482758164E-2</c:v>
                </c:pt>
                <c:pt idx="18" formatCode="0.00%">
                  <c:v>1.5106736482758164E-2</c:v>
                </c:pt>
                <c:pt idx="19" formatCode="0.00%">
                  <c:v>1.5106736482758164E-2</c:v>
                </c:pt>
                <c:pt idx="20" formatCode="0.00%">
                  <c:v>1.5106736482758164E-2</c:v>
                </c:pt>
                <c:pt idx="21" formatCode="0.00%">
                  <c:v>1.5106736482758164E-2</c:v>
                </c:pt>
                <c:pt idx="22" formatCode="0.00%">
                  <c:v>1.5106736482758164E-2</c:v>
                </c:pt>
                <c:pt idx="23" formatCode="0.00%">
                  <c:v>1.5106736482758164E-2</c:v>
                </c:pt>
                <c:pt idx="24" formatCode="0.00%">
                  <c:v>1.5106736482758164E-2</c:v>
                </c:pt>
                <c:pt idx="25" formatCode="0.00%">
                  <c:v>1.5106736482758164E-2</c:v>
                </c:pt>
                <c:pt idx="26" formatCode="0.00%">
                  <c:v>1.5106736482758164E-2</c:v>
                </c:pt>
                <c:pt idx="27" formatCode="0.00%">
                  <c:v>1.5106736482758164E-2</c:v>
                </c:pt>
                <c:pt idx="28" formatCode="0.00%">
                  <c:v>1.5106736482758164E-2</c:v>
                </c:pt>
                <c:pt idx="29" formatCode="0.00%">
                  <c:v>1.5106736482758164E-2</c:v>
                </c:pt>
                <c:pt idx="30" formatCode="0.00%">
                  <c:v>1.5106736482758164E-2</c:v>
                </c:pt>
                <c:pt idx="31" formatCode="0.00%">
                  <c:v>1.5106736482758164E-2</c:v>
                </c:pt>
                <c:pt idx="32" formatCode="0.00%">
                  <c:v>1.5106736482758164E-2</c:v>
                </c:pt>
                <c:pt idx="33" formatCode="0.00%">
                  <c:v>1.5106736482758164E-2</c:v>
                </c:pt>
                <c:pt idx="34" formatCode="0.00%">
                  <c:v>1.5106736482758164E-2</c:v>
                </c:pt>
                <c:pt idx="35" formatCode="0.00%">
                  <c:v>1.5106736482758164E-2</c:v>
                </c:pt>
                <c:pt idx="36" formatCode="0.00%">
                  <c:v>1.5106736482758164E-2</c:v>
                </c:pt>
                <c:pt idx="37" formatCode="0.00%">
                  <c:v>1.5106736482758164E-2</c:v>
                </c:pt>
                <c:pt idx="38" formatCode="0.00%">
                  <c:v>1.5106736482758164E-2</c:v>
                </c:pt>
                <c:pt idx="39" formatCode="0.00%">
                  <c:v>1.5106736482758164E-2</c:v>
                </c:pt>
                <c:pt idx="40" formatCode="0.00%">
                  <c:v>1.5106736482758164E-2</c:v>
                </c:pt>
                <c:pt idx="41" formatCode="0.00%">
                  <c:v>1.5106736482758164E-2</c:v>
                </c:pt>
                <c:pt idx="42" formatCode="0.00%">
                  <c:v>1.5106736482758164E-2</c:v>
                </c:pt>
                <c:pt idx="43" formatCode="0.00%">
                  <c:v>1.5106736482758164E-2</c:v>
                </c:pt>
                <c:pt idx="44" formatCode="0.00%">
                  <c:v>1.5106736482758164E-2</c:v>
                </c:pt>
                <c:pt idx="45" formatCode="0.00%">
                  <c:v>1.5106736482758164E-2</c:v>
                </c:pt>
                <c:pt idx="46" formatCode="0.00%">
                  <c:v>1.5106736482758164E-2</c:v>
                </c:pt>
                <c:pt idx="47" formatCode="0.00%">
                  <c:v>1.5106736482758164E-2</c:v>
                </c:pt>
                <c:pt idx="48" formatCode="0.00%">
                  <c:v>1.5106736482758164E-2</c:v>
                </c:pt>
                <c:pt idx="49" formatCode="0.00%">
                  <c:v>1.5106736482758164E-2</c:v>
                </c:pt>
                <c:pt idx="50" formatCode="0.00%">
                  <c:v>1.5106736482758164E-2</c:v>
                </c:pt>
                <c:pt idx="51" formatCode="0.00%">
                  <c:v>1.5106736482758164E-2</c:v>
                </c:pt>
                <c:pt idx="52" formatCode="0.00%">
                  <c:v>1.5106736482758164E-2</c:v>
                </c:pt>
                <c:pt idx="53" formatCode="0.00%">
                  <c:v>1.5106736482758164E-2</c:v>
                </c:pt>
                <c:pt idx="54" formatCode="0.00%">
                  <c:v>1.5106736482758164E-2</c:v>
                </c:pt>
                <c:pt idx="55" formatCode="0.00%">
                  <c:v>1.5106736482758164E-2</c:v>
                </c:pt>
                <c:pt idx="56" formatCode="0.00%">
                  <c:v>1.5106736482758164E-2</c:v>
                </c:pt>
                <c:pt idx="57" formatCode="0.00%">
                  <c:v>1.5106736482758164E-2</c:v>
                </c:pt>
                <c:pt idx="58" formatCode="0.00%">
                  <c:v>1.5106736482758164E-2</c:v>
                </c:pt>
                <c:pt idx="59" formatCode="0.00%">
                  <c:v>1.5106736482758164E-2</c:v>
                </c:pt>
                <c:pt idx="60" formatCode="0.00%">
                  <c:v>1.5106736482758164E-2</c:v>
                </c:pt>
                <c:pt idx="61" formatCode="0.00%">
                  <c:v>1.5106736482758164E-2</c:v>
                </c:pt>
                <c:pt idx="62" formatCode="0.00%">
                  <c:v>1.5106736482758164E-2</c:v>
                </c:pt>
                <c:pt idx="63" formatCode="0.00%">
                  <c:v>1.5106736482758164E-2</c:v>
                </c:pt>
                <c:pt idx="64" formatCode="0.00%">
                  <c:v>1.5106736482758164E-2</c:v>
                </c:pt>
                <c:pt idx="65" formatCode="0.00%">
                  <c:v>1.5106736482758164E-2</c:v>
                </c:pt>
                <c:pt idx="66" formatCode="0.00%">
                  <c:v>1.5106736482758164E-2</c:v>
                </c:pt>
                <c:pt idx="67" formatCode="0.00%">
                  <c:v>1.5106736482758164E-2</c:v>
                </c:pt>
                <c:pt idx="68" formatCode="0.00%">
                  <c:v>1.5106736482758164E-2</c:v>
                </c:pt>
                <c:pt idx="69" formatCode="0.00%">
                  <c:v>1.5106736482758164E-2</c:v>
                </c:pt>
                <c:pt idx="70" formatCode="0.00%">
                  <c:v>1.5106736482758164E-2</c:v>
                </c:pt>
                <c:pt idx="71" formatCode="0.00%">
                  <c:v>1.5106736482758164E-2</c:v>
                </c:pt>
                <c:pt idx="72" formatCode="0.00%">
                  <c:v>1.5106736482758164E-2</c:v>
                </c:pt>
                <c:pt idx="73" formatCode="0.00%">
                  <c:v>1.5106736482758164E-2</c:v>
                </c:pt>
                <c:pt idx="74" formatCode="0.00%">
                  <c:v>1.5106736482758164E-2</c:v>
                </c:pt>
                <c:pt idx="75" formatCode="0.00%">
                  <c:v>1.5106736482758164E-2</c:v>
                </c:pt>
                <c:pt idx="76" formatCode="0.00%">
                  <c:v>1.5106736482758164E-2</c:v>
                </c:pt>
                <c:pt idx="77" formatCode="0.00%">
                  <c:v>1.5106736482758164E-2</c:v>
                </c:pt>
                <c:pt idx="78" formatCode="0.00%">
                  <c:v>1.5106736482758164E-2</c:v>
                </c:pt>
                <c:pt idx="79" formatCode="0.00%">
                  <c:v>1.5106736482758164E-2</c:v>
                </c:pt>
                <c:pt idx="80" formatCode="0.00%">
                  <c:v>1.5106736482758164E-2</c:v>
                </c:pt>
                <c:pt idx="81" formatCode="0.00%">
                  <c:v>1.5106736482758164E-2</c:v>
                </c:pt>
                <c:pt idx="82" formatCode="0.00%">
                  <c:v>1.5106736482758164E-2</c:v>
                </c:pt>
                <c:pt idx="83" formatCode="0.00%">
                  <c:v>1.5106736482758164E-2</c:v>
                </c:pt>
                <c:pt idx="84" formatCode="0.00%">
                  <c:v>1.5106736482758164E-2</c:v>
                </c:pt>
                <c:pt idx="85" formatCode="0.00%">
                  <c:v>1.5106736482758164E-2</c:v>
                </c:pt>
                <c:pt idx="86" formatCode="0.00%">
                  <c:v>1.5106736482758164E-2</c:v>
                </c:pt>
                <c:pt idx="87" formatCode="0.00%">
                  <c:v>1.5106736482758164E-2</c:v>
                </c:pt>
                <c:pt idx="88" formatCode="0.00%">
                  <c:v>1.5106736482758164E-2</c:v>
                </c:pt>
                <c:pt idx="89" formatCode="0.00%">
                  <c:v>1.5106736482758164E-2</c:v>
                </c:pt>
                <c:pt idx="90" formatCode="0.00%">
                  <c:v>1.5106736482758164E-2</c:v>
                </c:pt>
                <c:pt idx="91" formatCode="0.00%">
                  <c:v>1.5106736482758164E-2</c:v>
                </c:pt>
                <c:pt idx="92" formatCode="0.00%">
                  <c:v>1.5106736482758164E-2</c:v>
                </c:pt>
                <c:pt idx="93" formatCode="0.00%">
                  <c:v>1.5106736482758164E-2</c:v>
                </c:pt>
                <c:pt idx="94" formatCode="0.00%">
                  <c:v>1.5106736482758164E-2</c:v>
                </c:pt>
                <c:pt idx="95" formatCode="0.00%">
                  <c:v>1.5106736482758164E-2</c:v>
                </c:pt>
                <c:pt idx="96" formatCode="0.00%">
                  <c:v>1.5106736482758164E-2</c:v>
                </c:pt>
                <c:pt idx="97" formatCode="0.00%">
                  <c:v>1.5106736482758164E-2</c:v>
                </c:pt>
                <c:pt idx="98" formatCode="0.00%">
                  <c:v>1.5106736482758164E-2</c:v>
                </c:pt>
                <c:pt idx="99" formatCode="0.00%">
                  <c:v>1.5106736482758164E-2</c:v>
                </c:pt>
                <c:pt idx="100" formatCode="0.00%">
                  <c:v>1.5106736482758164E-2</c:v>
                </c:pt>
                <c:pt idx="101" formatCode="0.00%">
                  <c:v>1.5106736482758164E-2</c:v>
                </c:pt>
                <c:pt idx="102" formatCode="0.00%">
                  <c:v>1.5106736482758164E-2</c:v>
                </c:pt>
                <c:pt idx="103" formatCode="0.00%">
                  <c:v>1.5106736482758164E-2</c:v>
                </c:pt>
                <c:pt idx="104" formatCode="0.00%">
                  <c:v>1.5106736482758164E-2</c:v>
                </c:pt>
                <c:pt idx="105" formatCode="0.00%">
                  <c:v>1.5106736482758164E-2</c:v>
                </c:pt>
                <c:pt idx="106" formatCode="0.00%">
                  <c:v>1.5106736482758164E-2</c:v>
                </c:pt>
                <c:pt idx="107" formatCode="0.00%">
                  <c:v>1.5106736482758164E-2</c:v>
                </c:pt>
                <c:pt idx="108" formatCode="0.00%">
                  <c:v>1.5106736482758164E-2</c:v>
                </c:pt>
                <c:pt idx="109" formatCode="0.00%">
                  <c:v>1.5106736482758164E-2</c:v>
                </c:pt>
                <c:pt idx="110" formatCode="0.00%">
                  <c:v>1.5106736482758164E-2</c:v>
                </c:pt>
                <c:pt idx="111" formatCode="0.00%">
                  <c:v>1.5106736482758164E-2</c:v>
                </c:pt>
                <c:pt idx="112" formatCode="0.00%">
                  <c:v>1.5106736482758164E-2</c:v>
                </c:pt>
                <c:pt idx="113" formatCode="0.00%">
                  <c:v>1.5106736482758164E-2</c:v>
                </c:pt>
                <c:pt idx="114" formatCode="0.00%">
                  <c:v>1.5106736482758164E-2</c:v>
                </c:pt>
                <c:pt idx="115" formatCode="0.00%">
                  <c:v>1.5106736482758164E-2</c:v>
                </c:pt>
                <c:pt idx="116" formatCode="0.00%">
                  <c:v>1.5106736482758164E-2</c:v>
                </c:pt>
                <c:pt idx="117" formatCode="0.00%">
                  <c:v>1.5106736482758164E-2</c:v>
                </c:pt>
                <c:pt idx="118" formatCode="0.00%">
                  <c:v>1.5106736482758164E-2</c:v>
                </c:pt>
                <c:pt idx="119" formatCode="0.00%">
                  <c:v>1.5106736482758164E-2</c:v>
                </c:pt>
                <c:pt idx="120" formatCode="0.00%">
                  <c:v>1.5106736482758164E-2</c:v>
                </c:pt>
                <c:pt idx="121" formatCode="0.00%">
                  <c:v>1.5106736482758164E-2</c:v>
                </c:pt>
                <c:pt idx="122" formatCode="0.00%">
                  <c:v>1.5106736482758164E-2</c:v>
                </c:pt>
                <c:pt idx="123" formatCode="0.00%">
                  <c:v>1.5106736482758164E-2</c:v>
                </c:pt>
                <c:pt idx="124" formatCode="0.00%">
                  <c:v>1.5106736482758164E-2</c:v>
                </c:pt>
                <c:pt idx="125" formatCode="0.00%">
                  <c:v>1.5106736482758164E-2</c:v>
                </c:pt>
                <c:pt idx="126" formatCode="0.00%">
                  <c:v>1.5106736482758164E-2</c:v>
                </c:pt>
                <c:pt idx="127" formatCode="0.00%">
                  <c:v>1.5106736482758164E-2</c:v>
                </c:pt>
                <c:pt idx="128" formatCode="0.00%">
                  <c:v>1.5106736482758164E-2</c:v>
                </c:pt>
                <c:pt idx="129" formatCode="0.00%">
                  <c:v>1.5106736482758164E-2</c:v>
                </c:pt>
                <c:pt idx="130" formatCode="0.00%">
                  <c:v>1.5106736482758164E-2</c:v>
                </c:pt>
                <c:pt idx="131" formatCode="0.00%">
                  <c:v>1.5106736482758164E-2</c:v>
                </c:pt>
                <c:pt idx="132" formatCode="0.00%">
                  <c:v>1.5106736482758164E-2</c:v>
                </c:pt>
                <c:pt idx="133" formatCode="0.00%">
                  <c:v>1.5106736482758164E-2</c:v>
                </c:pt>
                <c:pt idx="134" formatCode="0.00%">
                  <c:v>1.5106736482758164E-2</c:v>
                </c:pt>
                <c:pt idx="135" formatCode="0.00%">
                  <c:v>1.5106736482758164E-2</c:v>
                </c:pt>
                <c:pt idx="136" formatCode="0.00%">
                  <c:v>1.5106736482758164E-2</c:v>
                </c:pt>
                <c:pt idx="137" formatCode="0.00%">
                  <c:v>1.5106736482758164E-2</c:v>
                </c:pt>
                <c:pt idx="138" formatCode="0.00%">
                  <c:v>1.5106736482758164E-2</c:v>
                </c:pt>
                <c:pt idx="139" formatCode="0.00%">
                  <c:v>1.5106736482758164E-2</c:v>
                </c:pt>
                <c:pt idx="140" formatCode="0.00%">
                  <c:v>1.5106736482758164E-2</c:v>
                </c:pt>
                <c:pt idx="141" formatCode="0.00%">
                  <c:v>1.5106736482758164E-2</c:v>
                </c:pt>
                <c:pt idx="142" formatCode="0.00%">
                  <c:v>1.5106736482758164E-2</c:v>
                </c:pt>
                <c:pt idx="143" formatCode="0.00%">
                  <c:v>1.5106736482758164E-2</c:v>
                </c:pt>
                <c:pt idx="144" formatCode="0.00%">
                  <c:v>1.5106736482758164E-2</c:v>
                </c:pt>
                <c:pt idx="145" formatCode="0.00%">
                  <c:v>1.5106736482758164E-2</c:v>
                </c:pt>
                <c:pt idx="146" formatCode="0.00%">
                  <c:v>1.5106736482758164E-2</c:v>
                </c:pt>
                <c:pt idx="147" formatCode="0.00%">
                  <c:v>1.5106736482758164E-2</c:v>
                </c:pt>
                <c:pt idx="148" formatCode="0.00%">
                  <c:v>1.5106736482758164E-2</c:v>
                </c:pt>
                <c:pt idx="149" formatCode="0.00%">
                  <c:v>1.5106736482758164E-2</c:v>
                </c:pt>
                <c:pt idx="150" formatCode="0.00%">
                  <c:v>1.5106736482758164E-2</c:v>
                </c:pt>
                <c:pt idx="151" formatCode="0.00%">
                  <c:v>1.5106736482758164E-2</c:v>
                </c:pt>
                <c:pt idx="152" formatCode="0.00%">
                  <c:v>1.4920994508775664E-2</c:v>
                </c:pt>
                <c:pt idx="153" formatCode="0.00%">
                  <c:v>1.4359862156408188E-2</c:v>
                </c:pt>
                <c:pt idx="154" formatCode="0.00%">
                  <c:v>1.3592931319248668E-2</c:v>
                </c:pt>
                <c:pt idx="155" formatCode="0.00%">
                  <c:v>1.3592931319248668E-2</c:v>
                </c:pt>
                <c:pt idx="156" formatCode="0.00%">
                  <c:v>1.3592931319248668E-2</c:v>
                </c:pt>
                <c:pt idx="157" formatCode="0.00%">
                  <c:v>1.3592931319248668E-2</c:v>
                </c:pt>
                <c:pt idx="158" formatCode="0.00%">
                  <c:v>1.2467635172414481E-2</c:v>
                </c:pt>
                <c:pt idx="159" formatCode="0.00%">
                  <c:v>1.1974331090897261E-2</c:v>
                </c:pt>
                <c:pt idx="160" formatCode="0.00%">
                  <c:v>1.1757514366347565E-2</c:v>
                </c:pt>
                <c:pt idx="161" formatCode="0.00%">
                  <c:v>1.1559967207657595E-2</c:v>
                </c:pt>
                <c:pt idx="162" formatCode="0.00%">
                  <c:v>1.1485949023391218E-2</c:v>
                </c:pt>
                <c:pt idx="163" formatCode="0.00%">
                  <c:v>1.1410970383943364E-2</c:v>
                </c:pt>
                <c:pt idx="164" formatCode="0.00%">
                  <c:v>1.111863710943376E-2</c:v>
                </c:pt>
                <c:pt idx="165" formatCode="0.00%">
                  <c:v>1.0604872825876854E-2</c:v>
                </c:pt>
                <c:pt idx="166" formatCode="0.00%">
                  <c:v>1.0039810678604587E-2</c:v>
                </c:pt>
                <c:pt idx="167" formatCode="0.00%">
                  <c:v>9.7702278083070197E-3</c:v>
                </c:pt>
                <c:pt idx="168" formatCode="0.00%">
                  <c:v>9.698427712538293E-3</c:v>
                </c:pt>
                <c:pt idx="169" formatCode="0.00%">
                  <c:v>9.698427712538293E-3</c:v>
                </c:pt>
                <c:pt idx="170" formatCode="0.00%">
                  <c:v>9.698427712538293E-3</c:v>
                </c:pt>
                <c:pt idx="171" formatCode="0.00%">
                  <c:v>9.698427712538293E-3</c:v>
                </c:pt>
                <c:pt idx="172" formatCode="0.00%">
                  <c:v>9.698427712538293E-3</c:v>
                </c:pt>
                <c:pt idx="173" formatCode="0.00%">
                  <c:v>9.698427712538293E-3</c:v>
                </c:pt>
                <c:pt idx="174" formatCode="0.00%">
                  <c:v>9.698427712538293E-3</c:v>
                </c:pt>
                <c:pt idx="175" formatCode="0.00%">
                  <c:v>9.698427712538293E-3</c:v>
                </c:pt>
                <c:pt idx="176" formatCode="0.00%">
                  <c:v>9.63509812850687E-3</c:v>
                </c:pt>
                <c:pt idx="177" formatCode="0.00%">
                  <c:v>9.5928974758279113E-3</c:v>
                </c:pt>
                <c:pt idx="178" formatCode="0.00%">
                  <c:v>9.5928974758279113E-3</c:v>
                </c:pt>
                <c:pt idx="179" formatCode="0.00%">
                  <c:v>9.5928974758279113E-3</c:v>
                </c:pt>
                <c:pt idx="180" formatCode="0.00%">
                  <c:v>9.5928974758279113E-3</c:v>
                </c:pt>
                <c:pt idx="181" formatCode="0.00%">
                  <c:v>9.5928974758279113E-3</c:v>
                </c:pt>
                <c:pt idx="182" formatCode="0.00%">
                  <c:v>9.5928974758279113E-3</c:v>
                </c:pt>
                <c:pt idx="183" formatCode="0.00%">
                  <c:v>9.5928974758279113E-3</c:v>
                </c:pt>
                <c:pt idx="184" formatCode="0.00%">
                  <c:v>9.5928974758279113E-3</c:v>
                </c:pt>
                <c:pt idx="185" formatCode="0.00%">
                  <c:v>9.5928974758279113E-3</c:v>
                </c:pt>
                <c:pt idx="186" formatCode="0.00%">
                  <c:v>9.5928974758279113E-3</c:v>
                </c:pt>
                <c:pt idx="187" formatCode="0.00%">
                  <c:v>9.5586404609188103E-3</c:v>
                </c:pt>
                <c:pt idx="188" formatCode="0.00%">
                  <c:v>9.5356871163729713E-3</c:v>
                </c:pt>
                <c:pt idx="189" formatCode="0.00%">
                  <c:v>9.2508812757392082E-3</c:v>
                </c:pt>
                <c:pt idx="190" formatCode="0.00%">
                  <c:v>9.0064809393248565E-3</c:v>
                </c:pt>
                <c:pt idx="191" formatCode="0.00%">
                  <c:v>8.952759268176869E-3</c:v>
                </c:pt>
                <c:pt idx="192" formatCode="0.00%">
                  <c:v>8.9030567740381213E-3</c:v>
                </c:pt>
                <c:pt idx="193" formatCode="0.00%">
                  <c:v>8.9030567740381213E-3</c:v>
                </c:pt>
                <c:pt idx="194" formatCode="0.00%">
                  <c:v>8.8706291365607814E-3</c:v>
                </c:pt>
                <c:pt idx="195" formatCode="0.00%">
                  <c:v>8.7191556242254501E-3</c:v>
                </c:pt>
                <c:pt idx="196" formatCode="0.00%">
                  <c:v>8.7191556242254501E-3</c:v>
                </c:pt>
                <c:pt idx="197" formatCode="0.00%">
                  <c:v>8.5865042833062951E-3</c:v>
                </c:pt>
                <c:pt idx="198" formatCode="0.00%">
                  <c:v>8.5242911024587028E-3</c:v>
                </c:pt>
                <c:pt idx="199" formatCode="0.00%">
                  <c:v>8.5242911024587028E-3</c:v>
                </c:pt>
                <c:pt idx="200" formatCode="0.00%">
                  <c:v>8.5242911024587028E-3</c:v>
                </c:pt>
                <c:pt idx="201" formatCode="0.00%">
                  <c:v>8.5242911024587028E-3</c:v>
                </c:pt>
                <c:pt idx="202" formatCode="0.00%">
                  <c:v>8.423175523813697E-3</c:v>
                </c:pt>
                <c:pt idx="203" formatCode="0.00%">
                  <c:v>8.423175523813697E-3</c:v>
                </c:pt>
                <c:pt idx="204" formatCode="0.00%">
                  <c:v>8.423175523813697E-3</c:v>
                </c:pt>
                <c:pt idx="205" formatCode="0.00%">
                  <c:v>8.423175523813697E-3</c:v>
                </c:pt>
                <c:pt idx="206" formatCode="0.00%">
                  <c:v>8.423175523813697E-3</c:v>
                </c:pt>
                <c:pt idx="207" formatCode="0.00%">
                  <c:v>8.423175523813697E-3</c:v>
                </c:pt>
                <c:pt idx="208" formatCode="0.00%">
                  <c:v>8.423175523813697E-3</c:v>
                </c:pt>
                <c:pt idx="209" formatCode="0.00%">
                  <c:v>8.423175523813697E-3</c:v>
                </c:pt>
                <c:pt idx="210" formatCode="0.00%">
                  <c:v>8.423175523813697E-3</c:v>
                </c:pt>
                <c:pt idx="211" formatCode="0.00%">
                  <c:v>8.423175523813697E-3</c:v>
                </c:pt>
                <c:pt idx="212" formatCode="0.00%">
                  <c:v>8.423175523813697E-3</c:v>
                </c:pt>
                <c:pt idx="213" formatCode="0.00%">
                  <c:v>8.423175523813697E-3</c:v>
                </c:pt>
                <c:pt idx="214" formatCode="0.00%">
                  <c:v>8.423175523813697E-3</c:v>
                </c:pt>
                <c:pt idx="215" formatCode="0.00%">
                  <c:v>8.423175523813697E-3</c:v>
                </c:pt>
                <c:pt idx="216" formatCode="0.00%">
                  <c:v>8.423175523813697E-3</c:v>
                </c:pt>
                <c:pt idx="217" formatCode="0.00%">
                  <c:v>8.423175523813697E-3</c:v>
                </c:pt>
                <c:pt idx="218" formatCode="0.00%">
                  <c:v>8.423175523813697E-3</c:v>
                </c:pt>
                <c:pt idx="219" formatCode="0.00%">
                  <c:v>8.423175523813697E-3</c:v>
                </c:pt>
                <c:pt idx="220" formatCode="0.00%">
                  <c:v>8.423175523813697E-3</c:v>
                </c:pt>
                <c:pt idx="221" formatCode="0.00%">
                  <c:v>8.423175523813697E-3</c:v>
                </c:pt>
                <c:pt idx="222" formatCode="0.00%">
                  <c:v>8.423175523813697E-3</c:v>
                </c:pt>
                <c:pt idx="223" formatCode="0.00%">
                  <c:v>8.423175523813697E-3</c:v>
                </c:pt>
                <c:pt idx="224" formatCode="0.00%">
                  <c:v>8.423175523813697E-3</c:v>
                </c:pt>
                <c:pt idx="225" formatCode="0.00%">
                  <c:v>8.423175523813697E-3</c:v>
                </c:pt>
                <c:pt idx="226" formatCode="0.00%">
                  <c:v>8.423175523813697E-3</c:v>
                </c:pt>
                <c:pt idx="227" formatCode="0.00%">
                  <c:v>8.423175523813697E-3</c:v>
                </c:pt>
                <c:pt idx="228" formatCode="0.00%">
                  <c:v>8.423175523813697E-3</c:v>
                </c:pt>
                <c:pt idx="229" formatCode="0.00%">
                  <c:v>8.423175523813697E-3</c:v>
                </c:pt>
                <c:pt idx="230" formatCode="0.00%">
                  <c:v>8.423175523813697E-3</c:v>
                </c:pt>
                <c:pt idx="231" formatCode="0.00%">
                  <c:v>8.423175523813697E-3</c:v>
                </c:pt>
                <c:pt idx="232" formatCode="0.00%">
                  <c:v>8.423175523813697E-3</c:v>
                </c:pt>
                <c:pt idx="233" formatCode="0.00%">
                  <c:v>8.423175523813697E-3</c:v>
                </c:pt>
                <c:pt idx="234" formatCode="0.00%">
                  <c:v>8.423175523813697E-3</c:v>
                </c:pt>
                <c:pt idx="235" formatCode="0.00%">
                  <c:v>8.423175523813697E-3</c:v>
                </c:pt>
                <c:pt idx="236" formatCode="0.00%">
                  <c:v>8.423175523813697E-3</c:v>
                </c:pt>
                <c:pt idx="237" formatCode="0.00%">
                  <c:v>8.423175523813697E-3</c:v>
                </c:pt>
                <c:pt idx="238" formatCode="0.00%">
                  <c:v>8.423175523813697E-3</c:v>
                </c:pt>
                <c:pt idx="239" formatCode="0.00%">
                  <c:v>8.423175523813697E-3</c:v>
                </c:pt>
                <c:pt idx="240" formatCode="0.00%">
                  <c:v>8.423175523813697E-3</c:v>
                </c:pt>
                <c:pt idx="241" formatCode="0.00%">
                  <c:v>8.423175523813697E-3</c:v>
                </c:pt>
                <c:pt idx="242" formatCode="0.00%">
                  <c:v>8.423175523813697E-3</c:v>
                </c:pt>
                <c:pt idx="243" formatCode="0.00%">
                  <c:v>8.423175523813697E-3</c:v>
                </c:pt>
                <c:pt idx="244" formatCode="0.00%">
                  <c:v>8.423175523813697E-3</c:v>
                </c:pt>
                <c:pt idx="245" formatCode="0.00%">
                  <c:v>8.423175523813697E-3</c:v>
                </c:pt>
                <c:pt idx="246" formatCode="0.00%">
                  <c:v>8.5048009199974565E-3</c:v>
                </c:pt>
                <c:pt idx="247" formatCode="0.00%">
                  <c:v>8.5048009199974565E-3</c:v>
                </c:pt>
                <c:pt idx="248" formatCode="0.00%">
                  <c:v>8.5773770715135925E-3</c:v>
                </c:pt>
                <c:pt idx="249" formatCode="0.00%">
                  <c:v>8.6425243033696579E-3</c:v>
                </c:pt>
                <c:pt idx="250" formatCode="0.00%">
                  <c:v>8.6616736422357905E-3</c:v>
                </c:pt>
                <c:pt idx="251" formatCode="0.00%">
                  <c:v>8.7696650547926074E-3</c:v>
                </c:pt>
                <c:pt idx="252" formatCode="0.00%">
                  <c:v>8.8706291365607814E-3</c:v>
                </c:pt>
                <c:pt idx="253" formatCode="0.00%">
                  <c:v>8.9240357729699731E-3</c:v>
                </c:pt>
                <c:pt idx="254" formatCode="0.00%">
                  <c:v>9.1343526805329079E-3</c:v>
                </c:pt>
                <c:pt idx="255" formatCode="0.00%">
                  <c:v>9.4071689594379393E-3</c:v>
                </c:pt>
                <c:pt idx="256" formatCode="0.00%">
                  <c:v>9.5586239330500474E-3</c:v>
                </c:pt>
                <c:pt idx="257" formatCode="0.00%">
                  <c:v>9.5586239330500474E-3</c:v>
                </c:pt>
                <c:pt idx="258" formatCode="0.00%">
                  <c:v>9.5586239330500474E-3</c:v>
                </c:pt>
                <c:pt idx="259" formatCode="0.00%">
                  <c:v>9.5586239330500474E-3</c:v>
                </c:pt>
                <c:pt idx="260" formatCode="0.00%">
                  <c:v>9.5586239330500474E-3</c:v>
                </c:pt>
                <c:pt idx="261" formatCode="0.00%">
                  <c:v>9.5586239330500474E-3</c:v>
                </c:pt>
                <c:pt idx="262" formatCode="0.00%">
                  <c:v>9.5586239330500474E-3</c:v>
                </c:pt>
                <c:pt idx="263" formatCode="0.00%">
                  <c:v>9.5586239330500474E-3</c:v>
                </c:pt>
                <c:pt idx="264" formatCode="0.00%">
                  <c:v>9.5586239330500474E-3</c:v>
                </c:pt>
                <c:pt idx="265" formatCode="0.00%">
                  <c:v>9.5586239330500474E-3</c:v>
                </c:pt>
                <c:pt idx="266" formatCode="0.00%">
                  <c:v>9.5586239330500474E-3</c:v>
                </c:pt>
                <c:pt idx="267" formatCode="0.00%">
                  <c:v>9.5586239330500474E-3</c:v>
                </c:pt>
                <c:pt idx="268" formatCode="0.00%">
                  <c:v>9.5586239330500474E-3</c:v>
                </c:pt>
                <c:pt idx="269" formatCode="0.00%">
                  <c:v>9.5586239330500474E-3</c:v>
                </c:pt>
                <c:pt idx="270" formatCode="0.00%">
                  <c:v>9.5586239330500474E-3</c:v>
                </c:pt>
                <c:pt idx="271" formatCode="0.00%">
                  <c:v>9.5586239330500474E-3</c:v>
                </c:pt>
                <c:pt idx="272" formatCode="0.00%">
                  <c:v>9.5586239330500474E-3</c:v>
                </c:pt>
                <c:pt idx="273" formatCode="0.00%">
                  <c:v>9.5586239330500474E-3</c:v>
                </c:pt>
                <c:pt idx="274" formatCode="0.00%">
                  <c:v>9.5586239330500474E-3</c:v>
                </c:pt>
                <c:pt idx="275" formatCode="0.00%">
                  <c:v>9.5586239330500474E-3</c:v>
                </c:pt>
                <c:pt idx="276" formatCode="0.00%">
                  <c:v>9.5586239330500474E-3</c:v>
                </c:pt>
                <c:pt idx="277" formatCode="0.00%">
                  <c:v>9.5586239330500474E-3</c:v>
                </c:pt>
                <c:pt idx="278" formatCode="0.00%">
                  <c:v>9.5586239330500474E-3</c:v>
                </c:pt>
                <c:pt idx="279" formatCode="0.00%">
                  <c:v>9.5586239330500474E-3</c:v>
                </c:pt>
                <c:pt idx="280" formatCode="0.00%">
                  <c:v>9.5586239330500474E-3</c:v>
                </c:pt>
                <c:pt idx="281" formatCode="0.00%">
                  <c:v>9.5586239330500474E-3</c:v>
                </c:pt>
                <c:pt idx="282" formatCode="0.00%">
                  <c:v>9.5586239330500474E-3</c:v>
                </c:pt>
                <c:pt idx="283" formatCode="0.00%">
                  <c:v>9.5586239330500474E-3</c:v>
                </c:pt>
                <c:pt idx="284" formatCode="0.00%">
                  <c:v>9.5586239330500474E-3</c:v>
                </c:pt>
                <c:pt idx="285" formatCode="0.00%">
                  <c:v>9.5586239330500474E-3</c:v>
                </c:pt>
                <c:pt idx="286" formatCode="0.00%">
                  <c:v>9.5586239330500474E-3</c:v>
                </c:pt>
                <c:pt idx="287" formatCode="0.00%">
                  <c:v>9.5586239330500474E-3</c:v>
                </c:pt>
                <c:pt idx="288" formatCode="0.00%">
                  <c:v>9.5586239330500474E-3</c:v>
                </c:pt>
                <c:pt idx="289" formatCode="0.00%">
                  <c:v>9.5586239330500474E-3</c:v>
                </c:pt>
                <c:pt idx="290" formatCode="0.00%">
                  <c:v>9.5586239330500474E-3</c:v>
                </c:pt>
                <c:pt idx="291" formatCode="0.00%">
                  <c:v>9.5586239330500474E-3</c:v>
                </c:pt>
                <c:pt idx="292" formatCode="0.00%">
                  <c:v>9.5586239330500474E-3</c:v>
                </c:pt>
                <c:pt idx="293" formatCode="0.00%">
                  <c:v>9.5586239330500474E-3</c:v>
                </c:pt>
                <c:pt idx="294" formatCode="0.00%">
                  <c:v>9.5586239330500474E-3</c:v>
                </c:pt>
                <c:pt idx="295" formatCode="0.00%">
                  <c:v>9.5586239330500474E-3</c:v>
                </c:pt>
                <c:pt idx="296" formatCode="0.00%">
                  <c:v>9.5586239330500474E-3</c:v>
                </c:pt>
                <c:pt idx="297" formatCode="0.00%">
                  <c:v>9.5586239330500474E-3</c:v>
                </c:pt>
                <c:pt idx="298" formatCode="0.00%">
                  <c:v>9.5586239330500474E-3</c:v>
                </c:pt>
                <c:pt idx="299" formatCode="0.00%">
                  <c:v>9.5586239330500474E-3</c:v>
                </c:pt>
                <c:pt idx="300" formatCode="0.00%">
                  <c:v>9.5586239330500474E-3</c:v>
                </c:pt>
                <c:pt idx="301" formatCode="0.00%">
                  <c:v>9.5586239330500474E-3</c:v>
                </c:pt>
                <c:pt idx="302" formatCode="0.00%">
                  <c:v>9.5586239330500474E-3</c:v>
                </c:pt>
                <c:pt idx="303" formatCode="0.00%">
                  <c:v>9.5586239330500474E-3</c:v>
                </c:pt>
                <c:pt idx="304" formatCode="0.00%">
                  <c:v>9.5586239330500474E-3</c:v>
                </c:pt>
                <c:pt idx="305" formatCode="0.00%">
                  <c:v>9.5586239330500474E-3</c:v>
                </c:pt>
                <c:pt idx="306" formatCode="0.00%">
                  <c:v>9.5586239330500474E-3</c:v>
                </c:pt>
                <c:pt idx="307" formatCode="0.00%">
                  <c:v>9.4581477656605403E-3</c:v>
                </c:pt>
                <c:pt idx="308" formatCode="0.00%">
                  <c:v>9.4581477656605403E-3</c:v>
                </c:pt>
                <c:pt idx="309" formatCode="0.00%">
                  <c:v>9.4581477656605403E-3</c:v>
                </c:pt>
                <c:pt idx="310" formatCode="0.00%">
                  <c:v>9.4581477656605403E-3</c:v>
                </c:pt>
                <c:pt idx="311" formatCode="0.00%">
                  <c:v>9.4581477656605403E-3</c:v>
                </c:pt>
                <c:pt idx="312" formatCode="0.00%">
                  <c:v>9.4581477656605403E-3</c:v>
                </c:pt>
                <c:pt idx="313" formatCode="0.00%">
                  <c:v>9.4581477656605403E-3</c:v>
                </c:pt>
                <c:pt idx="314" formatCode="0.00%">
                  <c:v>9.4581477656605403E-3</c:v>
                </c:pt>
                <c:pt idx="315" formatCode="0.00%">
                  <c:v>9.4581477656605403E-3</c:v>
                </c:pt>
                <c:pt idx="316" formatCode="0.00%">
                  <c:v>9.4581477656605403E-3</c:v>
                </c:pt>
                <c:pt idx="317" formatCode="0.00%">
                  <c:v>9.4581477656605403E-3</c:v>
                </c:pt>
                <c:pt idx="318" formatCode="0.00%">
                  <c:v>9.4581477656605403E-3</c:v>
                </c:pt>
                <c:pt idx="319" formatCode="0.00%">
                  <c:v>9.4581477656605403E-3</c:v>
                </c:pt>
                <c:pt idx="320" formatCode="0.00%">
                  <c:v>9.4581477656605403E-3</c:v>
                </c:pt>
                <c:pt idx="321" formatCode="0.00%">
                  <c:v>9.4581477656605403E-3</c:v>
                </c:pt>
                <c:pt idx="322" formatCode="0.00%">
                  <c:v>9.4581477656605403E-3</c:v>
                </c:pt>
                <c:pt idx="323" formatCode="0.00%">
                  <c:v>9.4581477656605403E-3</c:v>
                </c:pt>
                <c:pt idx="324" formatCode="0.00%">
                  <c:v>9.4581477656605403E-3</c:v>
                </c:pt>
                <c:pt idx="325" formatCode="0.00%">
                  <c:v>9.4581477656605403E-3</c:v>
                </c:pt>
                <c:pt idx="326" formatCode="0.00%">
                  <c:v>9.4581477656605403E-3</c:v>
                </c:pt>
                <c:pt idx="327" formatCode="0.00%">
                  <c:v>9.4581477656605403E-3</c:v>
                </c:pt>
                <c:pt idx="328" formatCode="0.00%">
                  <c:v>9.4581477656605403E-3</c:v>
                </c:pt>
                <c:pt idx="329" formatCode="0.00%">
                  <c:v>9.4581477656605403E-3</c:v>
                </c:pt>
                <c:pt idx="330" formatCode="0.00%">
                  <c:v>9.4581477656605403E-3</c:v>
                </c:pt>
                <c:pt idx="331" formatCode="0.00%">
                  <c:v>9.4581477656605403E-3</c:v>
                </c:pt>
                <c:pt idx="332" formatCode="0.00%">
                  <c:v>9.4581477656605403E-3</c:v>
                </c:pt>
                <c:pt idx="333" formatCode="0.00%">
                  <c:v>9.4581477656605403E-3</c:v>
                </c:pt>
                <c:pt idx="334" formatCode="0.00%">
                  <c:v>9.4581477656605403E-3</c:v>
                </c:pt>
                <c:pt idx="335" formatCode="0.00%">
                  <c:v>9.4581477656605403E-3</c:v>
                </c:pt>
                <c:pt idx="336" formatCode="0.00%">
                  <c:v>9.4581477656605403E-3</c:v>
                </c:pt>
                <c:pt idx="337" formatCode="0.00%">
                  <c:v>9.4581477656605403E-3</c:v>
                </c:pt>
                <c:pt idx="338" formatCode="0.00%">
                  <c:v>9.4581477656605403E-3</c:v>
                </c:pt>
                <c:pt idx="339" formatCode="0.00%">
                  <c:v>9.4581477656605403E-3</c:v>
                </c:pt>
                <c:pt idx="340" formatCode="0.00%">
                  <c:v>9.4581477656605403E-3</c:v>
                </c:pt>
                <c:pt idx="341" formatCode="0.00%">
                  <c:v>9.4581477656605403E-3</c:v>
                </c:pt>
                <c:pt idx="342" formatCode="0.00%">
                  <c:v>9.4581477656605403E-3</c:v>
                </c:pt>
                <c:pt idx="343" formatCode="0.00%">
                  <c:v>9.4581477656605403E-3</c:v>
                </c:pt>
                <c:pt idx="344" formatCode="0.00%">
                  <c:v>9.4581477656605403E-3</c:v>
                </c:pt>
                <c:pt idx="345" formatCode="0.00%">
                  <c:v>9.4581477656605403E-3</c:v>
                </c:pt>
                <c:pt idx="346" formatCode="0.00%">
                  <c:v>9.4581477656605403E-3</c:v>
                </c:pt>
                <c:pt idx="347" formatCode="0.00%">
                  <c:v>9.4581477656605403E-3</c:v>
                </c:pt>
                <c:pt idx="348" formatCode="0.00%">
                  <c:v>9.4581477656605403E-3</c:v>
                </c:pt>
                <c:pt idx="349" formatCode="0.00%">
                  <c:v>9.4581477656605403E-3</c:v>
                </c:pt>
                <c:pt idx="350" formatCode="0.00%">
                  <c:v>9.4581477656605403E-3</c:v>
                </c:pt>
                <c:pt idx="351" formatCode="0.00%">
                  <c:v>9.4581477656605403E-3</c:v>
                </c:pt>
                <c:pt idx="352" formatCode="0.00%">
                  <c:v>9.4581477656605403E-3</c:v>
                </c:pt>
                <c:pt idx="353" formatCode="0.00%">
                  <c:v>9.4581477656605403E-3</c:v>
                </c:pt>
                <c:pt idx="354" formatCode="0.00%">
                  <c:v>9.4581477656605403E-3</c:v>
                </c:pt>
                <c:pt idx="355" formatCode="0.00%">
                  <c:v>9.4581477656605403E-3</c:v>
                </c:pt>
                <c:pt idx="356" formatCode="0.00%">
                  <c:v>9.2887883045891691E-3</c:v>
                </c:pt>
                <c:pt idx="357" formatCode="0.00%">
                  <c:v>9.1047566865537499E-3</c:v>
                </c:pt>
                <c:pt idx="358" formatCode="0.00%">
                  <c:v>8.9240357729699731E-3</c:v>
                </c:pt>
                <c:pt idx="359" formatCode="0.00%">
                  <c:v>8.8706291365607814E-3</c:v>
                </c:pt>
                <c:pt idx="360" formatCode="0.00%">
                  <c:v>8.8706291365607814E-3</c:v>
                </c:pt>
                <c:pt idx="361" formatCode="0.00%">
                  <c:v>8.8706291365607814E-3</c:v>
                </c:pt>
                <c:pt idx="362" formatCode="0.00%">
                  <c:v>8.8706291365607814E-3</c:v>
                </c:pt>
                <c:pt idx="363" formatCode="0.00%">
                  <c:v>8.8706291365607814E-3</c:v>
                </c:pt>
                <c:pt idx="364" formatCode="0.00%">
                  <c:v>8.8706291365607814E-3</c:v>
                </c:pt>
                <c:pt idx="365" formatCode="0.00%">
                  <c:v>8.8706291365607814E-3</c:v>
                </c:pt>
                <c:pt idx="366" formatCode="0.00%">
                  <c:v>8.8706291365607814E-3</c:v>
                </c:pt>
                <c:pt idx="367" formatCode="0.00%">
                  <c:v>8.8706291365607814E-3</c:v>
                </c:pt>
                <c:pt idx="368" formatCode="0.00%">
                  <c:v>8.7696650547926074E-3</c:v>
                </c:pt>
                <c:pt idx="369" formatCode="0.00%">
                  <c:v>8.7696650547926074E-3</c:v>
                </c:pt>
                <c:pt idx="370" formatCode="0.00%">
                  <c:v>8.7696650547926074E-3</c:v>
                </c:pt>
                <c:pt idx="371" formatCode="0.00%">
                  <c:v>8.7696650547926074E-3</c:v>
                </c:pt>
                <c:pt idx="372" formatCode="0.00%">
                  <c:v>8.7696650547926074E-3</c:v>
                </c:pt>
                <c:pt idx="373" formatCode="0.00%">
                  <c:v>8.9151091770255479E-3</c:v>
                </c:pt>
                <c:pt idx="374" formatCode="0.00%">
                  <c:v>9.1047566865537499E-3</c:v>
                </c:pt>
                <c:pt idx="375" formatCode="0.00%">
                  <c:v>9.1047566865537499E-3</c:v>
                </c:pt>
                <c:pt idx="376" formatCode="0.00%">
                  <c:v>9.1047566865537499E-3</c:v>
                </c:pt>
                <c:pt idx="377" formatCode="0.00%">
                  <c:v>9.1047566865537499E-3</c:v>
                </c:pt>
                <c:pt idx="378" formatCode="0.00%">
                  <c:v>9.1047566865537499E-3</c:v>
                </c:pt>
                <c:pt idx="379" formatCode="0.00%">
                  <c:v>9.1047566865537499E-3</c:v>
                </c:pt>
                <c:pt idx="380" formatCode="0.00%">
                  <c:v>9.1047566865537499E-3</c:v>
                </c:pt>
                <c:pt idx="381" formatCode="0.00%">
                  <c:v>9.1047566865537499E-3</c:v>
                </c:pt>
                <c:pt idx="382" formatCode="0.00%">
                  <c:v>9.1047566865537499E-3</c:v>
                </c:pt>
                <c:pt idx="383" formatCode="0.00%">
                  <c:v>9.1047566865537499E-3</c:v>
                </c:pt>
                <c:pt idx="384" formatCode="0.00%">
                  <c:v>9.1047566865537499E-3</c:v>
                </c:pt>
                <c:pt idx="385" formatCode="0.00%">
                  <c:v>8.9151091770255479E-3</c:v>
                </c:pt>
                <c:pt idx="386" formatCode="0.00%">
                  <c:v>8.9151091770255479E-3</c:v>
                </c:pt>
                <c:pt idx="387" formatCode="0.00%">
                  <c:v>8.9151091770255479E-3</c:v>
                </c:pt>
                <c:pt idx="388" formatCode="0.00%">
                  <c:v>8.9151091770255479E-3</c:v>
                </c:pt>
                <c:pt idx="389" formatCode="0.00%">
                  <c:v>8.9151091770255479E-3</c:v>
                </c:pt>
                <c:pt idx="390" formatCode="0.00%">
                  <c:v>8.9151091770255479E-3</c:v>
                </c:pt>
                <c:pt idx="391" formatCode="0.00%">
                  <c:v>8.9151091770255479E-3</c:v>
                </c:pt>
                <c:pt idx="392" formatCode="0.00%">
                  <c:v>8.9151091770255479E-3</c:v>
                </c:pt>
                <c:pt idx="393" formatCode="0.00%">
                  <c:v>8.9151091770255479E-3</c:v>
                </c:pt>
                <c:pt idx="394" formatCode="0.00%">
                  <c:v>8.9151091770255479E-3</c:v>
                </c:pt>
                <c:pt idx="395" formatCode="0.00%">
                  <c:v>8.9151091770255479E-3</c:v>
                </c:pt>
                <c:pt idx="396" formatCode="0.00%">
                  <c:v>8.7696650547926074E-3</c:v>
                </c:pt>
                <c:pt idx="397" formatCode="0.00%">
                  <c:v>8.6616736422357905E-3</c:v>
                </c:pt>
                <c:pt idx="398" formatCode="0.00%">
                  <c:v>8.5930447124040639E-3</c:v>
                </c:pt>
                <c:pt idx="399" formatCode="0.00%">
                  <c:v>8.4145687498547121E-3</c:v>
                </c:pt>
                <c:pt idx="400" formatCode="0.00%">
                  <c:v>8.4145687498547121E-3</c:v>
                </c:pt>
                <c:pt idx="401" formatCode="0.00%">
                  <c:v>8.4145687498547121E-3</c:v>
                </c:pt>
                <c:pt idx="402" formatCode="0.00%">
                  <c:v>8.4145687498547121E-3</c:v>
                </c:pt>
                <c:pt idx="403" formatCode="0.00%">
                  <c:v>8.4145687498547121E-3</c:v>
                </c:pt>
                <c:pt idx="404" formatCode="0.00%">
                  <c:v>8.4145687498547121E-3</c:v>
                </c:pt>
                <c:pt idx="405" formatCode="0.00%">
                  <c:v>8.4145687498547121E-3</c:v>
                </c:pt>
                <c:pt idx="406" formatCode="0.00%">
                  <c:v>8.4145687498547121E-3</c:v>
                </c:pt>
                <c:pt idx="407" formatCode="0.00%">
                  <c:v>8.4145687498547121E-3</c:v>
                </c:pt>
                <c:pt idx="408" formatCode="0.00%">
                  <c:v>8.4145687498547121E-3</c:v>
                </c:pt>
                <c:pt idx="409" formatCode="0.00%">
                  <c:v>8.4145687498547121E-3</c:v>
                </c:pt>
                <c:pt idx="410" formatCode="0.00%">
                  <c:v>8.4145687498547121E-3</c:v>
                </c:pt>
                <c:pt idx="411" formatCode="0.00%">
                  <c:v>8.4145687498547121E-3</c:v>
                </c:pt>
                <c:pt idx="412" formatCode="0.00%">
                  <c:v>8.4145687498547121E-3</c:v>
                </c:pt>
                <c:pt idx="413" formatCode="0.00%">
                  <c:v>8.4145687498547121E-3</c:v>
                </c:pt>
                <c:pt idx="414" formatCode="0.00%">
                  <c:v>8.4145687498547121E-3</c:v>
                </c:pt>
                <c:pt idx="415" formatCode="0.00%">
                  <c:v>8.4145687498547121E-3</c:v>
                </c:pt>
                <c:pt idx="416" formatCode="0.00%">
                  <c:v>8.4145687498547121E-3</c:v>
                </c:pt>
                <c:pt idx="417" formatCode="0.00%">
                  <c:v>8.4145687498547121E-3</c:v>
                </c:pt>
                <c:pt idx="418" formatCode="0.00%">
                  <c:v>8.4145687498547121E-3</c:v>
                </c:pt>
                <c:pt idx="419" formatCode="0.00%">
                  <c:v>8.4145687498547121E-3</c:v>
                </c:pt>
                <c:pt idx="420" formatCode="0.00%">
                  <c:v>8.4145687498547121E-3</c:v>
                </c:pt>
                <c:pt idx="421" formatCode="0.00%">
                  <c:v>8.4145687498547121E-3</c:v>
                </c:pt>
                <c:pt idx="422" formatCode="0.00%">
                  <c:v>8.4145687498547121E-3</c:v>
                </c:pt>
                <c:pt idx="423" formatCode="0.00%">
                  <c:v>8.4145687498547121E-3</c:v>
                </c:pt>
                <c:pt idx="424" formatCode="0.00%">
                  <c:v>8.4145687498547121E-3</c:v>
                </c:pt>
                <c:pt idx="425" formatCode="0.00%">
                  <c:v>8.4145687498547121E-3</c:v>
                </c:pt>
                <c:pt idx="426" formatCode="0.00%">
                  <c:v>8.4145687498547121E-3</c:v>
                </c:pt>
                <c:pt idx="427" formatCode="0.00%">
                  <c:v>8.4145687498547121E-3</c:v>
                </c:pt>
                <c:pt idx="428" formatCode="0.00%">
                  <c:v>8.4145687498547121E-3</c:v>
                </c:pt>
                <c:pt idx="429" formatCode="0.00%">
                  <c:v>8.4145687498547121E-3</c:v>
                </c:pt>
                <c:pt idx="430" formatCode="0.00%">
                  <c:v>8.4145687498547121E-3</c:v>
                </c:pt>
                <c:pt idx="431" formatCode="0.00%">
                  <c:v>8.4145687498547121E-3</c:v>
                </c:pt>
                <c:pt idx="432" formatCode="0.00%">
                  <c:v>8.4145687498547121E-3</c:v>
                </c:pt>
                <c:pt idx="433" formatCode="0.00%">
                  <c:v>8.4145687498547121E-3</c:v>
                </c:pt>
                <c:pt idx="434" formatCode="0.00%">
                  <c:v>8.4145687498547121E-3</c:v>
                </c:pt>
                <c:pt idx="435" formatCode="0.00%">
                  <c:v>8.4145687498547121E-3</c:v>
                </c:pt>
                <c:pt idx="436" formatCode="0.00%">
                  <c:v>8.4145687498547121E-3</c:v>
                </c:pt>
                <c:pt idx="437" formatCode="0.00%">
                  <c:v>8.4145687498547121E-3</c:v>
                </c:pt>
                <c:pt idx="438" formatCode="0.00%">
                  <c:v>8.4145687498547121E-3</c:v>
                </c:pt>
                <c:pt idx="439" formatCode="0.00%">
                  <c:v>8.4145687498547121E-3</c:v>
                </c:pt>
                <c:pt idx="440" formatCode="0.00%">
                  <c:v>8.4145687498547121E-3</c:v>
                </c:pt>
                <c:pt idx="441" formatCode="0.00%">
                  <c:v>8.4145687498547121E-3</c:v>
                </c:pt>
                <c:pt idx="442" formatCode="0.00%">
                  <c:v>8.4145687498547121E-3</c:v>
                </c:pt>
                <c:pt idx="443" formatCode="0.00%">
                  <c:v>8.4145687498547121E-3</c:v>
                </c:pt>
                <c:pt idx="444" formatCode="0.00%">
                  <c:v>8.4145687498547121E-3</c:v>
                </c:pt>
                <c:pt idx="445" formatCode="0.00%">
                  <c:v>8.4145687498547121E-3</c:v>
                </c:pt>
                <c:pt idx="446" formatCode="0.00%">
                  <c:v>8.4145687498547121E-3</c:v>
                </c:pt>
                <c:pt idx="447" formatCode="0.00%">
                  <c:v>8.4145687498547121E-3</c:v>
                </c:pt>
                <c:pt idx="448" formatCode="0.00%">
                  <c:v>8.4145687498547121E-3</c:v>
                </c:pt>
                <c:pt idx="449" formatCode="0.00%">
                  <c:v>8.4145687498547121E-3</c:v>
                </c:pt>
                <c:pt idx="450" formatCode="0.00%">
                  <c:v>8.4145687498547121E-3</c:v>
                </c:pt>
                <c:pt idx="451" formatCode="0.00%">
                  <c:v>8.4145687498547121E-3</c:v>
                </c:pt>
                <c:pt idx="452" formatCode="0.00%">
                  <c:v>8.4145687498547121E-3</c:v>
                </c:pt>
                <c:pt idx="453" formatCode="0.00%">
                  <c:v>8.4145687498547121E-3</c:v>
                </c:pt>
                <c:pt idx="454" formatCode="0.00%">
                  <c:v>8.4145687498547121E-3</c:v>
                </c:pt>
                <c:pt idx="455" formatCode="0.00%">
                  <c:v>8.4145687498547121E-3</c:v>
                </c:pt>
                <c:pt idx="456" formatCode="0.00%">
                  <c:v>8.4145687498547121E-3</c:v>
                </c:pt>
                <c:pt idx="457" formatCode="0.00%">
                  <c:v>8.4145687498547121E-3</c:v>
                </c:pt>
                <c:pt idx="458" formatCode="0.00%">
                  <c:v>8.4145687498547121E-3</c:v>
                </c:pt>
                <c:pt idx="459" formatCode="0.00%">
                  <c:v>8.4145687498547121E-3</c:v>
                </c:pt>
                <c:pt idx="460" formatCode="0.00%">
                  <c:v>8.4145687498547121E-3</c:v>
                </c:pt>
                <c:pt idx="461" formatCode="0.00%">
                  <c:v>8.4145687498547121E-3</c:v>
                </c:pt>
                <c:pt idx="462" formatCode="0.00%">
                  <c:v>8.4145687498547121E-3</c:v>
                </c:pt>
                <c:pt idx="463" formatCode="0.00%">
                  <c:v>8.4145687498547121E-3</c:v>
                </c:pt>
                <c:pt idx="464" formatCode="0.00%">
                  <c:v>8.4145687498547121E-3</c:v>
                </c:pt>
                <c:pt idx="465" formatCode="0.00%">
                  <c:v>8.4145687498547121E-3</c:v>
                </c:pt>
                <c:pt idx="466" formatCode="0.00%">
                  <c:v>8.4145687498547121E-3</c:v>
                </c:pt>
                <c:pt idx="467" formatCode="0.00%">
                  <c:v>8.4145687498547121E-3</c:v>
                </c:pt>
                <c:pt idx="468" formatCode="0.00%">
                  <c:v>8.4145687498547121E-3</c:v>
                </c:pt>
                <c:pt idx="469" formatCode="0.00%">
                  <c:v>8.4145687498547121E-3</c:v>
                </c:pt>
                <c:pt idx="470" formatCode="0.00%">
                  <c:v>8.4145687498547121E-3</c:v>
                </c:pt>
                <c:pt idx="471" formatCode="0.00%">
                  <c:v>8.4145687498547121E-3</c:v>
                </c:pt>
                <c:pt idx="472" formatCode="0.00%">
                  <c:v>8.4145687498547121E-3</c:v>
                </c:pt>
                <c:pt idx="473" formatCode="0.00%">
                  <c:v>8.4145687498547121E-3</c:v>
                </c:pt>
                <c:pt idx="474" formatCode="0.00%">
                  <c:v>8.4145687498547121E-3</c:v>
                </c:pt>
                <c:pt idx="475" formatCode="0.00%">
                  <c:v>8.4145687498547121E-3</c:v>
                </c:pt>
                <c:pt idx="476" formatCode="0.00%">
                  <c:v>8.4145687498547121E-3</c:v>
                </c:pt>
                <c:pt idx="477" formatCode="0.00%">
                  <c:v>8.4145687498547121E-3</c:v>
                </c:pt>
                <c:pt idx="478" formatCode="0.00%">
                  <c:v>8.4145687498547121E-3</c:v>
                </c:pt>
                <c:pt idx="479" formatCode="0.00%">
                  <c:v>8.4145687498547121E-3</c:v>
                </c:pt>
                <c:pt idx="480" formatCode="0.00%">
                  <c:v>8.4145687498547121E-3</c:v>
                </c:pt>
                <c:pt idx="481" formatCode="0.00%">
                  <c:v>8.4145687498547121E-3</c:v>
                </c:pt>
                <c:pt idx="482" formatCode="0.00%">
                  <c:v>8.4145687498547121E-3</c:v>
                </c:pt>
                <c:pt idx="483" formatCode="0.00%">
                  <c:v>8.4145687498547121E-3</c:v>
                </c:pt>
                <c:pt idx="484" formatCode="0.00%">
                  <c:v>8.4145687498547121E-3</c:v>
                </c:pt>
                <c:pt idx="485" formatCode="0.00%">
                  <c:v>8.4145687498547121E-3</c:v>
                </c:pt>
                <c:pt idx="486" formatCode="0.00%">
                  <c:v>8.4145687498547121E-3</c:v>
                </c:pt>
                <c:pt idx="487" formatCode="0.00%">
                  <c:v>8.4145687498547121E-3</c:v>
                </c:pt>
                <c:pt idx="488" formatCode="0.00%">
                  <c:v>8.4145687498547121E-3</c:v>
                </c:pt>
                <c:pt idx="489" formatCode="0.00%">
                  <c:v>8.4145687498547121E-3</c:v>
                </c:pt>
                <c:pt idx="490" formatCode="0.00%">
                  <c:v>8.4145687498547121E-3</c:v>
                </c:pt>
                <c:pt idx="491" formatCode="0.00%">
                  <c:v>8.4145687498547121E-3</c:v>
                </c:pt>
                <c:pt idx="492" formatCode="0.00%">
                  <c:v>8.4145687498547121E-3</c:v>
                </c:pt>
                <c:pt idx="493" formatCode="0.00%">
                  <c:v>8.4145687498547121E-3</c:v>
                </c:pt>
                <c:pt idx="494" formatCode="0.00%">
                  <c:v>8.4145687498547121E-3</c:v>
                </c:pt>
                <c:pt idx="495" formatCode="0.00%">
                  <c:v>8.4145687498547121E-3</c:v>
                </c:pt>
                <c:pt idx="496" formatCode="0.00%">
                  <c:v>8.4145687498547121E-3</c:v>
                </c:pt>
                <c:pt idx="497" formatCode="0.00%">
                  <c:v>8.4145687498547121E-3</c:v>
                </c:pt>
                <c:pt idx="498" formatCode="0.00%">
                  <c:v>8.1743776345280621E-3</c:v>
                </c:pt>
                <c:pt idx="499" formatCode="0.00%">
                  <c:v>8.1743776345280621E-3</c:v>
                </c:pt>
                <c:pt idx="500" formatCode="0.00%">
                  <c:v>7.9252439236326411E-3</c:v>
                </c:pt>
                <c:pt idx="501" formatCode="0.00%">
                  <c:v>7.7795482522587502E-3</c:v>
                </c:pt>
                <c:pt idx="502" formatCode="0.00%">
                  <c:v>7.6346134784926025E-3</c:v>
                </c:pt>
                <c:pt idx="503" formatCode="0.00%">
                  <c:v>7.5220216372963392E-3</c:v>
                </c:pt>
                <c:pt idx="504" formatCode="0.00%">
                  <c:v>7.2751400995945568E-3</c:v>
                </c:pt>
                <c:pt idx="505" formatCode="0.00%">
                  <c:v>7.0216851864270515E-3</c:v>
                </c:pt>
                <c:pt idx="506" formatCode="0.00%">
                  <c:v>6.7772710020890803E-3</c:v>
                </c:pt>
                <c:pt idx="507" formatCode="0.00%">
                  <c:v>6.611632836477188E-3</c:v>
                </c:pt>
                <c:pt idx="508" formatCode="0.00%">
                  <c:v>6.478438082043958E-3</c:v>
                </c:pt>
                <c:pt idx="509" formatCode="0.00%">
                  <c:v>6.36686397524987E-3</c:v>
                </c:pt>
                <c:pt idx="510" formatCode="0.00%">
                  <c:v>6.2473662461674179E-3</c:v>
                </c:pt>
                <c:pt idx="511" formatCode="0.00%">
                  <c:v>6.36686397524987E-3</c:v>
                </c:pt>
                <c:pt idx="512" formatCode="0.00%">
                  <c:v>6.36686397524987E-3</c:v>
                </c:pt>
                <c:pt idx="513" formatCode="0.00%">
                  <c:v>6.36686397524987E-3</c:v>
                </c:pt>
                <c:pt idx="514" formatCode="0.00%">
                  <c:v>6.36686397524987E-3</c:v>
                </c:pt>
                <c:pt idx="515" formatCode="0.00%">
                  <c:v>6.36686397524987E-3</c:v>
                </c:pt>
                <c:pt idx="516" formatCode="0.00%">
                  <c:v>6.36686397524987E-3</c:v>
                </c:pt>
                <c:pt idx="517" formatCode="0.00%">
                  <c:v>6.36686397524987E-3</c:v>
                </c:pt>
                <c:pt idx="518" formatCode="0.00%">
                  <c:v>6.36686397524987E-3</c:v>
                </c:pt>
                <c:pt idx="519" formatCode="0.00%">
                  <c:v>6.36686397524987E-3</c:v>
                </c:pt>
                <c:pt idx="520" formatCode="0.00%">
                  <c:v>6.36686397524987E-3</c:v>
                </c:pt>
                <c:pt idx="521" formatCode="0.00%">
                  <c:v>6.36686397524987E-3</c:v>
                </c:pt>
                <c:pt idx="522" formatCode="0.00%">
                  <c:v>6.36686397524987E-3</c:v>
                </c:pt>
                <c:pt idx="523" formatCode="0.00%">
                  <c:v>6.36686397524987E-3</c:v>
                </c:pt>
                <c:pt idx="524" formatCode="0.00%">
                  <c:v>6.36686397524987E-3</c:v>
                </c:pt>
                <c:pt idx="525" formatCode="0.00%">
                  <c:v>6.36686397524987E-3</c:v>
                </c:pt>
                <c:pt idx="526" formatCode="0.00%">
                  <c:v>6.36686397524987E-3</c:v>
                </c:pt>
                <c:pt idx="527" formatCode="0.00%">
                  <c:v>6.36686397524987E-3</c:v>
                </c:pt>
                <c:pt idx="528" formatCode="0.00%">
                  <c:v>6.36686397524987E-3</c:v>
                </c:pt>
                <c:pt idx="529" formatCode="0.00%">
                  <c:v>6.36686397524987E-3</c:v>
                </c:pt>
                <c:pt idx="530" formatCode="0.00%">
                  <c:v>6.36686397524987E-3</c:v>
                </c:pt>
                <c:pt idx="531" formatCode="0.00%">
                  <c:v>6.36686397524987E-3</c:v>
                </c:pt>
                <c:pt idx="532" formatCode="0.00%">
                  <c:v>6.36686397524987E-3</c:v>
                </c:pt>
                <c:pt idx="533" formatCode="0.00%">
                  <c:v>6.36686397524987E-3</c:v>
                </c:pt>
                <c:pt idx="534" formatCode="0.00%">
                  <c:v>6.36686397524987E-3</c:v>
                </c:pt>
                <c:pt idx="535" formatCode="0.00%">
                  <c:v>6.36686397524987E-3</c:v>
                </c:pt>
                <c:pt idx="536" formatCode="0.00%">
                  <c:v>6.36686397524987E-3</c:v>
                </c:pt>
                <c:pt idx="537" formatCode="0.00%">
                  <c:v>6.36686397524987E-3</c:v>
                </c:pt>
                <c:pt idx="538" formatCode="0.00%">
                  <c:v>6.36686397524987E-3</c:v>
                </c:pt>
                <c:pt idx="539" formatCode="0.00%">
                  <c:v>6.36686397524987E-3</c:v>
                </c:pt>
                <c:pt idx="540" formatCode="0.00%">
                  <c:v>6.36686397524987E-3</c:v>
                </c:pt>
                <c:pt idx="541" formatCode="0.00%">
                  <c:v>6.36686397524987E-3</c:v>
                </c:pt>
                <c:pt idx="542" formatCode="0.00%">
                  <c:v>6.36686397524987E-3</c:v>
                </c:pt>
                <c:pt idx="543" formatCode="0.00%">
                  <c:v>6.36686397524987E-3</c:v>
                </c:pt>
                <c:pt idx="544" formatCode="0.00%">
                  <c:v>6.36686397524987E-3</c:v>
                </c:pt>
                <c:pt idx="545" formatCode="0.00%">
                  <c:v>6.36686397524987E-3</c:v>
                </c:pt>
                <c:pt idx="546" formatCode="0.00%">
                  <c:v>6.36686397524987E-3</c:v>
                </c:pt>
                <c:pt idx="547" formatCode="0.00%">
                  <c:v>6.36686397524987E-3</c:v>
                </c:pt>
                <c:pt idx="548" formatCode="0.00%">
                  <c:v>6.478438082043958E-3</c:v>
                </c:pt>
                <c:pt idx="549" formatCode="0.00%">
                  <c:v>6.611632836477188E-3</c:v>
                </c:pt>
                <c:pt idx="550" formatCode="0.00%">
                  <c:v>6.6616867304472582E-3</c:v>
                </c:pt>
                <c:pt idx="551" formatCode="0.00%">
                  <c:v>6.8327374259087303E-3</c:v>
                </c:pt>
                <c:pt idx="552" formatCode="0.00%">
                  <c:v>7.0216851864270515E-3</c:v>
                </c:pt>
                <c:pt idx="553" formatCode="0.00%">
                  <c:v>7.2751400995945568E-3</c:v>
                </c:pt>
                <c:pt idx="554" formatCode="0.00%">
                  <c:v>7.5220216372963392E-3</c:v>
                </c:pt>
                <c:pt idx="555" formatCode="0.00%">
                  <c:v>7.6346134784926025E-3</c:v>
                </c:pt>
                <c:pt idx="556" formatCode="0.00%">
                  <c:v>7.7795482522587502E-3</c:v>
                </c:pt>
                <c:pt idx="557" formatCode="0.00%">
                  <c:v>7.9252439236326411E-3</c:v>
                </c:pt>
                <c:pt idx="558" formatCode="0.00%">
                  <c:v>8.7165236485421942E-3</c:v>
                </c:pt>
                <c:pt idx="559" formatCode="0.00%">
                  <c:v>9.6589093134661456E-3</c:v>
                </c:pt>
                <c:pt idx="560" formatCode="0.00%">
                  <c:v>1.0293310561334467E-2</c:v>
                </c:pt>
                <c:pt idx="561" formatCode="0.00%">
                  <c:v>1.1994079582156933E-2</c:v>
                </c:pt>
                <c:pt idx="562" formatCode="0.00%">
                  <c:v>1.371930588953949E-2</c:v>
                </c:pt>
                <c:pt idx="563" formatCode="0.00%">
                  <c:v>1.4604080161033794E-2</c:v>
                </c:pt>
                <c:pt idx="564" formatCode="0.00%">
                  <c:v>1.6074184158083513E-2</c:v>
                </c:pt>
                <c:pt idx="565" formatCode="0.00%">
                  <c:v>1.7737920388320561E-2</c:v>
                </c:pt>
                <c:pt idx="566" formatCode="0.00%">
                  <c:v>1.7737920388320561E-2</c:v>
                </c:pt>
                <c:pt idx="567" formatCode="0.00%">
                  <c:v>1.8227745766632154E-2</c:v>
                </c:pt>
                <c:pt idx="568" formatCode="0.00%">
                  <c:v>1.8227745766632154E-2</c:v>
                </c:pt>
                <c:pt idx="569" formatCode="0.00%">
                  <c:v>1.8227745766632154E-2</c:v>
                </c:pt>
                <c:pt idx="570" formatCode="0.00%">
                  <c:v>1.8227745766632154E-2</c:v>
                </c:pt>
                <c:pt idx="571" formatCode="0.00%">
                  <c:v>1.8227745766632154E-2</c:v>
                </c:pt>
                <c:pt idx="572" formatCode="0.00%">
                  <c:v>1.8227745766632154E-2</c:v>
                </c:pt>
                <c:pt idx="573" formatCode="0.00%">
                  <c:v>1.8227745766632154E-2</c:v>
                </c:pt>
                <c:pt idx="574" formatCode="0.00%">
                  <c:v>1.8227745766632154E-2</c:v>
                </c:pt>
                <c:pt idx="575" formatCode="0.00%">
                  <c:v>1.8227745766632154E-2</c:v>
                </c:pt>
                <c:pt idx="576" formatCode="0.00%">
                  <c:v>1.8227745766632154E-2</c:v>
                </c:pt>
                <c:pt idx="577" formatCode="0.00%">
                  <c:v>1.8227745766632154E-2</c:v>
                </c:pt>
                <c:pt idx="578" formatCode="0.00%">
                  <c:v>1.8227745766632154E-2</c:v>
                </c:pt>
                <c:pt idx="579" formatCode="0.00%">
                  <c:v>1.8227745766632154E-2</c:v>
                </c:pt>
                <c:pt idx="580" formatCode="0.00%">
                  <c:v>1.8227745766632154E-2</c:v>
                </c:pt>
                <c:pt idx="581" formatCode="0.00%">
                  <c:v>1.8227745766632154E-2</c:v>
                </c:pt>
                <c:pt idx="582" formatCode="0.00%">
                  <c:v>1.8227745766632154E-2</c:v>
                </c:pt>
                <c:pt idx="583" formatCode="0.00%">
                  <c:v>1.8227745766632154E-2</c:v>
                </c:pt>
                <c:pt idx="584" formatCode="0.00%">
                  <c:v>1.8227745766632154E-2</c:v>
                </c:pt>
                <c:pt idx="585" formatCode="0.00%">
                  <c:v>1.8227745766632154E-2</c:v>
                </c:pt>
                <c:pt idx="586" formatCode="0.00%">
                  <c:v>1.8227745766632154E-2</c:v>
                </c:pt>
                <c:pt idx="587" formatCode="0.00%">
                  <c:v>1.8227745766632154E-2</c:v>
                </c:pt>
                <c:pt idx="588" formatCode="0.00%">
                  <c:v>1.8227745766632154E-2</c:v>
                </c:pt>
                <c:pt idx="589" formatCode="0.00%">
                  <c:v>1.8227745766632154E-2</c:v>
                </c:pt>
                <c:pt idx="590" formatCode="0.00%">
                  <c:v>1.8227745766632154E-2</c:v>
                </c:pt>
                <c:pt idx="591" formatCode="0.00%">
                  <c:v>1.8227745766632154E-2</c:v>
                </c:pt>
                <c:pt idx="592" formatCode="0.00%">
                  <c:v>1.8227745766632154E-2</c:v>
                </c:pt>
                <c:pt idx="593" formatCode="0.00%">
                  <c:v>1.8227745766632154E-2</c:v>
                </c:pt>
                <c:pt idx="594" formatCode="0.00%">
                  <c:v>1.8227745766632154E-2</c:v>
                </c:pt>
                <c:pt idx="595" formatCode="0.00%">
                  <c:v>1.8227745766632154E-2</c:v>
                </c:pt>
                <c:pt idx="596" formatCode="0.00%">
                  <c:v>1.8227745766632154E-2</c:v>
                </c:pt>
                <c:pt idx="597" formatCode="0.00%">
                  <c:v>1.8227745766632154E-2</c:v>
                </c:pt>
                <c:pt idx="598" formatCode="0.00%">
                  <c:v>1.8227745766632154E-2</c:v>
                </c:pt>
                <c:pt idx="599" formatCode="0.00%">
                  <c:v>1.8227745766632154E-2</c:v>
                </c:pt>
                <c:pt idx="600" formatCode="0.00%">
                  <c:v>1.8227745766632154E-2</c:v>
                </c:pt>
                <c:pt idx="601" formatCode="0.00%">
                  <c:v>1.8227745766632154E-2</c:v>
                </c:pt>
                <c:pt idx="602" formatCode="0.00%">
                  <c:v>1.8227745766632154E-2</c:v>
                </c:pt>
                <c:pt idx="603" formatCode="0.00%">
                  <c:v>1.8227745766632154E-2</c:v>
                </c:pt>
                <c:pt idx="604" formatCode="0.00%">
                  <c:v>1.8227745766632154E-2</c:v>
                </c:pt>
                <c:pt idx="605" formatCode="0.00%">
                  <c:v>1.8227745766632154E-2</c:v>
                </c:pt>
                <c:pt idx="606" formatCode="0.00%">
                  <c:v>1.8227745766632154E-2</c:v>
                </c:pt>
                <c:pt idx="607" formatCode="0.00%">
                  <c:v>1.8227745766632154E-2</c:v>
                </c:pt>
                <c:pt idx="608" formatCode="0.00%">
                  <c:v>1.8227745766632154E-2</c:v>
                </c:pt>
                <c:pt idx="609" formatCode="0.00%">
                  <c:v>1.8227745766632154E-2</c:v>
                </c:pt>
                <c:pt idx="610" formatCode="0.00%">
                  <c:v>1.8227745766632154E-2</c:v>
                </c:pt>
                <c:pt idx="611" formatCode="0.00%">
                  <c:v>1.8227745766632154E-2</c:v>
                </c:pt>
                <c:pt idx="612" formatCode="0.00%">
                  <c:v>1.8227745766632154E-2</c:v>
                </c:pt>
                <c:pt idx="613" formatCode="0.00%">
                  <c:v>1.8227745766632154E-2</c:v>
                </c:pt>
                <c:pt idx="614" formatCode="0.00%">
                  <c:v>1.8227745766632154E-2</c:v>
                </c:pt>
                <c:pt idx="615" formatCode="0.00%">
                  <c:v>1.8227745766632154E-2</c:v>
                </c:pt>
                <c:pt idx="616" formatCode="0.00%">
                  <c:v>1.8227745766632154E-2</c:v>
                </c:pt>
                <c:pt idx="617" formatCode="0.00%">
                  <c:v>1.8227745766632154E-2</c:v>
                </c:pt>
                <c:pt idx="618" formatCode="0.00%">
                  <c:v>1.8227745766632154E-2</c:v>
                </c:pt>
                <c:pt idx="619" formatCode="0.00%">
                  <c:v>1.8227745766632154E-2</c:v>
                </c:pt>
                <c:pt idx="620" formatCode="0.00%">
                  <c:v>1.8227745766632154E-2</c:v>
                </c:pt>
                <c:pt idx="621" formatCode="0.00%">
                  <c:v>1.8227745766632154E-2</c:v>
                </c:pt>
                <c:pt idx="622" formatCode="0.00%">
                  <c:v>1.8227745766632154E-2</c:v>
                </c:pt>
                <c:pt idx="623" formatCode="0.00%">
                  <c:v>1.8227745766632154E-2</c:v>
                </c:pt>
                <c:pt idx="624" formatCode="0.00%">
                  <c:v>1.8227745766632154E-2</c:v>
                </c:pt>
                <c:pt idx="625" formatCode="0.00%">
                  <c:v>1.8227745766632154E-2</c:v>
                </c:pt>
                <c:pt idx="626" formatCode="0.00%">
                  <c:v>1.8227745766632154E-2</c:v>
                </c:pt>
                <c:pt idx="627" formatCode="0.00%">
                  <c:v>1.8227745766632154E-2</c:v>
                </c:pt>
                <c:pt idx="628" formatCode="0.00%">
                  <c:v>1.8227745766632154E-2</c:v>
                </c:pt>
                <c:pt idx="629" formatCode="0.00%">
                  <c:v>1.8227745766632154E-2</c:v>
                </c:pt>
                <c:pt idx="630" formatCode="0.00%">
                  <c:v>1.8227745766632154E-2</c:v>
                </c:pt>
                <c:pt idx="631" formatCode="0.00%">
                  <c:v>1.8227745766632154E-2</c:v>
                </c:pt>
                <c:pt idx="632" formatCode="0.00%">
                  <c:v>1.8227745766632154E-2</c:v>
                </c:pt>
                <c:pt idx="633" formatCode="0.00%">
                  <c:v>1.8227745766632154E-2</c:v>
                </c:pt>
                <c:pt idx="634" formatCode="0.00%">
                  <c:v>1.8227745766632154E-2</c:v>
                </c:pt>
                <c:pt idx="635" formatCode="0.00%">
                  <c:v>1.8227745766632154E-2</c:v>
                </c:pt>
                <c:pt idx="636" formatCode="0.00%">
                  <c:v>1.8227745766632154E-2</c:v>
                </c:pt>
                <c:pt idx="637" formatCode="0.00%">
                  <c:v>1.8227745766632154E-2</c:v>
                </c:pt>
                <c:pt idx="638" formatCode="0.00%">
                  <c:v>1.8227745766632154E-2</c:v>
                </c:pt>
                <c:pt idx="639" formatCode="0.00%">
                  <c:v>1.8227745766632154E-2</c:v>
                </c:pt>
                <c:pt idx="642" formatCode="0%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Tabela!$I$2</c:f>
              <c:strCache>
                <c:ptCount val="1"/>
                <c:pt idx="0">
                  <c:v>Renda_Variável</c:v>
                </c:pt>
              </c:strCache>
            </c:strRef>
          </c:tx>
          <c:spPr>
            <a:ln w="3175" cap="flat" cmpd="sng" algn="ctr">
              <a:solidFill>
                <a:schemeClr val="accent1">
                  <a:lumMod val="75000"/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638"/>
              <c:layout>
                <c:manualLayout>
                  <c:x val="0"/>
                  <c:y val="2.860774657230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Tabela!$A$3:$A$674</c:f>
              <c:numCache>
                <c:formatCode>General</c:formatCode>
                <c:ptCount val="672"/>
                <c:pt idx="0" formatCode="m/d/yyyy">
                  <c:v>42583</c:v>
                </c:pt>
                <c:pt idx="2" formatCode="m/d/yyyy">
                  <c:v>42585</c:v>
                </c:pt>
                <c:pt idx="3" formatCode="m/d/yyyy">
                  <c:v>42586</c:v>
                </c:pt>
                <c:pt idx="4" formatCode="m/d/yyyy">
                  <c:v>42587</c:v>
                </c:pt>
                <c:pt idx="5" formatCode="m/d/yyyy">
                  <c:v>42590</c:v>
                </c:pt>
                <c:pt idx="6" formatCode="m/d/yyyy">
                  <c:v>42591</c:v>
                </c:pt>
                <c:pt idx="7" formatCode="m/d/yyyy">
                  <c:v>42592</c:v>
                </c:pt>
                <c:pt idx="8" formatCode="m/d/yyyy">
                  <c:v>42593</c:v>
                </c:pt>
                <c:pt idx="9" formatCode="m/d/yyyy">
                  <c:v>42594</c:v>
                </c:pt>
                <c:pt idx="10" formatCode="m/d/yyyy">
                  <c:v>42597</c:v>
                </c:pt>
                <c:pt idx="11" formatCode="m/d/yyyy">
                  <c:v>42598</c:v>
                </c:pt>
                <c:pt idx="12" formatCode="m/d/yyyy">
                  <c:v>42599</c:v>
                </c:pt>
                <c:pt idx="13" formatCode="m/d/yyyy">
                  <c:v>42600</c:v>
                </c:pt>
                <c:pt idx="14" formatCode="m/d/yyyy">
                  <c:v>42601</c:v>
                </c:pt>
                <c:pt idx="15" formatCode="m/d/yyyy">
                  <c:v>42604</c:v>
                </c:pt>
                <c:pt idx="16" formatCode="m/d/yyyy">
                  <c:v>42605</c:v>
                </c:pt>
                <c:pt idx="17" formatCode="m/d/yyyy">
                  <c:v>42606</c:v>
                </c:pt>
                <c:pt idx="18" formatCode="m/d/yyyy">
                  <c:v>42607</c:v>
                </c:pt>
                <c:pt idx="19" formatCode="m/d/yyyy">
                  <c:v>42608</c:v>
                </c:pt>
                <c:pt idx="20" formatCode="m/d/yyyy">
                  <c:v>42611</c:v>
                </c:pt>
                <c:pt idx="21" formatCode="m/d/yyyy">
                  <c:v>42612</c:v>
                </c:pt>
                <c:pt idx="22" formatCode="m/d/yyyy">
                  <c:v>42613</c:v>
                </c:pt>
                <c:pt idx="23" formatCode="m/d/yyyy">
                  <c:v>42614</c:v>
                </c:pt>
                <c:pt idx="24" formatCode="m/d/yyyy">
                  <c:v>42615</c:v>
                </c:pt>
                <c:pt idx="25" formatCode="m/d/yyyy">
                  <c:v>42618</c:v>
                </c:pt>
                <c:pt idx="26" formatCode="m/d/yyyy">
                  <c:v>42619</c:v>
                </c:pt>
                <c:pt idx="27" formatCode="m/d/yyyy">
                  <c:v>42621</c:v>
                </c:pt>
                <c:pt idx="28" formatCode="m/d/yyyy">
                  <c:v>42622</c:v>
                </c:pt>
                <c:pt idx="29" formatCode="m/d/yyyy">
                  <c:v>42625</c:v>
                </c:pt>
                <c:pt idx="30" formatCode="m/d/yyyy">
                  <c:v>42626</c:v>
                </c:pt>
                <c:pt idx="31" formatCode="m/d/yyyy">
                  <c:v>42627</c:v>
                </c:pt>
                <c:pt idx="32" formatCode="m/d/yyyy">
                  <c:v>42628</c:v>
                </c:pt>
                <c:pt idx="33" formatCode="m/d/yyyy">
                  <c:v>42629</c:v>
                </c:pt>
                <c:pt idx="34" formatCode="m/d/yyyy">
                  <c:v>42632</c:v>
                </c:pt>
                <c:pt idx="35" formatCode="m/d/yyyy">
                  <c:v>42633</c:v>
                </c:pt>
                <c:pt idx="36" formatCode="m/d/yyyy">
                  <c:v>42634</c:v>
                </c:pt>
                <c:pt idx="37" formatCode="m/d/yyyy">
                  <c:v>42635</c:v>
                </c:pt>
                <c:pt idx="38" formatCode="m/d/yyyy">
                  <c:v>42636</c:v>
                </c:pt>
                <c:pt idx="39" formatCode="m/d/yyyy">
                  <c:v>42639</c:v>
                </c:pt>
                <c:pt idx="40" formatCode="m/d/yyyy">
                  <c:v>42640</c:v>
                </c:pt>
                <c:pt idx="41" formatCode="m/d/yyyy">
                  <c:v>42641</c:v>
                </c:pt>
                <c:pt idx="42" formatCode="m/d/yyyy">
                  <c:v>42642</c:v>
                </c:pt>
                <c:pt idx="43" formatCode="m/d/yyyy">
                  <c:v>42643</c:v>
                </c:pt>
                <c:pt idx="44" formatCode="m/d/yyyy">
                  <c:v>42646</c:v>
                </c:pt>
                <c:pt idx="45" formatCode="m/d/yyyy">
                  <c:v>42647</c:v>
                </c:pt>
                <c:pt idx="46" formatCode="m/d/yyyy">
                  <c:v>42648</c:v>
                </c:pt>
                <c:pt idx="47" formatCode="m/d/yyyy">
                  <c:v>42649</c:v>
                </c:pt>
                <c:pt idx="48" formatCode="m/d/yyyy">
                  <c:v>42650</c:v>
                </c:pt>
                <c:pt idx="49" formatCode="m/d/yyyy">
                  <c:v>42653</c:v>
                </c:pt>
                <c:pt idx="50" formatCode="m/d/yyyy">
                  <c:v>42654</c:v>
                </c:pt>
                <c:pt idx="51" formatCode="m/d/yyyy">
                  <c:v>42656</c:v>
                </c:pt>
                <c:pt idx="52" formatCode="m/d/yyyy">
                  <c:v>42657</c:v>
                </c:pt>
                <c:pt idx="53" formatCode="m/d/yyyy">
                  <c:v>42660</c:v>
                </c:pt>
                <c:pt idx="54" formatCode="m/d/yyyy">
                  <c:v>42661</c:v>
                </c:pt>
                <c:pt idx="55" formatCode="m/d/yyyy">
                  <c:v>42662</c:v>
                </c:pt>
                <c:pt idx="56" formatCode="m/d/yyyy">
                  <c:v>42663</c:v>
                </c:pt>
                <c:pt idx="57" formatCode="m/d/yyyy">
                  <c:v>42664</c:v>
                </c:pt>
                <c:pt idx="58" formatCode="m/d/yyyy">
                  <c:v>42667</c:v>
                </c:pt>
                <c:pt idx="59" formatCode="m/d/yyyy">
                  <c:v>42668</c:v>
                </c:pt>
                <c:pt idx="60" formatCode="m/d/yyyy">
                  <c:v>42669</c:v>
                </c:pt>
                <c:pt idx="61" formatCode="m/d/yyyy">
                  <c:v>42670</c:v>
                </c:pt>
                <c:pt idx="62" formatCode="m/d/yyyy">
                  <c:v>42671</c:v>
                </c:pt>
                <c:pt idx="63" formatCode="m/d/yyyy">
                  <c:v>42674</c:v>
                </c:pt>
                <c:pt idx="64" formatCode="m/d/yyyy">
                  <c:v>42675</c:v>
                </c:pt>
                <c:pt idx="65" formatCode="m/d/yyyy">
                  <c:v>42677</c:v>
                </c:pt>
                <c:pt idx="66" formatCode="m/d/yyyy">
                  <c:v>42678</c:v>
                </c:pt>
                <c:pt idx="67" formatCode="m/d/yyyy">
                  <c:v>42681</c:v>
                </c:pt>
                <c:pt idx="68" formatCode="m/d/yyyy">
                  <c:v>42682</c:v>
                </c:pt>
                <c:pt idx="69" formatCode="m/d/yyyy">
                  <c:v>42683</c:v>
                </c:pt>
                <c:pt idx="70" formatCode="m/d/yyyy">
                  <c:v>42684</c:v>
                </c:pt>
                <c:pt idx="71" formatCode="m/d/yyyy">
                  <c:v>42685</c:v>
                </c:pt>
                <c:pt idx="72" formatCode="m/d/yyyy">
                  <c:v>42688</c:v>
                </c:pt>
                <c:pt idx="73" formatCode="m/d/yyyy">
                  <c:v>42690</c:v>
                </c:pt>
                <c:pt idx="74" formatCode="m/d/yyyy">
                  <c:v>42691</c:v>
                </c:pt>
                <c:pt idx="75" formatCode="m/d/yyyy">
                  <c:v>42692</c:v>
                </c:pt>
                <c:pt idx="76" formatCode="m/d/yyyy">
                  <c:v>42695</c:v>
                </c:pt>
                <c:pt idx="77" formatCode="m/d/yyyy">
                  <c:v>42696</c:v>
                </c:pt>
                <c:pt idx="78" formatCode="m/d/yyyy">
                  <c:v>42697</c:v>
                </c:pt>
                <c:pt idx="79" formatCode="m/d/yyyy">
                  <c:v>42698</c:v>
                </c:pt>
                <c:pt idx="80" formatCode="m/d/yyyy">
                  <c:v>42699</c:v>
                </c:pt>
                <c:pt idx="81" formatCode="m/d/yyyy">
                  <c:v>42702</c:v>
                </c:pt>
                <c:pt idx="82" formatCode="m/d/yyyy">
                  <c:v>42703</c:v>
                </c:pt>
                <c:pt idx="83" formatCode="m/d/yyyy">
                  <c:v>42704</c:v>
                </c:pt>
                <c:pt idx="84" formatCode="m/d/yyyy">
                  <c:v>42705</c:v>
                </c:pt>
                <c:pt idx="85" formatCode="m/d/yyyy">
                  <c:v>42706</c:v>
                </c:pt>
                <c:pt idx="86" formatCode="m/d/yyyy">
                  <c:v>42709</c:v>
                </c:pt>
                <c:pt idx="87" formatCode="m/d/yyyy">
                  <c:v>42710</c:v>
                </c:pt>
                <c:pt idx="88" formatCode="m/d/yyyy">
                  <c:v>42711</c:v>
                </c:pt>
                <c:pt idx="89" formatCode="m/d/yyyy">
                  <c:v>42712</c:v>
                </c:pt>
                <c:pt idx="90" formatCode="m/d/yyyy">
                  <c:v>42713</c:v>
                </c:pt>
                <c:pt idx="91" formatCode="m/d/yyyy">
                  <c:v>42716</c:v>
                </c:pt>
                <c:pt idx="92" formatCode="m/d/yyyy">
                  <c:v>42717</c:v>
                </c:pt>
                <c:pt idx="93" formatCode="m/d/yyyy">
                  <c:v>42718</c:v>
                </c:pt>
                <c:pt idx="94" formatCode="m/d/yyyy">
                  <c:v>42719</c:v>
                </c:pt>
                <c:pt idx="95" formatCode="m/d/yyyy">
                  <c:v>42720</c:v>
                </c:pt>
                <c:pt idx="96" formatCode="m/d/yyyy">
                  <c:v>42723</c:v>
                </c:pt>
                <c:pt idx="97" formatCode="m/d/yyyy">
                  <c:v>42724</c:v>
                </c:pt>
                <c:pt idx="98" formatCode="m/d/yyyy">
                  <c:v>42725</c:v>
                </c:pt>
                <c:pt idx="99" formatCode="m/d/yyyy">
                  <c:v>42726</c:v>
                </c:pt>
                <c:pt idx="100" formatCode="m/d/yyyy">
                  <c:v>42727</c:v>
                </c:pt>
                <c:pt idx="101" formatCode="m/d/yyyy">
                  <c:v>42730</c:v>
                </c:pt>
                <c:pt idx="102" formatCode="m/d/yyyy">
                  <c:v>42731</c:v>
                </c:pt>
                <c:pt idx="103" formatCode="m/d/yyyy">
                  <c:v>42732</c:v>
                </c:pt>
                <c:pt idx="104" formatCode="m/d/yyyy">
                  <c:v>42733</c:v>
                </c:pt>
                <c:pt idx="105" formatCode="m/d/yyyy">
                  <c:v>42734</c:v>
                </c:pt>
                <c:pt idx="106" formatCode="m/d/yyyy">
                  <c:v>42737</c:v>
                </c:pt>
                <c:pt idx="107" formatCode="m/d/yyyy">
                  <c:v>42738</c:v>
                </c:pt>
                <c:pt idx="108" formatCode="m/d/yyyy">
                  <c:v>42739</c:v>
                </c:pt>
                <c:pt idx="109" formatCode="m/d/yyyy">
                  <c:v>42740</c:v>
                </c:pt>
                <c:pt idx="110" formatCode="m/d/yyyy">
                  <c:v>42741</c:v>
                </c:pt>
                <c:pt idx="111" formatCode="m/d/yyyy">
                  <c:v>42744</c:v>
                </c:pt>
                <c:pt idx="112" formatCode="m/d/yyyy">
                  <c:v>42745</c:v>
                </c:pt>
                <c:pt idx="113" formatCode="m/d/yyyy">
                  <c:v>42746</c:v>
                </c:pt>
                <c:pt idx="114" formatCode="m/d/yyyy">
                  <c:v>42747</c:v>
                </c:pt>
                <c:pt idx="115" formatCode="m/d/yyyy">
                  <c:v>42748</c:v>
                </c:pt>
                <c:pt idx="116" formatCode="m/d/yyyy">
                  <c:v>42751</c:v>
                </c:pt>
                <c:pt idx="117" formatCode="m/d/yyyy">
                  <c:v>42752</c:v>
                </c:pt>
                <c:pt idx="118" formatCode="m/d/yyyy">
                  <c:v>42753</c:v>
                </c:pt>
                <c:pt idx="119" formatCode="m/d/yyyy">
                  <c:v>42754</c:v>
                </c:pt>
                <c:pt idx="120" formatCode="m/d/yyyy">
                  <c:v>42755</c:v>
                </c:pt>
                <c:pt idx="121" formatCode="m/d/yyyy">
                  <c:v>42758</c:v>
                </c:pt>
                <c:pt idx="122" formatCode="m/d/yyyy">
                  <c:v>42759</c:v>
                </c:pt>
                <c:pt idx="123" formatCode="m/d/yyyy">
                  <c:v>42760</c:v>
                </c:pt>
                <c:pt idx="124" formatCode="m/d/yyyy">
                  <c:v>42761</c:v>
                </c:pt>
                <c:pt idx="125" formatCode="m/d/yyyy">
                  <c:v>42762</c:v>
                </c:pt>
                <c:pt idx="126" formatCode="m/d/yyyy">
                  <c:v>42765</c:v>
                </c:pt>
                <c:pt idx="127" formatCode="m/d/yyyy">
                  <c:v>42766</c:v>
                </c:pt>
                <c:pt idx="128" formatCode="m/d/yyyy">
                  <c:v>42767</c:v>
                </c:pt>
                <c:pt idx="129" formatCode="m/d/yyyy">
                  <c:v>42768</c:v>
                </c:pt>
                <c:pt idx="130" formatCode="m/d/yyyy">
                  <c:v>42769</c:v>
                </c:pt>
                <c:pt idx="131" formatCode="m/d/yyyy">
                  <c:v>42772</c:v>
                </c:pt>
                <c:pt idx="132" formatCode="m/d/yyyy">
                  <c:v>42773</c:v>
                </c:pt>
                <c:pt idx="133" formatCode="m/d/yyyy">
                  <c:v>42774</c:v>
                </c:pt>
                <c:pt idx="134" formatCode="m/d/yyyy">
                  <c:v>42775</c:v>
                </c:pt>
                <c:pt idx="135" formatCode="m/d/yyyy">
                  <c:v>42776</c:v>
                </c:pt>
                <c:pt idx="136" formatCode="m/d/yyyy">
                  <c:v>42779</c:v>
                </c:pt>
                <c:pt idx="137" formatCode="m/d/yyyy">
                  <c:v>42780</c:v>
                </c:pt>
                <c:pt idx="138" formatCode="m/d/yyyy">
                  <c:v>42781</c:v>
                </c:pt>
                <c:pt idx="139" formatCode="m/d/yyyy">
                  <c:v>42782</c:v>
                </c:pt>
                <c:pt idx="140" formatCode="m/d/yyyy">
                  <c:v>42783</c:v>
                </c:pt>
                <c:pt idx="141" formatCode="m/d/yyyy">
                  <c:v>42786</c:v>
                </c:pt>
                <c:pt idx="142" formatCode="m/d/yyyy">
                  <c:v>42787</c:v>
                </c:pt>
                <c:pt idx="143" formatCode="m/d/yyyy">
                  <c:v>42788</c:v>
                </c:pt>
                <c:pt idx="144" formatCode="m/d/yyyy">
                  <c:v>42789</c:v>
                </c:pt>
                <c:pt idx="145" formatCode="m/d/yyyy">
                  <c:v>42790</c:v>
                </c:pt>
                <c:pt idx="146" formatCode="m/d/yyyy">
                  <c:v>42795</c:v>
                </c:pt>
                <c:pt idx="147" formatCode="m/d/yyyy">
                  <c:v>42796</c:v>
                </c:pt>
                <c:pt idx="148" formatCode="m/d/yyyy">
                  <c:v>42797</c:v>
                </c:pt>
                <c:pt idx="149" formatCode="m/d/yyyy">
                  <c:v>42800</c:v>
                </c:pt>
                <c:pt idx="150" formatCode="m/d/yyyy">
                  <c:v>42801</c:v>
                </c:pt>
                <c:pt idx="151" formatCode="m/d/yyyy">
                  <c:v>42802</c:v>
                </c:pt>
                <c:pt idx="152" formatCode="m/d/yyyy">
                  <c:v>42803</c:v>
                </c:pt>
                <c:pt idx="153" formatCode="m/d/yyyy">
                  <c:v>42804</c:v>
                </c:pt>
                <c:pt idx="154" formatCode="m/d/yyyy">
                  <c:v>42807</c:v>
                </c:pt>
                <c:pt idx="155" formatCode="m/d/yyyy">
                  <c:v>42808</c:v>
                </c:pt>
                <c:pt idx="156" formatCode="m/d/yyyy">
                  <c:v>42809</c:v>
                </c:pt>
                <c:pt idx="157" formatCode="m/d/yyyy">
                  <c:v>42810</c:v>
                </c:pt>
                <c:pt idx="158" formatCode="m/d/yyyy">
                  <c:v>42811</c:v>
                </c:pt>
                <c:pt idx="159" formatCode="m/d/yyyy">
                  <c:v>42814</c:v>
                </c:pt>
                <c:pt idx="160" formatCode="m/d/yyyy">
                  <c:v>42815</c:v>
                </c:pt>
                <c:pt idx="161" formatCode="m/d/yyyy">
                  <c:v>42816</c:v>
                </c:pt>
                <c:pt idx="162" formatCode="m/d/yyyy">
                  <c:v>42817</c:v>
                </c:pt>
                <c:pt idx="163" formatCode="m/d/yyyy">
                  <c:v>42818</c:v>
                </c:pt>
                <c:pt idx="164" formatCode="m/d/yyyy">
                  <c:v>42821</c:v>
                </c:pt>
                <c:pt idx="165" formatCode="m/d/yyyy">
                  <c:v>42822</c:v>
                </c:pt>
                <c:pt idx="166" formatCode="m/d/yyyy">
                  <c:v>42823</c:v>
                </c:pt>
                <c:pt idx="167" formatCode="m/d/yyyy">
                  <c:v>42824</c:v>
                </c:pt>
                <c:pt idx="168" formatCode="m/d/yyyy">
                  <c:v>42825</c:v>
                </c:pt>
                <c:pt idx="169" formatCode="m/d/yyyy">
                  <c:v>42828</c:v>
                </c:pt>
                <c:pt idx="170" formatCode="m/d/yyyy">
                  <c:v>42829</c:v>
                </c:pt>
                <c:pt idx="171" formatCode="m/d/yyyy">
                  <c:v>42830</c:v>
                </c:pt>
                <c:pt idx="172" formatCode="m/d/yyyy">
                  <c:v>42831</c:v>
                </c:pt>
                <c:pt idx="173" formatCode="m/d/yyyy">
                  <c:v>42832</c:v>
                </c:pt>
                <c:pt idx="174" formatCode="m/d/yyyy">
                  <c:v>42835</c:v>
                </c:pt>
                <c:pt idx="175" formatCode="m/d/yyyy">
                  <c:v>42836</c:v>
                </c:pt>
                <c:pt idx="176" formatCode="m/d/yyyy">
                  <c:v>42837</c:v>
                </c:pt>
                <c:pt idx="177" formatCode="m/d/yyyy">
                  <c:v>42838</c:v>
                </c:pt>
                <c:pt idx="178" formatCode="m/d/yyyy">
                  <c:v>42842</c:v>
                </c:pt>
                <c:pt idx="179" formatCode="m/d/yyyy">
                  <c:v>42843</c:v>
                </c:pt>
                <c:pt idx="180" formatCode="m/d/yyyy">
                  <c:v>42844</c:v>
                </c:pt>
                <c:pt idx="181" formatCode="m/d/yyyy">
                  <c:v>42845</c:v>
                </c:pt>
                <c:pt idx="182" formatCode="m/d/yyyy">
                  <c:v>42849</c:v>
                </c:pt>
                <c:pt idx="183" formatCode="m/d/yyyy">
                  <c:v>42850</c:v>
                </c:pt>
                <c:pt idx="184" formatCode="m/d/yyyy">
                  <c:v>42851</c:v>
                </c:pt>
                <c:pt idx="185" formatCode="m/d/yyyy">
                  <c:v>42852</c:v>
                </c:pt>
                <c:pt idx="186" formatCode="m/d/yyyy">
                  <c:v>42853</c:v>
                </c:pt>
                <c:pt idx="187" formatCode="m/d/yyyy">
                  <c:v>42857</c:v>
                </c:pt>
                <c:pt idx="188" formatCode="m/d/yyyy">
                  <c:v>42858</c:v>
                </c:pt>
                <c:pt idx="189" formatCode="m/d/yyyy">
                  <c:v>42859</c:v>
                </c:pt>
                <c:pt idx="190" formatCode="m/d/yyyy">
                  <c:v>42860</c:v>
                </c:pt>
                <c:pt idx="191" formatCode="m/d/yyyy">
                  <c:v>42863</c:v>
                </c:pt>
                <c:pt idx="192" formatCode="m/d/yyyy">
                  <c:v>42864</c:v>
                </c:pt>
                <c:pt idx="193" formatCode="m/d/yyyy">
                  <c:v>42865</c:v>
                </c:pt>
                <c:pt idx="194" formatCode="m/d/yyyy">
                  <c:v>42866</c:v>
                </c:pt>
                <c:pt idx="195" formatCode="m/d/yyyy">
                  <c:v>42867</c:v>
                </c:pt>
                <c:pt idx="196" formatCode="m/d/yyyy">
                  <c:v>42870</c:v>
                </c:pt>
                <c:pt idx="197" formatCode="m/d/yyyy">
                  <c:v>42871</c:v>
                </c:pt>
                <c:pt idx="198" formatCode="m/d/yyyy">
                  <c:v>42872</c:v>
                </c:pt>
                <c:pt idx="199" formatCode="m/d/yyyy">
                  <c:v>42873</c:v>
                </c:pt>
                <c:pt idx="200" formatCode="m/d/yyyy">
                  <c:v>42874</c:v>
                </c:pt>
                <c:pt idx="201" formatCode="m/d/yyyy">
                  <c:v>42877</c:v>
                </c:pt>
                <c:pt idx="202" formatCode="m/d/yyyy">
                  <c:v>42878</c:v>
                </c:pt>
                <c:pt idx="203" formatCode="m/d/yyyy">
                  <c:v>42879</c:v>
                </c:pt>
                <c:pt idx="204" formatCode="m/d/yyyy">
                  <c:v>42880</c:v>
                </c:pt>
                <c:pt idx="205" formatCode="m/d/yyyy">
                  <c:v>42881</c:v>
                </c:pt>
                <c:pt idx="206" formatCode="m/d/yyyy">
                  <c:v>42884</c:v>
                </c:pt>
                <c:pt idx="207" formatCode="m/d/yyyy">
                  <c:v>42885</c:v>
                </c:pt>
                <c:pt idx="208" formatCode="m/d/yyyy">
                  <c:v>42886</c:v>
                </c:pt>
                <c:pt idx="209" formatCode="m/d/yyyy">
                  <c:v>42887</c:v>
                </c:pt>
                <c:pt idx="210" formatCode="m/d/yyyy">
                  <c:v>42888</c:v>
                </c:pt>
                <c:pt idx="211" formatCode="m/d/yyyy">
                  <c:v>42891</c:v>
                </c:pt>
                <c:pt idx="212" formatCode="m/d/yyyy">
                  <c:v>42892</c:v>
                </c:pt>
                <c:pt idx="213" formatCode="m/d/yyyy">
                  <c:v>42893</c:v>
                </c:pt>
                <c:pt idx="214" formatCode="m/d/yyyy">
                  <c:v>42894</c:v>
                </c:pt>
                <c:pt idx="215" formatCode="m/d/yyyy">
                  <c:v>42895</c:v>
                </c:pt>
                <c:pt idx="216" formatCode="m/d/yyyy">
                  <c:v>42898</c:v>
                </c:pt>
                <c:pt idx="217" formatCode="m/d/yyyy">
                  <c:v>42899</c:v>
                </c:pt>
                <c:pt idx="218" formatCode="m/d/yyyy">
                  <c:v>42900</c:v>
                </c:pt>
                <c:pt idx="219" formatCode="m/d/yyyy">
                  <c:v>42902</c:v>
                </c:pt>
                <c:pt idx="220" formatCode="m/d/yyyy">
                  <c:v>42905</c:v>
                </c:pt>
                <c:pt idx="221" formatCode="m/d/yyyy">
                  <c:v>42906</c:v>
                </c:pt>
                <c:pt idx="222" formatCode="m/d/yyyy">
                  <c:v>42907</c:v>
                </c:pt>
                <c:pt idx="223" formatCode="m/d/yyyy">
                  <c:v>42908</c:v>
                </c:pt>
                <c:pt idx="224" formatCode="m/d/yyyy">
                  <c:v>42909</c:v>
                </c:pt>
                <c:pt idx="225" formatCode="m/d/yyyy">
                  <c:v>42912</c:v>
                </c:pt>
                <c:pt idx="226" formatCode="m/d/yyyy">
                  <c:v>42913</c:v>
                </c:pt>
                <c:pt idx="227" formatCode="m/d/yyyy">
                  <c:v>42914</c:v>
                </c:pt>
                <c:pt idx="228" formatCode="m/d/yyyy">
                  <c:v>42915</c:v>
                </c:pt>
                <c:pt idx="229" formatCode="m/d/yyyy">
                  <c:v>42916</c:v>
                </c:pt>
                <c:pt idx="230" formatCode="m/d/yyyy">
                  <c:v>42919</c:v>
                </c:pt>
                <c:pt idx="231" formatCode="m/d/yyyy">
                  <c:v>42920</c:v>
                </c:pt>
                <c:pt idx="232" formatCode="m/d/yyyy">
                  <c:v>42921</c:v>
                </c:pt>
                <c:pt idx="233" formatCode="m/d/yyyy">
                  <c:v>42922</c:v>
                </c:pt>
                <c:pt idx="234" formatCode="m/d/yyyy">
                  <c:v>42923</c:v>
                </c:pt>
                <c:pt idx="235" formatCode="m/d/yyyy">
                  <c:v>42926</c:v>
                </c:pt>
                <c:pt idx="236" formatCode="m/d/yyyy">
                  <c:v>42927</c:v>
                </c:pt>
                <c:pt idx="237" formatCode="m/d/yyyy">
                  <c:v>42928</c:v>
                </c:pt>
                <c:pt idx="238" formatCode="m/d/yyyy">
                  <c:v>42929</c:v>
                </c:pt>
                <c:pt idx="239" formatCode="m/d/yyyy">
                  <c:v>42930</c:v>
                </c:pt>
                <c:pt idx="240" formatCode="m/d/yyyy">
                  <c:v>42933</c:v>
                </c:pt>
                <c:pt idx="241" formatCode="m/d/yyyy">
                  <c:v>42934</c:v>
                </c:pt>
                <c:pt idx="242" formatCode="m/d/yyyy">
                  <c:v>42935</c:v>
                </c:pt>
                <c:pt idx="243" formatCode="m/d/yyyy">
                  <c:v>42936</c:v>
                </c:pt>
                <c:pt idx="244" formatCode="m/d/yyyy">
                  <c:v>42937</c:v>
                </c:pt>
                <c:pt idx="245" formatCode="m/d/yyyy">
                  <c:v>42940</c:v>
                </c:pt>
                <c:pt idx="246" formatCode="m/d/yyyy">
                  <c:v>42941</c:v>
                </c:pt>
                <c:pt idx="247" formatCode="m/d/yyyy">
                  <c:v>42942</c:v>
                </c:pt>
                <c:pt idx="248" formatCode="m/d/yyyy">
                  <c:v>42943</c:v>
                </c:pt>
                <c:pt idx="249" formatCode="m/d/yyyy">
                  <c:v>42944</c:v>
                </c:pt>
                <c:pt idx="250" formatCode="m/d/yyyy">
                  <c:v>42947</c:v>
                </c:pt>
                <c:pt idx="251" formatCode="m/d/yyyy">
                  <c:v>42948</c:v>
                </c:pt>
                <c:pt idx="252" formatCode="m/d/yyyy">
                  <c:v>42949</c:v>
                </c:pt>
                <c:pt idx="253" formatCode="m/d/yyyy">
                  <c:v>42950</c:v>
                </c:pt>
                <c:pt idx="254" formatCode="m/d/yyyy">
                  <c:v>42951</c:v>
                </c:pt>
                <c:pt idx="255" formatCode="m/d/yyyy">
                  <c:v>42954</c:v>
                </c:pt>
                <c:pt idx="256" formatCode="m/d/yyyy">
                  <c:v>42955</c:v>
                </c:pt>
                <c:pt idx="257" formatCode="m/d/yyyy">
                  <c:v>42956</c:v>
                </c:pt>
                <c:pt idx="258" formatCode="m/d/yyyy">
                  <c:v>42957</c:v>
                </c:pt>
                <c:pt idx="259" formatCode="m/d/yyyy">
                  <c:v>42958</c:v>
                </c:pt>
                <c:pt idx="260" formatCode="m/d/yyyy">
                  <c:v>42961</c:v>
                </c:pt>
                <c:pt idx="261" formatCode="m/d/yyyy">
                  <c:v>42962</c:v>
                </c:pt>
                <c:pt idx="262" formatCode="m/d/yyyy">
                  <c:v>42963</c:v>
                </c:pt>
                <c:pt idx="263" formatCode="m/d/yyyy">
                  <c:v>42964</c:v>
                </c:pt>
                <c:pt idx="264" formatCode="m/d/yyyy">
                  <c:v>42965</c:v>
                </c:pt>
                <c:pt idx="265" formatCode="m/d/yyyy">
                  <c:v>42968</c:v>
                </c:pt>
                <c:pt idx="266" formatCode="m/d/yyyy">
                  <c:v>42969</c:v>
                </c:pt>
                <c:pt idx="267" formatCode="m/d/yyyy">
                  <c:v>42970</c:v>
                </c:pt>
                <c:pt idx="268" formatCode="m/d/yyyy">
                  <c:v>42971</c:v>
                </c:pt>
                <c:pt idx="269" formatCode="m/d/yyyy">
                  <c:v>42972</c:v>
                </c:pt>
                <c:pt idx="270" formatCode="m/d/yyyy">
                  <c:v>42975</c:v>
                </c:pt>
                <c:pt idx="271" formatCode="m/d/yyyy">
                  <c:v>42976</c:v>
                </c:pt>
                <c:pt idx="272" formatCode="m/d/yyyy">
                  <c:v>42977</c:v>
                </c:pt>
                <c:pt idx="273" formatCode="m/d/yyyy">
                  <c:v>42978</c:v>
                </c:pt>
                <c:pt idx="274" formatCode="m/d/yyyy">
                  <c:v>42979</c:v>
                </c:pt>
                <c:pt idx="275" formatCode="m/d/yyyy">
                  <c:v>42982</c:v>
                </c:pt>
                <c:pt idx="276" formatCode="m/d/yyyy">
                  <c:v>42983</c:v>
                </c:pt>
                <c:pt idx="277" formatCode="m/d/yyyy">
                  <c:v>42984</c:v>
                </c:pt>
                <c:pt idx="278" formatCode="m/d/yyyy">
                  <c:v>42986</c:v>
                </c:pt>
                <c:pt idx="279" formatCode="m/d/yyyy">
                  <c:v>42989</c:v>
                </c:pt>
                <c:pt idx="280" formatCode="m/d/yyyy">
                  <c:v>42990</c:v>
                </c:pt>
                <c:pt idx="281" formatCode="m/d/yyyy">
                  <c:v>42991</c:v>
                </c:pt>
                <c:pt idx="282" formatCode="m/d/yyyy">
                  <c:v>42992</c:v>
                </c:pt>
                <c:pt idx="283" formatCode="m/d/yyyy">
                  <c:v>42993</c:v>
                </c:pt>
                <c:pt idx="284" formatCode="m/d/yyyy">
                  <c:v>42996</c:v>
                </c:pt>
                <c:pt idx="285" formatCode="m/d/yyyy">
                  <c:v>42997</c:v>
                </c:pt>
                <c:pt idx="286" formatCode="m/d/yyyy">
                  <c:v>42998</c:v>
                </c:pt>
                <c:pt idx="287" formatCode="m/d/yyyy">
                  <c:v>42999</c:v>
                </c:pt>
                <c:pt idx="288" formatCode="m/d/yyyy">
                  <c:v>43000</c:v>
                </c:pt>
                <c:pt idx="289" formatCode="m/d/yyyy">
                  <c:v>43003</c:v>
                </c:pt>
                <c:pt idx="290" formatCode="m/d/yyyy">
                  <c:v>43004</c:v>
                </c:pt>
                <c:pt idx="291" formatCode="m/d/yyyy">
                  <c:v>43005</c:v>
                </c:pt>
                <c:pt idx="292" formatCode="m/d/yyyy">
                  <c:v>43006</c:v>
                </c:pt>
                <c:pt idx="293" formatCode="m/d/yyyy">
                  <c:v>43007</c:v>
                </c:pt>
                <c:pt idx="294" formatCode="m/d/yyyy">
                  <c:v>43010</c:v>
                </c:pt>
                <c:pt idx="295" formatCode="m/d/yyyy">
                  <c:v>43011</c:v>
                </c:pt>
                <c:pt idx="296" formatCode="m/d/yyyy">
                  <c:v>43012</c:v>
                </c:pt>
                <c:pt idx="297" formatCode="m/d/yyyy">
                  <c:v>43013</c:v>
                </c:pt>
                <c:pt idx="298" formatCode="m/d/yyyy">
                  <c:v>43014</c:v>
                </c:pt>
                <c:pt idx="299" formatCode="m/d/yyyy">
                  <c:v>43017</c:v>
                </c:pt>
                <c:pt idx="300" formatCode="m/d/yyyy">
                  <c:v>43018</c:v>
                </c:pt>
                <c:pt idx="301" formatCode="m/d/yyyy">
                  <c:v>43019</c:v>
                </c:pt>
                <c:pt idx="302" formatCode="m/d/yyyy">
                  <c:v>43021</c:v>
                </c:pt>
                <c:pt idx="303" formatCode="m/d/yyyy">
                  <c:v>43024</c:v>
                </c:pt>
                <c:pt idx="304" formatCode="m/d/yyyy">
                  <c:v>43025</c:v>
                </c:pt>
                <c:pt idx="305" formatCode="m/d/yyyy">
                  <c:v>43026</c:v>
                </c:pt>
                <c:pt idx="306" formatCode="m/d/yyyy">
                  <c:v>43027</c:v>
                </c:pt>
                <c:pt idx="307" formatCode="m/d/yyyy">
                  <c:v>43028</c:v>
                </c:pt>
                <c:pt idx="308" formatCode="m/d/yyyy">
                  <c:v>43031</c:v>
                </c:pt>
                <c:pt idx="309" formatCode="m/d/yyyy">
                  <c:v>43032</c:v>
                </c:pt>
                <c:pt idx="310" formatCode="m/d/yyyy">
                  <c:v>43033</c:v>
                </c:pt>
                <c:pt idx="311" formatCode="m/d/yyyy">
                  <c:v>43034</c:v>
                </c:pt>
                <c:pt idx="312" formatCode="m/d/yyyy">
                  <c:v>43035</c:v>
                </c:pt>
                <c:pt idx="313" formatCode="m/d/yyyy">
                  <c:v>43038</c:v>
                </c:pt>
                <c:pt idx="314" formatCode="m/d/yyyy">
                  <c:v>43039</c:v>
                </c:pt>
                <c:pt idx="315" formatCode="m/d/yyyy">
                  <c:v>43040</c:v>
                </c:pt>
                <c:pt idx="316" formatCode="m/d/yyyy">
                  <c:v>43042</c:v>
                </c:pt>
                <c:pt idx="317" formatCode="m/d/yyyy">
                  <c:v>43045</c:v>
                </c:pt>
                <c:pt idx="318" formatCode="m/d/yyyy">
                  <c:v>43046</c:v>
                </c:pt>
                <c:pt idx="319" formatCode="m/d/yyyy">
                  <c:v>43047</c:v>
                </c:pt>
                <c:pt idx="320" formatCode="m/d/yyyy">
                  <c:v>43048</c:v>
                </c:pt>
                <c:pt idx="321" formatCode="m/d/yyyy">
                  <c:v>43049</c:v>
                </c:pt>
                <c:pt idx="322" formatCode="m/d/yyyy">
                  <c:v>43052</c:v>
                </c:pt>
                <c:pt idx="323" formatCode="m/d/yyyy">
                  <c:v>43053</c:v>
                </c:pt>
                <c:pt idx="324" formatCode="m/d/yyyy">
                  <c:v>43055</c:v>
                </c:pt>
                <c:pt idx="325" formatCode="m/d/yyyy">
                  <c:v>43056</c:v>
                </c:pt>
                <c:pt idx="326" formatCode="m/d/yyyy">
                  <c:v>43059</c:v>
                </c:pt>
                <c:pt idx="327" formatCode="m/d/yyyy">
                  <c:v>43060</c:v>
                </c:pt>
                <c:pt idx="328" formatCode="m/d/yyyy">
                  <c:v>43061</c:v>
                </c:pt>
                <c:pt idx="329" formatCode="m/d/yyyy">
                  <c:v>43062</c:v>
                </c:pt>
                <c:pt idx="330" formatCode="m/d/yyyy">
                  <c:v>43063</c:v>
                </c:pt>
                <c:pt idx="331" formatCode="m/d/yyyy">
                  <c:v>43066</c:v>
                </c:pt>
                <c:pt idx="332" formatCode="m/d/yyyy">
                  <c:v>43067</c:v>
                </c:pt>
                <c:pt idx="333" formatCode="m/d/yyyy">
                  <c:v>43068</c:v>
                </c:pt>
                <c:pt idx="334" formatCode="m/d/yyyy">
                  <c:v>43069</c:v>
                </c:pt>
                <c:pt idx="335" formatCode="m/d/yyyy">
                  <c:v>43070</c:v>
                </c:pt>
                <c:pt idx="336" formatCode="m/d/yyyy">
                  <c:v>43073</c:v>
                </c:pt>
                <c:pt idx="337" formatCode="m/d/yyyy">
                  <c:v>43074</c:v>
                </c:pt>
                <c:pt idx="338" formatCode="m/d/yyyy">
                  <c:v>43075</c:v>
                </c:pt>
                <c:pt idx="339" formatCode="m/d/yyyy">
                  <c:v>43076</c:v>
                </c:pt>
                <c:pt idx="340" formatCode="m/d/yyyy">
                  <c:v>43077</c:v>
                </c:pt>
                <c:pt idx="341" formatCode="m/d/yyyy">
                  <c:v>43080</c:v>
                </c:pt>
                <c:pt idx="342" formatCode="m/d/yyyy">
                  <c:v>43081</c:v>
                </c:pt>
                <c:pt idx="343" formatCode="m/d/yyyy">
                  <c:v>43082</c:v>
                </c:pt>
                <c:pt idx="344" formatCode="m/d/yyyy">
                  <c:v>43083</c:v>
                </c:pt>
                <c:pt idx="345" formatCode="m/d/yyyy">
                  <c:v>43084</c:v>
                </c:pt>
                <c:pt idx="346" formatCode="m/d/yyyy">
                  <c:v>43087</c:v>
                </c:pt>
                <c:pt idx="347" formatCode="m/d/yyyy">
                  <c:v>43088</c:v>
                </c:pt>
                <c:pt idx="348" formatCode="m/d/yyyy">
                  <c:v>43089</c:v>
                </c:pt>
                <c:pt idx="349" formatCode="m/d/yyyy">
                  <c:v>43090</c:v>
                </c:pt>
                <c:pt idx="350" formatCode="m/d/yyyy">
                  <c:v>43091</c:v>
                </c:pt>
                <c:pt idx="351" formatCode="m/d/yyyy">
                  <c:v>43095</c:v>
                </c:pt>
                <c:pt idx="352" formatCode="m/d/yyyy">
                  <c:v>43096</c:v>
                </c:pt>
                <c:pt idx="353" formatCode="m/d/yyyy">
                  <c:v>43097</c:v>
                </c:pt>
                <c:pt idx="354" formatCode="m/d/yyyy">
                  <c:v>43098</c:v>
                </c:pt>
                <c:pt idx="355" formatCode="m/d/yyyy">
                  <c:v>43102</c:v>
                </c:pt>
                <c:pt idx="356" formatCode="m/d/yyyy">
                  <c:v>43103</c:v>
                </c:pt>
                <c:pt idx="357" formatCode="m/d/yyyy">
                  <c:v>43104</c:v>
                </c:pt>
                <c:pt idx="358" formatCode="m/d/yyyy">
                  <c:v>43105</c:v>
                </c:pt>
                <c:pt idx="359" formatCode="m/d/yyyy">
                  <c:v>43108</c:v>
                </c:pt>
                <c:pt idx="360" formatCode="m/d/yyyy">
                  <c:v>43109</c:v>
                </c:pt>
                <c:pt idx="361" formatCode="m/d/yyyy">
                  <c:v>43110</c:v>
                </c:pt>
                <c:pt idx="362" formatCode="m/d/yyyy">
                  <c:v>43111</c:v>
                </c:pt>
                <c:pt idx="363" formatCode="m/d/yyyy">
                  <c:v>43112</c:v>
                </c:pt>
                <c:pt idx="364" formatCode="m/d/yyyy">
                  <c:v>43115</c:v>
                </c:pt>
                <c:pt idx="365" formatCode="m/d/yyyy">
                  <c:v>43116</c:v>
                </c:pt>
                <c:pt idx="366" formatCode="m/d/yyyy">
                  <c:v>43117</c:v>
                </c:pt>
                <c:pt idx="367" formatCode="m/d/yyyy">
                  <c:v>43118</c:v>
                </c:pt>
                <c:pt idx="368" formatCode="m/d/yyyy">
                  <c:v>43119</c:v>
                </c:pt>
                <c:pt idx="369" formatCode="m/d/yyyy">
                  <c:v>43122</c:v>
                </c:pt>
                <c:pt idx="370" formatCode="m/d/yyyy">
                  <c:v>43123</c:v>
                </c:pt>
                <c:pt idx="371" formatCode="m/d/yyyy">
                  <c:v>43124</c:v>
                </c:pt>
                <c:pt idx="372" formatCode="m/d/yyyy">
                  <c:v>43125</c:v>
                </c:pt>
                <c:pt idx="373" formatCode="m/d/yyyy">
                  <c:v>43126</c:v>
                </c:pt>
                <c:pt idx="374" formatCode="m/d/yyyy">
                  <c:v>43129</c:v>
                </c:pt>
                <c:pt idx="375" formatCode="m/d/yyyy">
                  <c:v>43130</c:v>
                </c:pt>
                <c:pt idx="376" formatCode="m/d/yyyy">
                  <c:v>43131</c:v>
                </c:pt>
                <c:pt idx="377" formatCode="m/d/yyyy">
                  <c:v>43132</c:v>
                </c:pt>
                <c:pt idx="378" formatCode="m/d/yyyy">
                  <c:v>43133</c:v>
                </c:pt>
                <c:pt idx="379" formatCode="m/d/yyyy">
                  <c:v>43136</c:v>
                </c:pt>
                <c:pt idx="380" formatCode="m/d/yyyy">
                  <c:v>43137</c:v>
                </c:pt>
                <c:pt idx="381" formatCode="m/d/yyyy">
                  <c:v>43138</c:v>
                </c:pt>
                <c:pt idx="382" formatCode="m/d/yyyy">
                  <c:v>43139</c:v>
                </c:pt>
                <c:pt idx="383" formatCode="m/d/yyyy">
                  <c:v>43140</c:v>
                </c:pt>
                <c:pt idx="384" formatCode="m/d/yyyy">
                  <c:v>43145</c:v>
                </c:pt>
                <c:pt idx="385" formatCode="m/d/yyyy">
                  <c:v>43146</c:v>
                </c:pt>
                <c:pt idx="386" formatCode="m/d/yyyy">
                  <c:v>43147</c:v>
                </c:pt>
                <c:pt idx="387" formatCode="m/d/yyyy">
                  <c:v>43150</c:v>
                </c:pt>
                <c:pt idx="388" formatCode="m/d/yyyy">
                  <c:v>43151</c:v>
                </c:pt>
                <c:pt idx="389" formatCode="m/d/yyyy">
                  <c:v>43152</c:v>
                </c:pt>
                <c:pt idx="390" formatCode="m/d/yyyy">
                  <c:v>43153</c:v>
                </c:pt>
                <c:pt idx="391" formatCode="m/d/yyyy">
                  <c:v>43154</c:v>
                </c:pt>
                <c:pt idx="392" formatCode="m/d/yyyy">
                  <c:v>43157</c:v>
                </c:pt>
                <c:pt idx="393" formatCode="m/d/yyyy">
                  <c:v>43158</c:v>
                </c:pt>
                <c:pt idx="394" formatCode="m/d/yyyy">
                  <c:v>43159</c:v>
                </c:pt>
                <c:pt idx="395" formatCode="m/d/yyyy">
                  <c:v>43160</c:v>
                </c:pt>
                <c:pt idx="396" formatCode="m/d/yyyy">
                  <c:v>43161</c:v>
                </c:pt>
                <c:pt idx="397" formatCode="m/d/yyyy">
                  <c:v>43164</c:v>
                </c:pt>
                <c:pt idx="398" formatCode="m/d/yyyy">
                  <c:v>43165</c:v>
                </c:pt>
                <c:pt idx="399" formatCode="m/d/yyyy">
                  <c:v>43166</c:v>
                </c:pt>
                <c:pt idx="400" formatCode="m/d/yyyy">
                  <c:v>43167</c:v>
                </c:pt>
                <c:pt idx="401" formatCode="m/d/yyyy">
                  <c:v>43168</c:v>
                </c:pt>
                <c:pt idx="402" formatCode="m/d/yyyy">
                  <c:v>43171</c:v>
                </c:pt>
                <c:pt idx="403" formatCode="m/d/yyyy">
                  <c:v>43172</c:v>
                </c:pt>
                <c:pt idx="404" formatCode="m/d/yyyy">
                  <c:v>43173</c:v>
                </c:pt>
                <c:pt idx="405" formatCode="m/d/yyyy">
                  <c:v>43174</c:v>
                </c:pt>
                <c:pt idx="406" formatCode="m/d/yyyy">
                  <c:v>43175</c:v>
                </c:pt>
                <c:pt idx="407" formatCode="m/d/yyyy">
                  <c:v>43178</c:v>
                </c:pt>
                <c:pt idx="408" formatCode="m/d/yyyy">
                  <c:v>43179</c:v>
                </c:pt>
                <c:pt idx="409" formatCode="m/d/yyyy">
                  <c:v>43180</c:v>
                </c:pt>
                <c:pt idx="410" formatCode="m/d/yyyy">
                  <c:v>43181</c:v>
                </c:pt>
                <c:pt idx="411" formatCode="m/d/yyyy">
                  <c:v>43182</c:v>
                </c:pt>
                <c:pt idx="412" formatCode="m/d/yyyy">
                  <c:v>43185</c:v>
                </c:pt>
                <c:pt idx="413" formatCode="m/d/yyyy">
                  <c:v>43186</c:v>
                </c:pt>
                <c:pt idx="414" formatCode="m/d/yyyy">
                  <c:v>43187</c:v>
                </c:pt>
                <c:pt idx="415" formatCode="m/d/yyyy">
                  <c:v>43188</c:v>
                </c:pt>
                <c:pt idx="416" formatCode="m/d/yyyy">
                  <c:v>43192</c:v>
                </c:pt>
                <c:pt idx="417" formatCode="m/d/yyyy">
                  <c:v>43193</c:v>
                </c:pt>
                <c:pt idx="418" formatCode="m/d/yyyy">
                  <c:v>43194</c:v>
                </c:pt>
                <c:pt idx="419" formatCode="m/d/yyyy">
                  <c:v>43195</c:v>
                </c:pt>
                <c:pt idx="420" formatCode="m/d/yyyy">
                  <c:v>43196</c:v>
                </c:pt>
                <c:pt idx="421" formatCode="m/d/yyyy">
                  <c:v>43199</c:v>
                </c:pt>
                <c:pt idx="422" formatCode="m/d/yyyy">
                  <c:v>43200</c:v>
                </c:pt>
                <c:pt idx="423" formatCode="m/d/yyyy">
                  <c:v>43201</c:v>
                </c:pt>
                <c:pt idx="424" formatCode="m/d/yyyy">
                  <c:v>43202</c:v>
                </c:pt>
                <c:pt idx="425" formatCode="m/d/yyyy">
                  <c:v>43203</c:v>
                </c:pt>
                <c:pt idx="426" formatCode="m/d/yyyy">
                  <c:v>43206</c:v>
                </c:pt>
                <c:pt idx="427" formatCode="m/d/yyyy">
                  <c:v>43207</c:v>
                </c:pt>
                <c:pt idx="428" formatCode="m/d/yyyy">
                  <c:v>43208</c:v>
                </c:pt>
                <c:pt idx="429" formatCode="m/d/yyyy">
                  <c:v>43209</c:v>
                </c:pt>
                <c:pt idx="430" formatCode="m/d/yyyy">
                  <c:v>43210</c:v>
                </c:pt>
                <c:pt idx="431" formatCode="m/d/yyyy">
                  <c:v>43213</c:v>
                </c:pt>
                <c:pt idx="432" formatCode="m/d/yyyy">
                  <c:v>43214</c:v>
                </c:pt>
                <c:pt idx="433" formatCode="m/d/yyyy">
                  <c:v>43215</c:v>
                </c:pt>
                <c:pt idx="434" formatCode="m/d/yyyy">
                  <c:v>43216</c:v>
                </c:pt>
                <c:pt idx="435" formatCode="m/d/yyyy">
                  <c:v>43217</c:v>
                </c:pt>
                <c:pt idx="436" formatCode="m/d/yyyy">
                  <c:v>43220</c:v>
                </c:pt>
                <c:pt idx="437" formatCode="m/d/yyyy">
                  <c:v>43222</c:v>
                </c:pt>
                <c:pt idx="438" formatCode="m/d/yyyy">
                  <c:v>43223</c:v>
                </c:pt>
                <c:pt idx="439" formatCode="m/d/yyyy">
                  <c:v>43224</c:v>
                </c:pt>
                <c:pt idx="440" formatCode="m/d/yyyy">
                  <c:v>43227</c:v>
                </c:pt>
                <c:pt idx="441" formatCode="m/d/yyyy">
                  <c:v>43228</c:v>
                </c:pt>
                <c:pt idx="442" formatCode="m/d/yyyy">
                  <c:v>43229</c:v>
                </c:pt>
                <c:pt idx="443" formatCode="m/d/yyyy">
                  <c:v>43230</c:v>
                </c:pt>
                <c:pt idx="444" formatCode="m/d/yyyy">
                  <c:v>43231</c:v>
                </c:pt>
                <c:pt idx="445" formatCode="m/d/yyyy">
                  <c:v>43234</c:v>
                </c:pt>
                <c:pt idx="446" formatCode="m/d/yyyy">
                  <c:v>43235</c:v>
                </c:pt>
                <c:pt idx="447" formatCode="m/d/yyyy">
                  <c:v>43236</c:v>
                </c:pt>
                <c:pt idx="448" formatCode="m/d/yyyy">
                  <c:v>43237</c:v>
                </c:pt>
                <c:pt idx="449" formatCode="m/d/yyyy">
                  <c:v>43238</c:v>
                </c:pt>
                <c:pt idx="450" formatCode="m/d/yyyy">
                  <c:v>43241</c:v>
                </c:pt>
                <c:pt idx="451" formatCode="m/d/yyyy">
                  <c:v>43242</c:v>
                </c:pt>
                <c:pt idx="452" formatCode="m/d/yyyy">
                  <c:v>43243</c:v>
                </c:pt>
                <c:pt idx="453" formatCode="m/d/yyyy">
                  <c:v>43244</c:v>
                </c:pt>
                <c:pt idx="454" formatCode="m/d/yyyy">
                  <c:v>43245</c:v>
                </c:pt>
                <c:pt idx="455" formatCode="m/d/yyyy">
                  <c:v>43248</c:v>
                </c:pt>
                <c:pt idx="456" formatCode="m/d/yyyy">
                  <c:v>43249</c:v>
                </c:pt>
                <c:pt idx="457" formatCode="m/d/yyyy">
                  <c:v>43250</c:v>
                </c:pt>
                <c:pt idx="458" formatCode="m/d/yyyy">
                  <c:v>43252</c:v>
                </c:pt>
                <c:pt idx="459" formatCode="m/d/yyyy">
                  <c:v>43255</c:v>
                </c:pt>
                <c:pt idx="460" formatCode="m/d/yyyy">
                  <c:v>43256</c:v>
                </c:pt>
                <c:pt idx="461" formatCode="m/d/yyyy">
                  <c:v>43257</c:v>
                </c:pt>
                <c:pt idx="462" formatCode="m/d/yyyy">
                  <c:v>43258</c:v>
                </c:pt>
                <c:pt idx="463" formatCode="m/d/yyyy">
                  <c:v>43259</c:v>
                </c:pt>
                <c:pt idx="464" formatCode="m/d/yyyy">
                  <c:v>43262</c:v>
                </c:pt>
                <c:pt idx="465" formatCode="m/d/yyyy">
                  <c:v>43263</c:v>
                </c:pt>
                <c:pt idx="466" formatCode="m/d/yyyy">
                  <c:v>43264</c:v>
                </c:pt>
                <c:pt idx="467" formatCode="m/d/yyyy">
                  <c:v>43265</c:v>
                </c:pt>
                <c:pt idx="468" formatCode="m/d/yyyy">
                  <c:v>43266</c:v>
                </c:pt>
                <c:pt idx="469" formatCode="m/d/yyyy">
                  <c:v>43269</c:v>
                </c:pt>
                <c:pt idx="470" formatCode="m/d/yyyy">
                  <c:v>43270</c:v>
                </c:pt>
                <c:pt idx="471" formatCode="m/d/yyyy">
                  <c:v>43271</c:v>
                </c:pt>
                <c:pt idx="472" formatCode="m/d/yyyy">
                  <c:v>43272</c:v>
                </c:pt>
                <c:pt idx="473" formatCode="m/d/yyyy">
                  <c:v>43273</c:v>
                </c:pt>
                <c:pt idx="474" formatCode="m/d/yyyy">
                  <c:v>43276</c:v>
                </c:pt>
                <c:pt idx="475" formatCode="m/d/yyyy">
                  <c:v>43277</c:v>
                </c:pt>
                <c:pt idx="476" formatCode="m/d/yyyy">
                  <c:v>43278</c:v>
                </c:pt>
                <c:pt idx="477" formatCode="m/d/yyyy">
                  <c:v>43279</c:v>
                </c:pt>
                <c:pt idx="478" formatCode="m/d/yyyy">
                  <c:v>43280</c:v>
                </c:pt>
                <c:pt idx="479" formatCode="m/d/yyyy">
                  <c:v>43283</c:v>
                </c:pt>
                <c:pt idx="480" formatCode="m/d/yyyy">
                  <c:v>43284</c:v>
                </c:pt>
                <c:pt idx="481" formatCode="m/d/yyyy">
                  <c:v>43285</c:v>
                </c:pt>
                <c:pt idx="482" formatCode="m/d/yyyy">
                  <c:v>43286</c:v>
                </c:pt>
                <c:pt idx="483" formatCode="m/d/yyyy">
                  <c:v>43287</c:v>
                </c:pt>
                <c:pt idx="484" formatCode="m/d/yyyy">
                  <c:v>43290</c:v>
                </c:pt>
                <c:pt idx="485" formatCode="m/d/yyyy">
                  <c:v>43291</c:v>
                </c:pt>
                <c:pt idx="486" formatCode="m/d/yyyy">
                  <c:v>43292</c:v>
                </c:pt>
                <c:pt idx="487" formatCode="m/d/yyyy">
                  <c:v>43293</c:v>
                </c:pt>
                <c:pt idx="488" formatCode="m/d/yyyy">
                  <c:v>43294</c:v>
                </c:pt>
                <c:pt idx="489" formatCode="m/d/yyyy">
                  <c:v>43297</c:v>
                </c:pt>
                <c:pt idx="490" formatCode="m/d/yyyy">
                  <c:v>43298</c:v>
                </c:pt>
                <c:pt idx="491" formatCode="m/d/yyyy">
                  <c:v>43299</c:v>
                </c:pt>
                <c:pt idx="492" formatCode="m/d/yyyy">
                  <c:v>43300</c:v>
                </c:pt>
                <c:pt idx="493" formatCode="m/d/yyyy">
                  <c:v>43301</c:v>
                </c:pt>
                <c:pt idx="494" formatCode="m/d/yyyy">
                  <c:v>43304</c:v>
                </c:pt>
                <c:pt idx="495" formatCode="m/d/yyyy">
                  <c:v>43305</c:v>
                </c:pt>
                <c:pt idx="496" formatCode="m/d/yyyy">
                  <c:v>43306</c:v>
                </c:pt>
                <c:pt idx="497" formatCode="m/d/yyyy">
                  <c:v>43307</c:v>
                </c:pt>
                <c:pt idx="498" formatCode="m/d/yyyy">
                  <c:v>43308</c:v>
                </c:pt>
                <c:pt idx="499" formatCode="m/d/yyyy">
                  <c:v>43311</c:v>
                </c:pt>
                <c:pt idx="500" formatCode="m/d/yyyy">
                  <c:v>43312</c:v>
                </c:pt>
                <c:pt idx="501" formatCode="m/d/yyyy">
                  <c:v>43313</c:v>
                </c:pt>
                <c:pt idx="502" formatCode="m/d/yyyy">
                  <c:v>43314</c:v>
                </c:pt>
                <c:pt idx="503" formatCode="m/d/yyyy">
                  <c:v>43315</c:v>
                </c:pt>
                <c:pt idx="504" formatCode="m/d/yyyy">
                  <c:v>43318</c:v>
                </c:pt>
                <c:pt idx="505" formatCode="m/d/yyyy">
                  <c:v>43319</c:v>
                </c:pt>
                <c:pt idx="506" formatCode="m/d/yyyy">
                  <c:v>43320</c:v>
                </c:pt>
                <c:pt idx="507" formatCode="m/d/yyyy">
                  <c:v>43321</c:v>
                </c:pt>
                <c:pt idx="508" formatCode="m/d/yyyy">
                  <c:v>43322</c:v>
                </c:pt>
                <c:pt idx="509" formatCode="m/d/yyyy">
                  <c:v>43325</c:v>
                </c:pt>
                <c:pt idx="510" formatCode="m/d/yyyy">
                  <c:v>43326</c:v>
                </c:pt>
                <c:pt idx="511" formatCode="m/d/yyyy">
                  <c:v>43327</c:v>
                </c:pt>
                <c:pt idx="512" formatCode="m/d/yyyy">
                  <c:v>43328</c:v>
                </c:pt>
                <c:pt idx="513" formatCode="m/d/yyyy">
                  <c:v>43329</c:v>
                </c:pt>
                <c:pt idx="514" formatCode="m/d/yyyy">
                  <c:v>43332</c:v>
                </c:pt>
                <c:pt idx="515" formatCode="m/d/yyyy">
                  <c:v>43333</c:v>
                </c:pt>
                <c:pt idx="516" formatCode="m/d/yyyy">
                  <c:v>43334</c:v>
                </c:pt>
                <c:pt idx="517" formatCode="m/d/yyyy">
                  <c:v>43335</c:v>
                </c:pt>
                <c:pt idx="518" formatCode="m/d/yyyy">
                  <c:v>43336</c:v>
                </c:pt>
                <c:pt idx="519" formatCode="m/d/yyyy">
                  <c:v>43339</c:v>
                </c:pt>
                <c:pt idx="520" formatCode="m/d/yyyy">
                  <c:v>43340</c:v>
                </c:pt>
                <c:pt idx="521" formatCode="m/d/yyyy">
                  <c:v>43341</c:v>
                </c:pt>
                <c:pt idx="522" formatCode="m/d/yyyy">
                  <c:v>43342</c:v>
                </c:pt>
                <c:pt idx="523" formatCode="m/d/yyyy">
                  <c:v>43343</c:v>
                </c:pt>
                <c:pt idx="524" formatCode="m/d/yyyy">
                  <c:v>43346</c:v>
                </c:pt>
                <c:pt idx="525" formatCode="m/d/yyyy">
                  <c:v>43347</c:v>
                </c:pt>
                <c:pt idx="526" formatCode="m/d/yyyy">
                  <c:v>43348</c:v>
                </c:pt>
                <c:pt idx="527" formatCode="m/d/yyyy">
                  <c:v>43349</c:v>
                </c:pt>
                <c:pt idx="528" formatCode="m/d/yyyy">
                  <c:v>43353</c:v>
                </c:pt>
                <c:pt idx="529" formatCode="m/d/yyyy">
                  <c:v>43354</c:v>
                </c:pt>
                <c:pt idx="530" formatCode="m/d/yyyy">
                  <c:v>43355</c:v>
                </c:pt>
                <c:pt idx="531" formatCode="m/d/yyyy">
                  <c:v>43356</c:v>
                </c:pt>
                <c:pt idx="532" formatCode="m/d/yyyy">
                  <c:v>43357</c:v>
                </c:pt>
                <c:pt idx="533" formatCode="m/d/yyyy">
                  <c:v>43360</c:v>
                </c:pt>
                <c:pt idx="534" formatCode="m/d/yyyy">
                  <c:v>43361</c:v>
                </c:pt>
                <c:pt idx="535" formatCode="m/d/yyyy">
                  <c:v>43362</c:v>
                </c:pt>
                <c:pt idx="536" formatCode="m/d/yyyy">
                  <c:v>43363</c:v>
                </c:pt>
                <c:pt idx="537" formatCode="m/d/yyyy">
                  <c:v>43364</c:v>
                </c:pt>
                <c:pt idx="538" formatCode="m/d/yyyy">
                  <c:v>43367</c:v>
                </c:pt>
                <c:pt idx="539" formatCode="m/d/yyyy">
                  <c:v>43368</c:v>
                </c:pt>
                <c:pt idx="540" formatCode="m/d/yyyy">
                  <c:v>43369</c:v>
                </c:pt>
                <c:pt idx="541" formatCode="m/d/yyyy">
                  <c:v>43370</c:v>
                </c:pt>
                <c:pt idx="542" formatCode="m/d/yyyy">
                  <c:v>43371</c:v>
                </c:pt>
                <c:pt idx="543" formatCode="m/d/yyyy">
                  <c:v>43374</c:v>
                </c:pt>
                <c:pt idx="544" formatCode="m/d/yyyy">
                  <c:v>43375</c:v>
                </c:pt>
                <c:pt idx="545" formatCode="m/d/yyyy">
                  <c:v>43376</c:v>
                </c:pt>
                <c:pt idx="546" formatCode="m/d/yyyy">
                  <c:v>43377</c:v>
                </c:pt>
                <c:pt idx="547" formatCode="m/d/yyyy">
                  <c:v>43378</c:v>
                </c:pt>
                <c:pt idx="548" formatCode="m/d/yyyy">
                  <c:v>43381</c:v>
                </c:pt>
                <c:pt idx="549" formatCode="m/d/yyyy">
                  <c:v>43382</c:v>
                </c:pt>
                <c:pt idx="550" formatCode="m/d/yyyy">
                  <c:v>43383</c:v>
                </c:pt>
                <c:pt idx="551" formatCode="m/d/yyyy">
                  <c:v>43384</c:v>
                </c:pt>
                <c:pt idx="552" formatCode="m/d/yyyy">
                  <c:v>43388</c:v>
                </c:pt>
                <c:pt idx="553" formatCode="m/d/yyyy">
                  <c:v>43389</c:v>
                </c:pt>
                <c:pt idx="554" formatCode="m/d/yyyy">
                  <c:v>43390</c:v>
                </c:pt>
                <c:pt idx="555" formatCode="m/d/yyyy">
                  <c:v>43391</c:v>
                </c:pt>
                <c:pt idx="556" formatCode="m/d/yyyy">
                  <c:v>43392</c:v>
                </c:pt>
                <c:pt idx="557" formatCode="m/d/yyyy">
                  <c:v>43395</c:v>
                </c:pt>
                <c:pt idx="558" formatCode="m/d/yyyy">
                  <c:v>43396</c:v>
                </c:pt>
                <c:pt idx="559" formatCode="m/d/yyyy">
                  <c:v>43397</c:v>
                </c:pt>
                <c:pt idx="560" formatCode="m/d/yyyy">
                  <c:v>43398</c:v>
                </c:pt>
                <c:pt idx="561" formatCode="m/d/yyyy">
                  <c:v>43399</c:v>
                </c:pt>
                <c:pt idx="562" formatCode="m/d/yyyy">
                  <c:v>43402</c:v>
                </c:pt>
                <c:pt idx="563" formatCode="m/d/yyyy">
                  <c:v>43403</c:v>
                </c:pt>
                <c:pt idx="564" formatCode="m/d/yyyy">
                  <c:v>43404</c:v>
                </c:pt>
                <c:pt idx="565" formatCode="m/d/yyyy">
                  <c:v>43405</c:v>
                </c:pt>
                <c:pt idx="566" formatCode="m/d/yyyy">
                  <c:v>43409</c:v>
                </c:pt>
                <c:pt idx="567" formatCode="m/d/yyyy">
                  <c:v>43410</c:v>
                </c:pt>
                <c:pt idx="568" formatCode="m/d/yyyy">
                  <c:v>43411</c:v>
                </c:pt>
                <c:pt idx="569" formatCode="m/d/yyyy">
                  <c:v>43412</c:v>
                </c:pt>
                <c:pt idx="570" formatCode="m/d/yyyy">
                  <c:v>43413</c:v>
                </c:pt>
                <c:pt idx="571" formatCode="m/d/yyyy">
                  <c:v>43416</c:v>
                </c:pt>
                <c:pt idx="572" formatCode="m/d/yyyy">
                  <c:v>43417</c:v>
                </c:pt>
                <c:pt idx="573" formatCode="m/d/yyyy">
                  <c:v>43418</c:v>
                </c:pt>
                <c:pt idx="574" formatCode="m/d/yyyy">
                  <c:v>43420</c:v>
                </c:pt>
                <c:pt idx="575" formatCode="m/d/yyyy">
                  <c:v>43423</c:v>
                </c:pt>
                <c:pt idx="576" formatCode="m/d/yyyy">
                  <c:v>43424</c:v>
                </c:pt>
                <c:pt idx="577" formatCode="m/d/yyyy">
                  <c:v>43425</c:v>
                </c:pt>
                <c:pt idx="578" formatCode="m/d/yyyy">
                  <c:v>43426</c:v>
                </c:pt>
                <c:pt idx="579" formatCode="m/d/yyyy">
                  <c:v>43427</c:v>
                </c:pt>
                <c:pt idx="580" formatCode="m/d/yyyy">
                  <c:v>43430</c:v>
                </c:pt>
                <c:pt idx="581" formatCode="m/d/yyyy">
                  <c:v>43431</c:v>
                </c:pt>
                <c:pt idx="582" formatCode="m/d/yyyy">
                  <c:v>43432</c:v>
                </c:pt>
                <c:pt idx="583" formatCode="m/d/yyyy">
                  <c:v>43433</c:v>
                </c:pt>
                <c:pt idx="584" formatCode="m/d/yyyy">
                  <c:v>43434</c:v>
                </c:pt>
                <c:pt idx="585" formatCode="m/d/yyyy">
                  <c:v>43437</c:v>
                </c:pt>
                <c:pt idx="586" formatCode="m/d/yyyy">
                  <c:v>43438</c:v>
                </c:pt>
                <c:pt idx="587" formatCode="m/d/yyyy">
                  <c:v>43439</c:v>
                </c:pt>
                <c:pt idx="588" formatCode="m/d/yyyy">
                  <c:v>43440</c:v>
                </c:pt>
                <c:pt idx="589" formatCode="m/d/yyyy">
                  <c:v>43441</c:v>
                </c:pt>
                <c:pt idx="590" formatCode="m/d/yyyy">
                  <c:v>43444</c:v>
                </c:pt>
                <c:pt idx="591" formatCode="m/d/yyyy">
                  <c:v>43445</c:v>
                </c:pt>
                <c:pt idx="592" formatCode="m/d/yyyy">
                  <c:v>43446</c:v>
                </c:pt>
                <c:pt idx="593" formatCode="m/d/yyyy">
                  <c:v>43447</c:v>
                </c:pt>
                <c:pt idx="594" formatCode="m/d/yyyy">
                  <c:v>43448</c:v>
                </c:pt>
                <c:pt idx="595" formatCode="m/d/yyyy">
                  <c:v>43451</c:v>
                </c:pt>
                <c:pt idx="596" formatCode="m/d/yyyy">
                  <c:v>43452</c:v>
                </c:pt>
                <c:pt idx="597" formatCode="m/d/yyyy">
                  <c:v>43453</c:v>
                </c:pt>
                <c:pt idx="598" formatCode="m/d/yyyy">
                  <c:v>43454</c:v>
                </c:pt>
                <c:pt idx="599" formatCode="m/d/yyyy">
                  <c:v>43455</c:v>
                </c:pt>
                <c:pt idx="600" formatCode="m/d/yyyy">
                  <c:v>43458</c:v>
                </c:pt>
                <c:pt idx="601" formatCode="m/d/yyyy">
                  <c:v>43460</c:v>
                </c:pt>
                <c:pt idx="602" formatCode="m/d/yyyy">
                  <c:v>43461</c:v>
                </c:pt>
                <c:pt idx="603" formatCode="m/d/yyyy">
                  <c:v>43462</c:v>
                </c:pt>
                <c:pt idx="604" formatCode="m/d/yyyy">
                  <c:v>43465</c:v>
                </c:pt>
                <c:pt idx="605" formatCode="m/d/yyyy">
                  <c:v>43467</c:v>
                </c:pt>
                <c:pt idx="606" formatCode="m/d/yyyy">
                  <c:v>43468</c:v>
                </c:pt>
                <c:pt idx="607" formatCode="m/d/yyyy">
                  <c:v>43469</c:v>
                </c:pt>
                <c:pt idx="608" formatCode="m/d/yyyy">
                  <c:v>43472</c:v>
                </c:pt>
                <c:pt idx="609" formatCode="m/d/yyyy">
                  <c:v>43473</c:v>
                </c:pt>
                <c:pt idx="610" formatCode="m/d/yyyy">
                  <c:v>43474</c:v>
                </c:pt>
                <c:pt idx="611" formatCode="m/d/yyyy">
                  <c:v>43475</c:v>
                </c:pt>
                <c:pt idx="612" formatCode="m/d/yyyy">
                  <c:v>43476</c:v>
                </c:pt>
                <c:pt idx="613" formatCode="m/d/yyyy">
                  <c:v>43479</c:v>
                </c:pt>
                <c:pt idx="614" formatCode="m/d/yyyy">
                  <c:v>43480</c:v>
                </c:pt>
                <c:pt idx="615" formatCode="m/d/yyyy">
                  <c:v>43481</c:v>
                </c:pt>
                <c:pt idx="616" formatCode="m/d/yyyy">
                  <c:v>43482</c:v>
                </c:pt>
                <c:pt idx="617" formatCode="m/d/yyyy">
                  <c:v>43483</c:v>
                </c:pt>
                <c:pt idx="618" formatCode="m/d/yyyy">
                  <c:v>43486</c:v>
                </c:pt>
                <c:pt idx="619" formatCode="m/d/yyyy">
                  <c:v>43487</c:v>
                </c:pt>
                <c:pt idx="620" formatCode="m/d/yyyy">
                  <c:v>43488</c:v>
                </c:pt>
                <c:pt idx="621" formatCode="m/d/yyyy">
                  <c:v>43489</c:v>
                </c:pt>
                <c:pt idx="622" formatCode="m/d/yyyy">
                  <c:v>43490</c:v>
                </c:pt>
                <c:pt idx="623" formatCode="m/d/yyyy">
                  <c:v>43493</c:v>
                </c:pt>
                <c:pt idx="624" formatCode="m/d/yyyy">
                  <c:v>43494</c:v>
                </c:pt>
                <c:pt idx="625" formatCode="m/d/yyyy">
                  <c:v>43495</c:v>
                </c:pt>
                <c:pt idx="626" formatCode="m/d/yyyy">
                  <c:v>43496</c:v>
                </c:pt>
                <c:pt idx="627" formatCode="m/d/yyyy">
                  <c:v>43497</c:v>
                </c:pt>
                <c:pt idx="628" formatCode="m/d/yyyy">
                  <c:v>43500</c:v>
                </c:pt>
                <c:pt idx="629" formatCode="m/d/yyyy">
                  <c:v>43501</c:v>
                </c:pt>
                <c:pt idx="630" formatCode="m/d/yyyy">
                  <c:v>43502</c:v>
                </c:pt>
                <c:pt idx="631" formatCode="m/d/yyyy">
                  <c:v>43503</c:v>
                </c:pt>
                <c:pt idx="632" formatCode="m/d/yyyy">
                  <c:v>43504</c:v>
                </c:pt>
                <c:pt idx="633" formatCode="m/d/yyyy">
                  <c:v>43507</c:v>
                </c:pt>
                <c:pt idx="634" formatCode="m/d/yyyy">
                  <c:v>43508</c:v>
                </c:pt>
                <c:pt idx="635" formatCode="m/d/yyyy">
                  <c:v>43509</c:v>
                </c:pt>
                <c:pt idx="636" formatCode="m/d/yyyy">
                  <c:v>43510</c:v>
                </c:pt>
                <c:pt idx="637" formatCode="m/d/yyyy">
                  <c:v>43511</c:v>
                </c:pt>
                <c:pt idx="638" formatCode="m/d/yyyy">
                  <c:v>43514</c:v>
                </c:pt>
                <c:pt idx="639" formatCode="m/d/yyyy">
                  <c:v>43515</c:v>
                </c:pt>
              </c:numCache>
            </c:numRef>
          </c:cat>
          <c:val>
            <c:numRef>
              <c:f>Tabela!$I$3:$I$1787</c:f>
              <c:numCache>
                <c:formatCode>General</c:formatCode>
                <c:ptCount val="1785"/>
                <c:pt idx="2" formatCode="0.00%">
                  <c:v>7.2962993727287316E-3</c:v>
                </c:pt>
                <c:pt idx="3" formatCode="0.00%">
                  <c:v>7.2962993727287316E-3</c:v>
                </c:pt>
                <c:pt idx="4" formatCode="0.00%">
                  <c:v>7.2962993727287316E-3</c:v>
                </c:pt>
                <c:pt idx="5" formatCode="0.00%">
                  <c:v>7.2962993727287316E-3</c:v>
                </c:pt>
                <c:pt idx="6" formatCode="0.00%">
                  <c:v>7.2962993727287316E-3</c:v>
                </c:pt>
                <c:pt idx="7" formatCode="0.00%">
                  <c:v>7.3456153078593541E-3</c:v>
                </c:pt>
                <c:pt idx="8" formatCode="0.00%">
                  <c:v>7.3456153078593541E-3</c:v>
                </c:pt>
                <c:pt idx="9" formatCode="0.00%">
                  <c:v>7.3456153078593541E-3</c:v>
                </c:pt>
                <c:pt idx="10" formatCode="0.00%">
                  <c:v>7.3456153078593541E-3</c:v>
                </c:pt>
                <c:pt idx="11" formatCode="0.00%">
                  <c:v>7.4595174786220853E-3</c:v>
                </c:pt>
                <c:pt idx="12" formatCode="0.00%">
                  <c:v>7.4595174786220853E-3</c:v>
                </c:pt>
                <c:pt idx="13" formatCode="0.00%">
                  <c:v>7.591437915492094E-3</c:v>
                </c:pt>
                <c:pt idx="14" formatCode="0.00%">
                  <c:v>7.591437915492094E-3</c:v>
                </c:pt>
                <c:pt idx="15" formatCode="0.00%">
                  <c:v>7.6387876524236674E-3</c:v>
                </c:pt>
                <c:pt idx="16" formatCode="0.00%">
                  <c:v>7.6460539389419883E-3</c:v>
                </c:pt>
                <c:pt idx="17" formatCode="0.00%">
                  <c:v>7.7492371214773698E-3</c:v>
                </c:pt>
                <c:pt idx="18" formatCode="0.00%">
                  <c:v>7.9959562582321286E-3</c:v>
                </c:pt>
                <c:pt idx="19" formatCode="0.00%">
                  <c:v>8.2730945452805741E-3</c:v>
                </c:pt>
                <c:pt idx="20" formatCode="0.00%">
                  <c:v>8.2730945452805741E-3</c:v>
                </c:pt>
                <c:pt idx="21" formatCode="0.00%">
                  <c:v>8.2730945452805741E-3</c:v>
                </c:pt>
                <c:pt idx="22" formatCode="0.00%">
                  <c:v>8.5247450145449263E-3</c:v>
                </c:pt>
                <c:pt idx="23" formatCode="0.00%">
                  <c:v>8.5247450145449263E-3</c:v>
                </c:pt>
                <c:pt idx="24" formatCode="0.00%">
                  <c:v>8.5247450145449263E-3</c:v>
                </c:pt>
                <c:pt idx="25" formatCode="0.00%">
                  <c:v>8.5247450145449263E-3</c:v>
                </c:pt>
                <c:pt idx="26" formatCode="0.00%">
                  <c:v>8.5247450145449263E-3</c:v>
                </c:pt>
                <c:pt idx="27" formatCode="0.00%">
                  <c:v>8.5247450145449263E-3</c:v>
                </c:pt>
                <c:pt idx="28" formatCode="0.00%">
                  <c:v>8.5247450145449263E-3</c:v>
                </c:pt>
                <c:pt idx="29" formatCode="0.00%">
                  <c:v>8.5247450145449263E-3</c:v>
                </c:pt>
                <c:pt idx="30" formatCode="0.00%">
                  <c:v>8.5247450145449263E-3</c:v>
                </c:pt>
                <c:pt idx="31" formatCode="0.00%">
                  <c:v>8.5247450145449263E-3</c:v>
                </c:pt>
                <c:pt idx="32" formatCode="0.00%">
                  <c:v>8.5247450145449263E-3</c:v>
                </c:pt>
                <c:pt idx="33" formatCode="0.00%">
                  <c:v>8.5247450145449263E-3</c:v>
                </c:pt>
                <c:pt idx="34" formatCode="0.00%">
                  <c:v>8.5247450145449263E-3</c:v>
                </c:pt>
                <c:pt idx="35" formatCode="0.00%">
                  <c:v>8.5247450145449263E-3</c:v>
                </c:pt>
                <c:pt idx="36" formatCode="0.00%">
                  <c:v>8.5247450145449263E-3</c:v>
                </c:pt>
                <c:pt idx="37" formatCode="0.00%">
                  <c:v>8.5247450145449263E-3</c:v>
                </c:pt>
                <c:pt idx="38" formatCode="0.00%">
                  <c:v>8.5247450145449263E-3</c:v>
                </c:pt>
                <c:pt idx="39" formatCode="0.00%">
                  <c:v>8.5247450145449263E-3</c:v>
                </c:pt>
                <c:pt idx="40" formatCode="0.00%">
                  <c:v>8.5247450145449263E-3</c:v>
                </c:pt>
                <c:pt idx="41" formatCode="0.00%">
                  <c:v>8.5247450145449263E-3</c:v>
                </c:pt>
                <c:pt idx="42" formatCode="0.00%">
                  <c:v>8.5247450145449263E-3</c:v>
                </c:pt>
                <c:pt idx="43" formatCode="0.00%">
                  <c:v>8.5247450145449263E-3</c:v>
                </c:pt>
                <c:pt idx="44" formatCode="0.00%">
                  <c:v>8.5247450145449263E-3</c:v>
                </c:pt>
                <c:pt idx="45" formatCode="0.00%">
                  <c:v>8.5247450145449263E-3</c:v>
                </c:pt>
                <c:pt idx="46" formatCode="0.00%">
                  <c:v>8.5247450145449263E-3</c:v>
                </c:pt>
                <c:pt idx="47" formatCode="0.00%">
                  <c:v>8.5247450145449263E-3</c:v>
                </c:pt>
                <c:pt idx="48" formatCode="0.00%">
                  <c:v>8.5247450145449263E-3</c:v>
                </c:pt>
                <c:pt idx="49" formatCode="0.00%">
                  <c:v>8.5247450145449263E-3</c:v>
                </c:pt>
                <c:pt idx="50" formatCode="0.00%">
                  <c:v>8.5247450145449263E-3</c:v>
                </c:pt>
                <c:pt idx="51" formatCode="0.00%">
                  <c:v>8.5247450145449263E-3</c:v>
                </c:pt>
                <c:pt idx="52" formatCode="0.00%">
                  <c:v>8.5247450145449263E-3</c:v>
                </c:pt>
                <c:pt idx="53" formatCode="0.00%">
                  <c:v>8.5247450145449263E-3</c:v>
                </c:pt>
                <c:pt idx="54" formatCode="0.00%">
                  <c:v>8.5247450145449263E-3</c:v>
                </c:pt>
                <c:pt idx="55" formatCode="0.00%">
                  <c:v>8.5247450145449263E-3</c:v>
                </c:pt>
                <c:pt idx="56" formatCode="0.00%">
                  <c:v>8.2730945452805741E-3</c:v>
                </c:pt>
                <c:pt idx="57" formatCode="0.00%">
                  <c:v>7.9959562582321286E-3</c:v>
                </c:pt>
                <c:pt idx="58" formatCode="0.00%">
                  <c:v>7.7492371214773698E-3</c:v>
                </c:pt>
                <c:pt idx="59" formatCode="0.00%">
                  <c:v>7.5983760394441047E-3</c:v>
                </c:pt>
                <c:pt idx="60" formatCode="0.00%">
                  <c:v>7.4595174786220853E-3</c:v>
                </c:pt>
                <c:pt idx="61" formatCode="0.00%">
                  <c:v>7.4595174786220853E-3</c:v>
                </c:pt>
                <c:pt idx="62" formatCode="0.00%">
                  <c:v>7.4595174786220853E-3</c:v>
                </c:pt>
                <c:pt idx="63" formatCode="0.00%">
                  <c:v>7.4595174786220853E-3</c:v>
                </c:pt>
                <c:pt idx="64" formatCode="0.00%">
                  <c:v>7.4595174786220853E-3</c:v>
                </c:pt>
                <c:pt idx="65" formatCode="0.00%">
                  <c:v>7.4595174786220853E-3</c:v>
                </c:pt>
                <c:pt idx="66" formatCode="0.00%">
                  <c:v>7.4595174786220853E-3</c:v>
                </c:pt>
                <c:pt idx="67" formatCode="0.00%">
                  <c:v>7.4595174786220853E-3</c:v>
                </c:pt>
                <c:pt idx="68" formatCode="0.00%">
                  <c:v>7.4595174786220853E-3</c:v>
                </c:pt>
                <c:pt idx="69" formatCode="0.00%">
                  <c:v>7.4595174786220853E-3</c:v>
                </c:pt>
                <c:pt idx="70" formatCode="0.00%">
                  <c:v>7.4595174786220853E-3</c:v>
                </c:pt>
                <c:pt idx="71" formatCode="0.00%">
                  <c:v>7.4595174786220853E-3</c:v>
                </c:pt>
                <c:pt idx="72" formatCode="0.00%">
                  <c:v>7.4595174786220853E-3</c:v>
                </c:pt>
                <c:pt idx="73" formatCode="0.00%">
                  <c:v>7.4595174786220853E-3</c:v>
                </c:pt>
                <c:pt idx="74" formatCode="0.00%">
                  <c:v>7.4595174786220853E-3</c:v>
                </c:pt>
                <c:pt idx="75" formatCode="0.00%">
                  <c:v>7.4595174786220853E-3</c:v>
                </c:pt>
                <c:pt idx="76" formatCode="0.00%">
                  <c:v>7.4595174786220853E-3</c:v>
                </c:pt>
                <c:pt idx="77" formatCode="0.00%">
                  <c:v>7.4595174786220853E-3</c:v>
                </c:pt>
                <c:pt idx="78" formatCode="0.00%">
                  <c:v>7.4595174786220853E-3</c:v>
                </c:pt>
                <c:pt idx="79" formatCode="0.00%">
                  <c:v>7.4595174786220853E-3</c:v>
                </c:pt>
                <c:pt idx="80" formatCode="0.00%">
                  <c:v>7.4595174786220853E-3</c:v>
                </c:pt>
                <c:pt idx="81" formatCode="0.00%">
                  <c:v>7.4595174786220853E-3</c:v>
                </c:pt>
                <c:pt idx="82" formatCode="0.00%">
                  <c:v>7.4595174786220853E-3</c:v>
                </c:pt>
                <c:pt idx="83" formatCode="0.00%">
                  <c:v>7.4595174786220853E-3</c:v>
                </c:pt>
                <c:pt idx="84" formatCode="0.00%">
                  <c:v>7.4595174786220853E-3</c:v>
                </c:pt>
                <c:pt idx="85" formatCode="0.00%">
                  <c:v>7.4595174786220853E-3</c:v>
                </c:pt>
                <c:pt idx="86" formatCode="0.00%">
                  <c:v>7.4595174786220853E-3</c:v>
                </c:pt>
                <c:pt idx="87" formatCode="0.00%">
                  <c:v>7.4595174786220853E-3</c:v>
                </c:pt>
                <c:pt idx="88" formatCode="0.00%">
                  <c:v>7.4595174786220853E-3</c:v>
                </c:pt>
                <c:pt idx="89" formatCode="0.00%">
                  <c:v>7.4595174786220853E-3</c:v>
                </c:pt>
                <c:pt idx="90" formatCode="0.00%">
                  <c:v>7.4595174786220853E-3</c:v>
                </c:pt>
                <c:pt idx="91" formatCode="0.00%">
                  <c:v>7.4595174786220853E-3</c:v>
                </c:pt>
                <c:pt idx="92" formatCode="0.00%">
                  <c:v>7.4595174786220853E-3</c:v>
                </c:pt>
                <c:pt idx="93" formatCode="0.00%">
                  <c:v>7.4595174786220853E-3</c:v>
                </c:pt>
                <c:pt idx="94" formatCode="0.00%">
                  <c:v>7.4595174786220853E-3</c:v>
                </c:pt>
                <c:pt idx="95" formatCode="0.00%">
                  <c:v>7.4595174786220853E-3</c:v>
                </c:pt>
                <c:pt idx="96" formatCode="0.00%">
                  <c:v>7.4595174786220853E-3</c:v>
                </c:pt>
                <c:pt idx="97" formatCode="0.00%">
                  <c:v>7.4595174786220853E-3</c:v>
                </c:pt>
                <c:pt idx="98" formatCode="0.00%">
                  <c:v>7.4595174786220853E-3</c:v>
                </c:pt>
                <c:pt idx="99" formatCode="0.00%">
                  <c:v>7.4595174786220853E-3</c:v>
                </c:pt>
                <c:pt idx="100" formatCode="0.00%">
                  <c:v>7.4595174786220853E-3</c:v>
                </c:pt>
                <c:pt idx="101" formatCode="0.00%">
                  <c:v>7.4595174786220853E-3</c:v>
                </c:pt>
                <c:pt idx="102" formatCode="0.00%">
                  <c:v>7.4595174786220853E-3</c:v>
                </c:pt>
                <c:pt idx="103" formatCode="0.00%">
                  <c:v>7.4595174786220853E-3</c:v>
                </c:pt>
                <c:pt idx="104" formatCode="0.00%">
                  <c:v>7.4595174786220853E-3</c:v>
                </c:pt>
                <c:pt idx="105" formatCode="0.00%">
                  <c:v>7.5983760394441047E-3</c:v>
                </c:pt>
                <c:pt idx="106" formatCode="0.00%">
                  <c:v>7.7492371214773698E-3</c:v>
                </c:pt>
                <c:pt idx="107" formatCode="0.00%">
                  <c:v>7.7492371214773698E-3</c:v>
                </c:pt>
                <c:pt idx="108" formatCode="0.00%">
                  <c:v>7.9959562582321286E-3</c:v>
                </c:pt>
                <c:pt idx="109" formatCode="0.00%">
                  <c:v>7.9959562582321286E-3</c:v>
                </c:pt>
                <c:pt idx="110" formatCode="0.00%">
                  <c:v>7.9959562582321286E-3</c:v>
                </c:pt>
                <c:pt idx="111" formatCode="0.00%">
                  <c:v>7.9959562582321286E-3</c:v>
                </c:pt>
                <c:pt idx="112" formatCode="0.00%">
                  <c:v>7.9959562582321286E-3</c:v>
                </c:pt>
                <c:pt idx="113" formatCode="0.00%">
                  <c:v>7.9959562582321286E-3</c:v>
                </c:pt>
                <c:pt idx="114" formatCode="0.00%">
                  <c:v>7.9959562582321286E-3</c:v>
                </c:pt>
                <c:pt idx="115" formatCode="0.00%">
                  <c:v>7.9959562582321286E-3</c:v>
                </c:pt>
                <c:pt idx="116" formatCode="0.00%">
                  <c:v>7.9959562582321286E-3</c:v>
                </c:pt>
                <c:pt idx="117" formatCode="0.00%">
                  <c:v>7.9959562582321286E-3</c:v>
                </c:pt>
                <c:pt idx="118" formatCode="0.00%">
                  <c:v>7.9959562582321286E-3</c:v>
                </c:pt>
                <c:pt idx="119" formatCode="0.00%">
                  <c:v>7.9959562582321286E-3</c:v>
                </c:pt>
                <c:pt idx="120" formatCode="0.00%">
                  <c:v>7.9959562582321286E-3</c:v>
                </c:pt>
                <c:pt idx="121" formatCode="0.00%">
                  <c:v>7.9959562582321286E-3</c:v>
                </c:pt>
                <c:pt idx="122" formatCode="0.00%">
                  <c:v>7.9959562582321286E-3</c:v>
                </c:pt>
                <c:pt idx="123" formatCode="0.00%">
                  <c:v>7.9959562582321286E-3</c:v>
                </c:pt>
                <c:pt idx="124" formatCode="0.00%">
                  <c:v>7.9959562582321286E-3</c:v>
                </c:pt>
                <c:pt idx="125" formatCode="0.00%">
                  <c:v>7.9959562582321286E-3</c:v>
                </c:pt>
                <c:pt idx="126" formatCode="0.00%">
                  <c:v>7.9959562582321286E-3</c:v>
                </c:pt>
                <c:pt idx="127" formatCode="0.00%">
                  <c:v>7.9959562582321286E-3</c:v>
                </c:pt>
                <c:pt idx="128" formatCode="0.00%">
                  <c:v>7.9959562582321286E-3</c:v>
                </c:pt>
                <c:pt idx="129" formatCode="0.00%">
                  <c:v>7.9959562582321286E-3</c:v>
                </c:pt>
                <c:pt idx="130" formatCode="0.00%">
                  <c:v>7.9959562582321286E-3</c:v>
                </c:pt>
                <c:pt idx="131" formatCode="0.00%">
                  <c:v>8.2730945452805741E-3</c:v>
                </c:pt>
                <c:pt idx="132" formatCode="0.00%">
                  <c:v>8.4290879694955863E-3</c:v>
                </c:pt>
                <c:pt idx="133" formatCode="0.00%">
                  <c:v>8.5604843459568484E-3</c:v>
                </c:pt>
                <c:pt idx="134" formatCode="0.00%">
                  <c:v>8.743739102294595E-3</c:v>
                </c:pt>
                <c:pt idx="135" formatCode="0.00%">
                  <c:v>8.743739102294595E-3</c:v>
                </c:pt>
                <c:pt idx="136" formatCode="0.00%">
                  <c:v>8.743739102294595E-3</c:v>
                </c:pt>
                <c:pt idx="137" formatCode="0.00%">
                  <c:v>8.743739102294595E-3</c:v>
                </c:pt>
                <c:pt idx="138" formatCode="0.00%">
                  <c:v>8.743739102294595E-3</c:v>
                </c:pt>
                <c:pt idx="139" formatCode="0.00%">
                  <c:v>8.743739102294595E-3</c:v>
                </c:pt>
                <c:pt idx="140" formatCode="0.00%">
                  <c:v>8.8688169153178838E-3</c:v>
                </c:pt>
                <c:pt idx="141" formatCode="0.00%">
                  <c:v>8.8688169153178838E-3</c:v>
                </c:pt>
                <c:pt idx="142" formatCode="0.00%">
                  <c:v>8.8688169153178838E-3</c:v>
                </c:pt>
                <c:pt idx="143" formatCode="0.00%">
                  <c:v>8.9799322323189656E-3</c:v>
                </c:pt>
                <c:pt idx="144" formatCode="0.00%">
                  <c:v>8.9799322323189656E-3</c:v>
                </c:pt>
                <c:pt idx="145" formatCode="0.00%">
                  <c:v>9.0086381965616032E-3</c:v>
                </c:pt>
                <c:pt idx="146" formatCode="0.00%">
                  <c:v>9.0086381965616032E-3</c:v>
                </c:pt>
                <c:pt idx="147" formatCode="0.00%">
                  <c:v>9.0640264302559118E-3</c:v>
                </c:pt>
                <c:pt idx="148" formatCode="0.00%">
                  <c:v>9.0640264302559118E-3</c:v>
                </c:pt>
                <c:pt idx="149" formatCode="0.00%">
                  <c:v>9.1980027174550678E-3</c:v>
                </c:pt>
                <c:pt idx="150" formatCode="0.00%">
                  <c:v>9.1980027174550678E-3</c:v>
                </c:pt>
                <c:pt idx="151" formatCode="0.00%">
                  <c:v>9.1980027174550678E-3</c:v>
                </c:pt>
                <c:pt idx="152" formatCode="0.00%">
                  <c:v>9.1980027174550678E-3</c:v>
                </c:pt>
                <c:pt idx="153" formatCode="0.00%">
                  <c:v>9.1980027174550678E-3</c:v>
                </c:pt>
                <c:pt idx="154" formatCode="0.00%">
                  <c:v>9.1980027174550678E-3</c:v>
                </c:pt>
                <c:pt idx="155" formatCode="0.00%">
                  <c:v>9.1980027174550678E-3</c:v>
                </c:pt>
                <c:pt idx="156" formatCode="0.00%">
                  <c:v>9.1980027174550678E-3</c:v>
                </c:pt>
                <c:pt idx="157" formatCode="0.00%">
                  <c:v>9.3282652698326359E-3</c:v>
                </c:pt>
                <c:pt idx="158" formatCode="0.00%">
                  <c:v>9.3935388754564416E-3</c:v>
                </c:pt>
                <c:pt idx="159" formatCode="0.00%">
                  <c:v>9.4531202363887564E-3</c:v>
                </c:pt>
                <c:pt idx="160" formatCode="0.00%">
                  <c:v>9.5189965393043582E-3</c:v>
                </c:pt>
                <c:pt idx="161" formatCode="0.00%">
                  <c:v>9.6289210537054415E-3</c:v>
                </c:pt>
                <c:pt idx="162" formatCode="0.00%">
                  <c:v>9.7070107327574262E-3</c:v>
                </c:pt>
                <c:pt idx="163" formatCode="0.00%">
                  <c:v>9.7070107327574262E-3</c:v>
                </c:pt>
                <c:pt idx="164" formatCode="0.00%">
                  <c:v>9.7070107327574262E-3</c:v>
                </c:pt>
                <c:pt idx="165" formatCode="0.00%">
                  <c:v>9.7070107327574262E-3</c:v>
                </c:pt>
                <c:pt idx="166" formatCode="0.00%">
                  <c:v>9.7070107327574262E-3</c:v>
                </c:pt>
                <c:pt idx="167" formatCode="0.00%">
                  <c:v>9.7070107327574262E-3</c:v>
                </c:pt>
                <c:pt idx="168" formatCode="0.00%">
                  <c:v>9.7804535850436365E-3</c:v>
                </c:pt>
                <c:pt idx="169" formatCode="0.00%">
                  <c:v>9.7804535850436365E-3</c:v>
                </c:pt>
                <c:pt idx="170" formatCode="0.00%">
                  <c:v>9.8854154981625527E-3</c:v>
                </c:pt>
                <c:pt idx="171" formatCode="0.00%">
                  <c:v>9.9560634193154758E-3</c:v>
                </c:pt>
                <c:pt idx="172" formatCode="0.00%">
                  <c:v>9.9560634193154758E-3</c:v>
                </c:pt>
                <c:pt idx="173" formatCode="0.00%">
                  <c:v>1.0110085067621021E-2</c:v>
                </c:pt>
                <c:pt idx="174" formatCode="0.00%">
                  <c:v>1.0270859404482181E-2</c:v>
                </c:pt>
                <c:pt idx="175" formatCode="0.00%">
                  <c:v>1.0270859404482181E-2</c:v>
                </c:pt>
                <c:pt idx="176" formatCode="0.00%">
                  <c:v>1.0270859404482181E-2</c:v>
                </c:pt>
                <c:pt idx="177" formatCode="0.00%">
                  <c:v>1.0382596946083466E-2</c:v>
                </c:pt>
                <c:pt idx="178" formatCode="0.00%">
                  <c:v>1.046854326327365E-2</c:v>
                </c:pt>
                <c:pt idx="179" formatCode="0.00%">
                  <c:v>1.0490274357589646E-2</c:v>
                </c:pt>
                <c:pt idx="180" formatCode="0.00%">
                  <c:v>1.0603001023486935E-2</c:v>
                </c:pt>
                <c:pt idx="181" formatCode="0.00%">
                  <c:v>1.0603001023486935E-2</c:v>
                </c:pt>
                <c:pt idx="182" formatCode="0.00%">
                  <c:v>1.0603001023486935E-2</c:v>
                </c:pt>
                <c:pt idx="183" formatCode="0.00%">
                  <c:v>1.0716858319838641E-2</c:v>
                </c:pt>
                <c:pt idx="184" formatCode="0.00%">
                  <c:v>1.0815268235625008E-2</c:v>
                </c:pt>
                <c:pt idx="185" formatCode="0.00%">
                  <c:v>1.0983086830272099E-2</c:v>
                </c:pt>
                <c:pt idx="186" formatCode="0.00%">
                  <c:v>1.1263523183147712E-2</c:v>
                </c:pt>
                <c:pt idx="187" formatCode="0.00%">
                  <c:v>1.1263523183147712E-2</c:v>
                </c:pt>
                <c:pt idx="188" formatCode="0.00%">
                  <c:v>1.1543926231742153E-2</c:v>
                </c:pt>
                <c:pt idx="189" formatCode="0.00%">
                  <c:v>1.1571965575713522E-2</c:v>
                </c:pt>
                <c:pt idx="190" formatCode="0.00%">
                  <c:v>1.1571965575713522E-2</c:v>
                </c:pt>
                <c:pt idx="191" formatCode="0.00%">
                  <c:v>1.1604100443868236E-2</c:v>
                </c:pt>
                <c:pt idx="192" formatCode="0.00%">
                  <c:v>1.1662516597955553E-2</c:v>
                </c:pt>
                <c:pt idx="193" formatCode="0.00%">
                  <c:v>1.1662516597955553E-2</c:v>
                </c:pt>
                <c:pt idx="194" formatCode="0.00%">
                  <c:v>1.1748669232207942E-2</c:v>
                </c:pt>
                <c:pt idx="195" formatCode="0.00%">
                  <c:v>1.1833463610921181E-2</c:v>
                </c:pt>
                <c:pt idx="196" formatCode="0.00%">
                  <c:v>1.1946666333423821E-2</c:v>
                </c:pt>
                <c:pt idx="197" formatCode="0.00%">
                  <c:v>1.1946666333423821E-2</c:v>
                </c:pt>
                <c:pt idx="198" formatCode="0.00%">
                  <c:v>1.1946666333423821E-2</c:v>
                </c:pt>
                <c:pt idx="199" formatCode="0.00%">
                  <c:v>1.1946666333423821E-2</c:v>
                </c:pt>
                <c:pt idx="200" formatCode="0.00%">
                  <c:v>1.1946666333423821E-2</c:v>
                </c:pt>
                <c:pt idx="201" formatCode="0.00%">
                  <c:v>1.1946666333423821E-2</c:v>
                </c:pt>
                <c:pt idx="202" formatCode="0.00%">
                  <c:v>1.1946666333423821E-2</c:v>
                </c:pt>
                <c:pt idx="203" formatCode="0.00%">
                  <c:v>1.1946666333423821E-2</c:v>
                </c:pt>
                <c:pt idx="204" formatCode="0.00%">
                  <c:v>1.1946666333423821E-2</c:v>
                </c:pt>
                <c:pt idx="205" formatCode="0.00%">
                  <c:v>1.1946666333423821E-2</c:v>
                </c:pt>
                <c:pt idx="206" formatCode="0.00%">
                  <c:v>1.1946666333423821E-2</c:v>
                </c:pt>
                <c:pt idx="207" formatCode="0.00%">
                  <c:v>1.1946666333423821E-2</c:v>
                </c:pt>
                <c:pt idx="208" formatCode="0.00%">
                  <c:v>1.1946666333423821E-2</c:v>
                </c:pt>
                <c:pt idx="209" formatCode="0.00%">
                  <c:v>1.1946666333423821E-2</c:v>
                </c:pt>
                <c:pt idx="210" formatCode="0.00%">
                  <c:v>1.1946666333423821E-2</c:v>
                </c:pt>
                <c:pt idx="211" formatCode="0.00%">
                  <c:v>1.1946666333423821E-2</c:v>
                </c:pt>
                <c:pt idx="212" formatCode="0.00%">
                  <c:v>1.1946666333423821E-2</c:v>
                </c:pt>
                <c:pt idx="213" formatCode="0.00%">
                  <c:v>1.1946666333423821E-2</c:v>
                </c:pt>
                <c:pt idx="214" formatCode="0.00%">
                  <c:v>1.1946666333423821E-2</c:v>
                </c:pt>
                <c:pt idx="215" formatCode="0.00%">
                  <c:v>1.1946666333423821E-2</c:v>
                </c:pt>
                <c:pt idx="216" formatCode="0.00%">
                  <c:v>1.1946666333423821E-2</c:v>
                </c:pt>
                <c:pt idx="217" formatCode="0.00%">
                  <c:v>1.1946666333423821E-2</c:v>
                </c:pt>
                <c:pt idx="218" formatCode="0.00%">
                  <c:v>1.1946666333423821E-2</c:v>
                </c:pt>
                <c:pt idx="219" formatCode="0.00%">
                  <c:v>1.1946666333423821E-2</c:v>
                </c:pt>
                <c:pt idx="220" formatCode="0.00%">
                  <c:v>1.1946666333423821E-2</c:v>
                </c:pt>
                <c:pt idx="221" formatCode="0.00%">
                  <c:v>1.1946666333423821E-2</c:v>
                </c:pt>
                <c:pt idx="222" formatCode="0.00%">
                  <c:v>1.1946666333423821E-2</c:v>
                </c:pt>
                <c:pt idx="223" formatCode="0.00%">
                  <c:v>1.1946666333423821E-2</c:v>
                </c:pt>
                <c:pt idx="224" formatCode="0.00%">
                  <c:v>1.1946666333423821E-2</c:v>
                </c:pt>
                <c:pt idx="225" formatCode="0.00%">
                  <c:v>1.1946666333423821E-2</c:v>
                </c:pt>
                <c:pt idx="226" formatCode="0.00%">
                  <c:v>1.1946666333423821E-2</c:v>
                </c:pt>
                <c:pt idx="227" formatCode="0.00%">
                  <c:v>1.1946666333423821E-2</c:v>
                </c:pt>
                <c:pt idx="228" formatCode="0.00%">
                  <c:v>1.1946666333423821E-2</c:v>
                </c:pt>
                <c:pt idx="229" formatCode="0.00%">
                  <c:v>1.1946666333423821E-2</c:v>
                </c:pt>
                <c:pt idx="230" formatCode="0.00%">
                  <c:v>1.1946666333423821E-2</c:v>
                </c:pt>
                <c:pt idx="231" formatCode="0.00%">
                  <c:v>1.1946666333423821E-2</c:v>
                </c:pt>
                <c:pt idx="232" formatCode="0.00%">
                  <c:v>1.1946666333423821E-2</c:v>
                </c:pt>
                <c:pt idx="233" formatCode="0.00%">
                  <c:v>1.1946666333423821E-2</c:v>
                </c:pt>
                <c:pt idx="234" formatCode="0.00%">
                  <c:v>1.1946666333423821E-2</c:v>
                </c:pt>
                <c:pt idx="235" formatCode="0.00%">
                  <c:v>1.1946666333423821E-2</c:v>
                </c:pt>
                <c:pt idx="236" formatCode="0.00%">
                  <c:v>1.1946666333423821E-2</c:v>
                </c:pt>
                <c:pt idx="237" formatCode="0.00%">
                  <c:v>1.1946666333423821E-2</c:v>
                </c:pt>
                <c:pt idx="238" formatCode="0.00%">
                  <c:v>1.1946666333423821E-2</c:v>
                </c:pt>
                <c:pt idx="239" formatCode="0.00%">
                  <c:v>1.1946666333423821E-2</c:v>
                </c:pt>
                <c:pt idx="240" formatCode="0.00%">
                  <c:v>1.1946666333423821E-2</c:v>
                </c:pt>
                <c:pt idx="241" formatCode="0.00%">
                  <c:v>1.1946666333423821E-2</c:v>
                </c:pt>
                <c:pt idx="242" formatCode="0.00%">
                  <c:v>1.1946666333423821E-2</c:v>
                </c:pt>
                <c:pt idx="243" formatCode="0.00%">
                  <c:v>1.1946666333423821E-2</c:v>
                </c:pt>
                <c:pt idx="244" formatCode="0.00%">
                  <c:v>1.1946666333423821E-2</c:v>
                </c:pt>
                <c:pt idx="245" formatCode="0.00%">
                  <c:v>1.1946666333423821E-2</c:v>
                </c:pt>
                <c:pt idx="246" formatCode="0.00%">
                  <c:v>1.1946666333423821E-2</c:v>
                </c:pt>
                <c:pt idx="247" formatCode="0.00%">
                  <c:v>1.1946666333423821E-2</c:v>
                </c:pt>
                <c:pt idx="248" formatCode="0.00%">
                  <c:v>1.1946666333423821E-2</c:v>
                </c:pt>
                <c:pt idx="249" formatCode="0.00%">
                  <c:v>1.1946666333423821E-2</c:v>
                </c:pt>
                <c:pt idx="250" formatCode="0.00%">
                  <c:v>1.1946666333423821E-2</c:v>
                </c:pt>
                <c:pt idx="251" formatCode="0.00%">
                  <c:v>1.1946666333423821E-2</c:v>
                </c:pt>
                <c:pt idx="252" formatCode="0.00%">
                  <c:v>1.1946666333423821E-2</c:v>
                </c:pt>
                <c:pt idx="253" formatCode="0.00%">
                  <c:v>1.1946666333423821E-2</c:v>
                </c:pt>
                <c:pt idx="254" formatCode="0.00%">
                  <c:v>1.1946666333423821E-2</c:v>
                </c:pt>
                <c:pt idx="255" formatCode="0.00%">
                  <c:v>1.1946666333423821E-2</c:v>
                </c:pt>
                <c:pt idx="256" formatCode="0.00%">
                  <c:v>1.1946666333423821E-2</c:v>
                </c:pt>
                <c:pt idx="257" formatCode="0.00%">
                  <c:v>1.1946666333423821E-2</c:v>
                </c:pt>
                <c:pt idx="258" formatCode="0.00%">
                  <c:v>1.1946666333423821E-2</c:v>
                </c:pt>
                <c:pt idx="259" formatCode="0.00%">
                  <c:v>1.1946666333423821E-2</c:v>
                </c:pt>
                <c:pt idx="260" formatCode="0.00%">
                  <c:v>1.1946666333423821E-2</c:v>
                </c:pt>
                <c:pt idx="261" formatCode="0.00%">
                  <c:v>1.1946666333423821E-2</c:v>
                </c:pt>
                <c:pt idx="262" formatCode="0.00%">
                  <c:v>1.1946666333423821E-2</c:v>
                </c:pt>
                <c:pt idx="263" formatCode="0.00%">
                  <c:v>1.1946666333423821E-2</c:v>
                </c:pt>
                <c:pt idx="264" formatCode="0.00%">
                  <c:v>1.1946666333423821E-2</c:v>
                </c:pt>
                <c:pt idx="265" formatCode="0.00%">
                  <c:v>1.1946666333423821E-2</c:v>
                </c:pt>
                <c:pt idx="266" formatCode="0.00%">
                  <c:v>1.1946666333423821E-2</c:v>
                </c:pt>
                <c:pt idx="267" formatCode="0.00%">
                  <c:v>1.1946666333423821E-2</c:v>
                </c:pt>
                <c:pt idx="268" formatCode="0.00%">
                  <c:v>1.1946666333423821E-2</c:v>
                </c:pt>
                <c:pt idx="269" formatCode="0.00%">
                  <c:v>1.1946666333423821E-2</c:v>
                </c:pt>
                <c:pt idx="270" formatCode="0.00%">
                  <c:v>1.1946666333423821E-2</c:v>
                </c:pt>
                <c:pt idx="271" formatCode="0.00%">
                  <c:v>1.1946666333423821E-2</c:v>
                </c:pt>
                <c:pt idx="272" formatCode="0.00%">
                  <c:v>1.1946666333423821E-2</c:v>
                </c:pt>
                <c:pt idx="273" formatCode="0.00%">
                  <c:v>1.1946666333423821E-2</c:v>
                </c:pt>
                <c:pt idx="274" formatCode="0.00%">
                  <c:v>1.1946666333423821E-2</c:v>
                </c:pt>
                <c:pt idx="275" formatCode="0.00%">
                  <c:v>1.1946666333423821E-2</c:v>
                </c:pt>
                <c:pt idx="276" formatCode="0.00%">
                  <c:v>1.1946666333423821E-2</c:v>
                </c:pt>
                <c:pt idx="277" formatCode="0.00%">
                  <c:v>1.1946666333423821E-2</c:v>
                </c:pt>
                <c:pt idx="278" formatCode="0.00%">
                  <c:v>1.1946666333423821E-2</c:v>
                </c:pt>
                <c:pt idx="279" formatCode="0.00%">
                  <c:v>1.1946666333423821E-2</c:v>
                </c:pt>
                <c:pt idx="280" formatCode="0.00%">
                  <c:v>1.1946666333423821E-2</c:v>
                </c:pt>
                <c:pt idx="281" formatCode="0.00%">
                  <c:v>1.1946666333423821E-2</c:v>
                </c:pt>
                <c:pt idx="282" formatCode="0.00%">
                  <c:v>1.1946666333423821E-2</c:v>
                </c:pt>
                <c:pt idx="283" formatCode="0.00%">
                  <c:v>1.1997839361538903E-2</c:v>
                </c:pt>
                <c:pt idx="284" formatCode="0.00%">
                  <c:v>1.2047309344288843E-2</c:v>
                </c:pt>
                <c:pt idx="285" formatCode="0.00%">
                  <c:v>1.2047309344288843E-2</c:v>
                </c:pt>
                <c:pt idx="286" formatCode="0.00%">
                  <c:v>1.2165526847444031E-2</c:v>
                </c:pt>
                <c:pt idx="287" formatCode="0.00%">
                  <c:v>1.2387284774195317E-2</c:v>
                </c:pt>
                <c:pt idx="288" formatCode="0.00%">
                  <c:v>1.2513784185616106E-2</c:v>
                </c:pt>
                <c:pt idx="289" formatCode="0.00%">
                  <c:v>1.2513784185616106E-2</c:v>
                </c:pt>
                <c:pt idx="290" formatCode="0.00%">
                  <c:v>1.2513784185616106E-2</c:v>
                </c:pt>
                <c:pt idx="291" formatCode="0.00%">
                  <c:v>1.2513784185616106E-2</c:v>
                </c:pt>
                <c:pt idx="292" formatCode="0.00%">
                  <c:v>1.2513784185616106E-2</c:v>
                </c:pt>
                <c:pt idx="293" formatCode="0.00%">
                  <c:v>1.2513784185616106E-2</c:v>
                </c:pt>
                <c:pt idx="294" formatCode="0.00%">
                  <c:v>1.2513784185616106E-2</c:v>
                </c:pt>
                <c:pt idx="295" formatCode="0.00%">
                  <c:v>1.2513784185616106E-2</c:v>
                </c:pt>
                <c:pt idx="296" formatCode="0.00%">
                  <c:v>1.2513784185616106E-2</c:v>
                </c:pt>
                <c:pt idx="297" formatCode="0.00%">
                  <c:v>1.2513784185616106E-2</c:v>
                </c:pt>
                <c:pt idx="298" formatCode="0.00%">
                  <c:v>1.2513784185616106E-2</c:v>
                </c:pt>
                <c:pt idx="299" formatCode="0.00%">
                  <c:v>1.2513784185616106E-2</c:v>
                </c:pt>
                <c:pt idx="300" formatCode="0.00%">
                  <c:v>1.2513784185616106E-2</c:v>
                </c:pt>
                <c:pt idx="301" formatCode="0.00%">
                  <c:v>1.2513784185616106E-2</c:v>
                </c:pt>
                <c:pt idx="302" formatCode="0.00%">
                  <c:v>1.2513784185616106E-2</c:v>
                </c:pt>
                <c:pt idx="303" formatCode="0.00%">
                  <c:v>1.2513784185616106E-2</c:v>
                </c:pt>
                <c:pt idx="304" formatCode="0.00%">
                  <c:v>1.2513784185616106E-2</c:v>
                </c:pt>
                <c:pt idx="305" formatCode="0.00%">
                  <c:v>1.2513784185616106E-2</c:v>
                </c:pt>
                <c:pt idx="306" formatCode="0.00%">
                  <c:v>1.2513784185616106E-2</c:v>
                </c:pt>
                <c:pt idx="307" formatCode="0.00%">
                  <c:v>1.2513784185616106E-2</c:v>
                </c:pt>
                <c:pt idx="308" formatCode="0.00%">
                  <c:v>1.2513784185616106E-2</c:v>
                </c:pt>
                <c:pt idx="309" formatCode="0.00%">
                  <c:v>1.2513784185616106E-2</c:v>
                </c:pt>
                <c:pt idx="310" formatCode="0.00%">
                  <c:v>1.2513784185616106E-2</c:v>
                </c:pt>
                <c:pt idx="311" formatCode="0.00%">
                  <c:v>1.2513784185616106E-2</c:v>
                </c:pt>
                <c:pt idx="312" formatCode="0.00%">
                  <c:v>1.2513784185616106E-2</c:v>
                </c:pt>
                <c:pt idx="313" formatCode="0.00%">
                  <c:v>1.2513784185616106E-2</c:v>
                </c:pt>
                <c:pt idx="314" formatCode="0.00%">
                  <c:v>1.2513784185616106E-2</c:v>
                </c:pt>
                <c:pt idx="315" formatCode="0.00%">
                  <c:v>1.2513784185616106E-2</c:v>
                </c:pt>
                <c:pt idx="316" formatCode="0.00%">
                  <c:v>1.2513784185616106E-2</c:v>
                </c:pt>
                <c:pt idx="317" formatCode="0.00%">
                  <c:v>1.2513784185616106E-2</c:v>
                </c:pt>
                <c:pt idx="318" formatCode="0.00%">
                  <c:v>1.2513784185616106E-2</c:v>
                </c:pt>
                <c:pt idx="319" formatCode="0.00%">
                  <c:v>1.2513784185616106E-2</c:v>
                </c:pt>
                <c:pt idx="320" formatCode="0.00%">
                  <c:v>1.2513784185616106E-2</c:v>
                </c:pt>
                <c:pt idx="321" formatCode="0.00%">
                  <c:v>1.2513784185616106E-2</c:v>
                </c:pt>
                <c:pt idx="322" formatCode="0.00%">
                  <c:v>1.2513784185616106E-2</c:v>
                </c:pt>
                <c:pt idx="323" formatCode="0.00%">
                  <c:v>1.2513784185616106E-2</c:v>
                </c:pt>
                <c:pt idx="324" formatCode="0.00%">
                  <c:v>1.2513784185616106E-2</c:v>
                </c:pt>
                <c:pt idx="325" formatCode="0.00%">
                  <c:v>1.2513784185616106E-2</c:v>
                </c:pt>
                <c:pt idx="326" formatCode="0.00%">
                  <c:v>1.2513784185616106E-2</c:v>
                </c:pt>
                <c:pt idx="327" formatCode="0.00%">
                  <c:v>1.2513784185616106E-2</c:v>
                </c:pt>
                <c:pt idx="328" formatCode="0.00%">
                  <c:v>1.2513784185616106E-2</c:v>
                </c:pt>
                <c:pt idx="329" formatCode="0.00%">
                  <c:v>1.2513784185616106E-2</c:v>
                </c:pt>
                <c:pt idx="330" formatCode="0.00%">
                  <c:v>1.2513784185616106E-2</c:v>
                </c:pt>
                <c:pt idx="331" formatCode="0.00%">
                  <c:v>1.2513784185616106E-2</c:v>
                </c:pt>
                <c:pt idx="332" formatCode="0.00%">
                  <c:v>1.2513784185616106E-2</c:v>
                </c:pt>
                <c:pt idx="333" formatCode="0.00%">
                  <c:v>1.2513784185616106E-2</c:v>
                </c:pt>
                <c:pt idx="334" formatCode="0.00%">
                  <c:v>1.2513784185616106E-2</c:v>
                </c:pt>
                <c:pt idx="335" formatCode="0.00%">
                  <c:v>1.2513784185616106E-2</c:v>
                </c:pt>
                <c:pt idx="336" formatCode="0.00%">
                  <c:v>1.2513784185616106E-2</c:v>
                </c:pt>
                <c:pt idx="337" formatCode="0.00%">
                  <c:v>1.2513784185616106E-2</c:v>
                </c:pt>
                <c:pt idx="338" formatCode="0.00%">
                  <c:v>1.2513784185616106E-2</c:v>
                </c:pt>
                <c:pt idx="339" formatCode="0.00%">
                  <c:v>1.2513784185616106E-2</c:v>
                </c:pt>
                <c:pt idx="340" formatCode="0.00%">
                  <c:v>1.2513784185616106E-2</c:v>
                </c:pt>
                <c:pt idx="341" formatCode="0.00%">
                  <c:v>1.2513784185616106E-2</c:v>
                </c:pt>
                <c:pt idx="342" formatCode="0.00%">
                  <c:v>1.2513784185616106E-2</c:v>
                </c:pt>
                <c:pt idx="343" formatCode="0.00%">
                  <c:v>1.2513784185616106E-2</c:v>
                </c:pt>
                <c:pt idx="344" formatCode="0.00%">
                  <c:v>1.2513784185616106E-2</c:v>
                </c:pt>
                <c:pt idx="345" formatCode="0.00%">
                  <c:v>1.2513784185616106E-2</c:v>
                </c:pt>
                <c:pt idx="346" formatCode="0.00%">
                  <c:v>1.2513784185616106E-2</c:v>
                </c:pt>
                <c:pt idx="347" formatCode="0.00%">
                  <c:v>1.2513784185616106E-2</c:v>
                </c:pt>
                <c:pt idx="348" formatCode="0.00%">
                  <c:v>1.2513784185616106E-2</c:v>
                </c:pt>
                <c:pt idx="349" formatCode="0.00%">
                  <c:v>1.2513784185616106E-2</c:v>
                </c:pt>
                <c:pt idx="350" formatCode="0.00%">
                  <c:v>1.2513784185616106E-2</c:v>
                </c:pt>
                <c:pt idx="351" formatCode="0.00%">
                  <c:v>1.2513784185616106E-2</c:v>
                </c:pt>
                <c:pt idx="352" formatCode="0.00%">
                  <c:v>1.2513784185616106E-2</c:v>
                </c:pt>
                <c:pt idx="353" formatCode="0.00%">
                  <c:v>1.2513784185616106E-2</c:v>
                </c:pt>
                <c:pt idx="354" formatCode="0.00%">
                  <c:v>1.2513784185616106E-2</c:v>
                </c:pt>
                <c:pt idx="355" formatCode="0.00%">
                  <c:v>1.2513784185616106E-2</c:v>
                </c:pt>
                <c:pt idx="356" formatCode="0.00%">
                  <c:v>1.2513784185616106E-2</c:v>
                </c:pt>
                <c:pt idx="357" formatCode="0.00%">
                  <c:v>1.2513784185616106E-2</c:v>
                </c:pt>
                <c:pt idx="358" formatCode="0.00%">
                  <c:v>1.2513784185616106E-2</c:v>
                </c:pt>
                <c:pt idx="359" formatCode="0.00%">
                  <c:v>1.2513784185616106E-2</c:v>
                </c:pt>
                <c:pt idx="360" formatCode="0.00%">
                  <c:v>1.2513784185616106E-2</c:v>
                </c:pt>
                <c:pt idx="361" formatCode="0.00%">
                  <c:v>1.2513784185616106E-2</c:v>
                </c:pt>
                <c:pt idx="362" formatCode="0.00%">
                  <c:v>1.2513784185616106E-2</c:v>
                </c:pt>
                <c:pt idx="363" formatCode="0.00%">
                  <c:v>1.2513784185616106E-2</c:v>
                </c:pt>
                <c:pt idx="364" formatCode="0.00%">
                  <c:v>1.2513784185616106E-2</c:v>
                </c:pt>
                <c:pt idx="365" formatCode="0.00%">
                  <c:v>1.2513784185616106E-2</c:v>
                </c:pt>
                <c:pt idx="366" formatCode="0.00%">
                  <c:v>1.2513784185616106E-2</c:v>
                </c:pt>
                <c:pt idx="367" formatCode="0.00%">
                  <c:v>1.2513784185616106E-2</c:v>
                </c:pt>
                <c:pt idx="368" formatCode="0.00%">
                  <c:v>1.2513784185616106E-2</c:v>
                </c:pt>
                <c:pt idx="369" formatCode="0.00%">
                  <c:v>1.2513784185616106E-2</c:v>
                </c:pt>
                <c:pt idx="370" formatCode="0.00%">
                  <c:v>1.2513784185616106E-2</c:v>
                </c:pt>
                <c:pt idx="371" formatCode="0.00%">
                  <c:v>1.2513784185616106E-2</c:v>
                </c:pt>
                <c:pt idx="372" formatCode="0.00%">
                  <c:v>1.2513784185616106E-2</c:v>
                </c:pt>
                <c:pt idx="373" formatCode="0.00%">
                  <c:v>1.2513784185616106E-2</c:v>
                </c:pt>
                <c:pt idx="374" formatCode="0.00%">
                  <c:v>1.2513784185616106E-2</c:v>
                </c:pt>
                <c:pt idx="375" formatCode="0.00%">
                  <c:v>1.2513784185616106E-2</c:v>
                </c:pt>
                <c:pt idx="376" formatCode="0.00%">
                  <c:v>1.2513784185616106E-2</c:v>
                </c:pt>
                <c:pt idx="377" formatCode="0.00%">
                  <c:v>1.2513784185616106E-2</c:v>
                </c:pt>
                <c:pt idx="378" formatCode="0.00%">
                  <c:v>1.2513784185616106E-2</c:v>
                </c:pt>
                <c:pt idx="379" formatCode="0.00%">
                  <c:v>1.2513784185616106E-2</c:v>
                </c:pt>
                <c:pt idx="380" formatCode="0.00%">
                  <c:v>1.2513784185616106E-2</c:v>
                </c:pt>
                <c:pt idx="381" formatCode="0.00%">
                  <c:v>1.2513784185616106E-2</c:v>
                </c:pt>
                <c:pt idx="382" formatCode="0.00%">
                  <c:v>1.2513784185616106E-2</c:v>
                </c:pt>
                <c:pt idx="383" formatCode="0.00%">
                  <c:v>1.2513784185616106E-2</c:v>
                </c:pt>
                <c:pt idx="384" formatCode="0.00%">
                  <c:v>1.2513784185616106E-2</c:v>
                </c:pt>
                <c:pt idx="385" formatCode="0.00%">
                  <c:v>1.2513784185616106E-2</c:v>
                </c:pt>
                <c:pt idx="386" formatCode="0.00%">
                  <c:v>1.2513784185616106E-2</c:v>
                </c:pt>
                <c:pt idx="387" formatCode="0.00%">
                  <c:v>1.2513784185616106E-2</c:v>
                </c:pt>
                <c:pt idx="388" formatCode="0.00%">
                  <c:v>1.2513784185616106E-2</c:v>
                </c:pt>
                <c:pt idx="389" formatCode="0.00%">
                  <c:v>1.2513784185616106E-2</c:v>
                </c:pt>
                <c:pt idx="390" formatCode="0.00%">
                  <c:v>1.2513784185616106E-2</c:v>
                </c:pt>
                <c:pt idx="391" formatCode="0.00%">
                  <c:v>1.2513784185616106E-2</c:v>
                </c:pt>
                <c:pt idx="392" formatCode="0.00%">
                  <c:v>1.2513784185616106E-2</c:v>
                </c:pt>
                <c:pt idx="393" formatCode="0.00%">
                  <c:v>1.2513784185616106E-2</c:v>
                </c:pt>
                <c:pt idx="394" formatCode="0.00%">
                  <c:v>1.2513784185616106E-2</c:v>
                </c:pt>
                <c:pt idx="395" formatCode="0.00%">
                  <c:v>1.2387284774195317E-2</c:v>
                </c:pt>
                <c:pt idx="396" formatCode="0.00%">
                  <c:v>1.2387284774195317E-2</c:v>
                </c:pt>
                <c:pt idx="397" formatCode="0.00%">
                  <c:v>1.2387284774195317E-2</c:v>
                </c:pt>
                <c:pt idx="398" formatCode="0.00%">
                  <c:v>1.2387284774195317E-2</c:v>
                </c:pt>
                <c:pt idx="399" formatCode="0.00%">
                  <c:v>1.2387284774195317E-2</c:v>
                </c:pt>
                <c:pt idx="400" formatCode="0.00%">
                  <c:v>1.2387284774195317E-2</c:v>
                </c:pt>
                <c:pt idx="401" formatCode="0.00%">
                  <c:v>1.2387284774195317E-2</c:v>
                </c:pt>
                <c:pt idx="402" formatCode="0.00%">
                  <c:v>1.2387284774195317E-2</c:v>
                </c:pt>
                <c:pt idx="403" formatCode="0.00%">
                  <c:v>1.2387284774195317E-2</c:v>
                </c:pt>
                <c:pt idx="404" formatCode="0.00%">
                  <c:v>1.2387284774195317E-2</c:v>
                </c:pt>
                <c:pt idx="405" formatCode="0.00%">
                  <c:v>1.2387284774195317E-2</c:v>
                </c:pt>
                <c:pt idx="406" formatCode="0.00%">
                  <c:v>1.2387284774195317E-2</c:v>
                </c:pt>
                <c:pt idx="407" formatCode="0.00%">
                  <c:v>1.2387284774195317E-2</c:v>
                </c:pt>
                <c:pt idx="408" formatCode="0.00%">
                  <c:v>1.2387284774195317E-2</c:v>
                </c:pt>
                <c:pt idx="409" formatCode="0.00%">
                  <c:v>1.2165526847444031E-2</c:v>
                </c:pt>
                <c:pt idx="410" formatCode="0.00%">
                  <c:v>1.2165526847444031E-2</c:v>
                </c:pt>
                <c:pt idx="411" formatCode="0.00%">
                  <c:v>1.2165526847444031E-2</c:v>
                </c:pt>
                <c:pt idx="412" formatCode="0.00%">
                  <c:v>1.2165526847444031E-2</c:v>
                </c:pt>
                <c:pt idx="413" formatCode="0.00%">
                  <c:v>1.2165526847444031E-2</c:v>
                </c:pt>
                <c:pt idx="414" formatCode="0.00%">
                  <c:v>1.2165526847444031E-2</c:v>
                </c:pt>
                <c:pt idx="415" formatCode="0.00%">
                  <c:v>1.2165526847444031E-2</c:v>
                </c:pt>
                <c:pt idx="416" formatCode="0.00%">
                  <c:v>1.2165526847444031E-2</c:v>
                </c:pt>
                <c:pt idx="417" formatCode="0.00%">
                  <c:v>1.2165526847444031E-2</c:v>
                </c:pt>
                <c:pt idx="418" formatCode="0.00%">
                  <c:v>1.2165526847444031E-2</c:v>
                </c:pt>
                <c:pt idx="419" formatCode="0.00%">
                  <c:v>1.2165526847444031E-2</c:v>
                </c:pt>
                <c:pt idx="420" formatCode="0.00%">
                  <c:v>1.2165526847444031E-2</c:v>
                </c:pt>
                <c:pt idx="421" formatCode="0.00%">
                  <c:v>1.2165526847444031E-2</c:v>
                </c:pt>
                <c:pt idx="422" formatCode="0.00%">
                  <c:v>1.2165526847444031E-2</c:v>
                </c:pt>
                <c:pt idx="423" formatCode="0.00%">
                  <c:v>1.2047309344288843E-2</c:v>
                </c:pt>
                <c:pt idx="424" formatCode="0.00%">
                  <c:v>1.2047309344288843E-2</c:v>
                </c:pt>
                <c:pt idx="425" formatCode="0.00%">
                  <c:v>1.1997839361538903E-2</c:v>
                </c:pt>
                <c:pt idx="426" formatCode="0.00%">
                  <c:v>1.1997839361538903E-2</c:v>
                </c:pt>
                <c:pt idx="427" formatCode="0.00%">
                  <c:v>1.1997839361538903E-2</c:v>
                </c:pt>
                <c:pt idx="428" formatCode="0.00%">
                  <c:v>1.1997839361538903E-2</c:v>
                </c:pt>
                <c:pt idx="429" formatCode="0.00%">
                  <c:v>1.1997839361538903E-2</c:v>
                </c:pt>
                <c:pt idx="430" formatCode="0.00%">
                  <c:v>1.1997839361538903E-2</c:v>
                </c:pt>
                <c:pt idx="431" formatCode="0.00%">
                  <c:v>1.1961611800504202E-2</c:v>
                </c:pt>
                <c:pt idx="432" formatCode="0.00%">
                  <c:v>1.1961611800504202E-2</c:v>
                </c:pt>
                <c:pt idx="433" formatCode="0.00%">
                  <c:v>1.1961611800504202E-2</c:v>
                </c:pt>
                <c:pt idx="434" formatCode="0.00%">
                  <c:v>1.1961611800504202E-2</c:v>
                </c:pt>
                <c:pt idx="435" formatCode="0.00%">
                  <c:v>1.1961611800504202E-2</c:v>
                </c:pt>
                <c:pt idx="436" formatCode="0.00%">
                  <c:v>1.1961611800504202E-2</c:v>
                </c:pt>
                <c:pt idx="437" formatCode="0.00%">
                  <c:v>1.1819261426351724E-2</c:v>
                </c:pt>
                <c:pt idx="438" formatCode="0.00%">
                  <c:v>1.1591202461374872E-2</c:v>
                </c:pt>
                <c:pt idx="439" formatCode="0.00%">
                  <c:v>1.1591202461374872E-2</c:v>
                </c:pt>
                <c:pt idx="440" formatCode="0.00%">
                  <c:v>1.144956330818676E-2</c:v>
                </c:pt>
                <c:pt idx="441" formatCode="0.00%">
                  <c:v>1.1401037073350528E-2</c:v>
                </c:pt>
                <c:pt idx="442" formatCode="0.00%">
                  <c:v>1.1373826403192211E-2</c:v>
                </c:pt>
                <c:pt idx="443" formatCode="0.00%">
                  <c:v>1.1207478256193126E-2</c:v>
                </c:pt>
                <c:pt idx="444" formatCode="0.00%">
                  <c:v>1.097915212231757E-2</c:v>
                </c:pt>
                <c:pt idx="445" formatCode="0.00%">
                  <c:v>1.097915212231757E-2</c:v>
                </c:pt>
                <c:pt idx="446" formatCode="0.00%">
                  <c:v>1.0532158037190565E-2</c:v>
                </c:pt>
                <c:pt idx="447" formatCode="0.00%">
                  <c:v>1.0190494604468126E-2</c:v>
                </c:pt>
                <c:pt idx="448" formatCode="0.00%">
                  <c:v>1.0036168689552405E-2</c:v>
                </c:pt>
                <c:pt idx="449" formatCode="0.00%">
                  <c:v>1.0036168689552405E-2</c:v>
                </c:pt>
                <c:pt idx="450" formatCode="0.00%">
                  <c:v>1.0036168689552405E-2</c:v>
                </c:pt>
                <c:pt idx="451" formatCode="0.00%">
                  <c:v>1.0036168689552405E-2</c:v>
                </c:pt>
                <c:pt idx="452" formatCode="0.00%">
                  <c:v>1.0036168689552405E-2</c:v>
                </c:pt>
                <c:pt idx="453" formatCode="0.00%">
                  <c:v>1.0036168689552405E-2</c:v>
                </c:pt>
                <c:pt idx="454" formatCode="0.00%">
                  <c:v>1.0036168689552405E-2</c:v>
                </c:pt>
                <c:pt idx="455" formatCode="0.00%">
                  <c:v>1.0036168689552405E-2</c:v>
                </c:pt>
                <c:pt idx="456" formatCode="0.00%">
                  <c:v>1.0036168689552405E-2</c:v>
                </c:pt>
                <c:pt idx="457" formatCode="0.00%">
                  <c:v>1.0036168689552405E-2</c:v>
                </c:pt>
                <c:pt idx="458" formatCode="0.00%">
                  <c:v>1.0036168689552405E-2</c:v>
                </c:pt>
                <c:pt idx="459" formatCode="0.00%">
                  <c:v>1.0190494604468126E-2</c:v>
                </c:pt>
                <c:pt idx="460" formatCode="0.00%">
                  <c:v>1.0406693806414574E-2</c:v>
                </c:pt>
                <c:pt idx="461" formatCode="0.00%">
                  <c:v>1.0728946366065488E-2</c:v>
                </c:pt>
                <c:pt idx="462" formatCode="0.00%">
                  <c:v>1.097915212231757E-2</c:v>
                </c:pt>
                <c:pt idx="463" formatCode="0.00%">
                  <c:v>1.1207478256193126E-2</c:v>
                </c:pt>
                <c:pt idx="464" formatCode="0.00%">
                  <c:v>1.1373826403192211E-2</c:v>
                </c:pt>
                <c:pt idx="465" formatCode="0.00%">
                  <c:v>1.144956330818676E-2</c:v>
                </c:pt>
                <c:pt idx="466" formatCode="0.00%">
                  <c:v>1.1506919474246341E-2</c:v>
                </c:pt>
                <c:pt idx="467" formatCode="0.00%">
                  <c:v>1.161016477444542E-2</c:v>
                </c:pt>
                <c:pt idx="468" formatCode="0.00%">
                  <c:v>1.1745549900064906E-2</c:v>
                </c:pt>
                <c:pt idx="469" formatCode="0.00%">
                  <c:v>1.1857845514377074E-2</c:v>
                </c:pt>
                <c:pt idx="470" formatCode="0.00%">
                  <c:v>1.1961611800504202E-2</c:v>
                </c:pt>
                <c:pt idx="471" formatCode="0.00%">
                  <c:v>1.2112157402551825E-2</c:v>
                </c:pt>
                <c:pt idx="472" formatCode="0.00%">
                  <c:v>1.2377402383364305E-2</c:v>
                </c:pt>
                <c:pt idx="473" formatCode="0.00%">
                  <c:v>1.2501705707933759E-2</c:v>
                </c:pt>
                <c:pt idx="474" formatCode="0.00%">
                  <c:v>1.266692823502793E-2</c:v>
                </c:pt>
                <c:pt idx="475" formatCode="0.00%">
                  <c:v>1.2888260545630604E-2</c:v>
                </c:pt>
                <c:pt idx="476" formatCode="0.00%">
                  <c:v>1.3329198838718491E-2</c:v>
                </c:pt>
                <c:pt idx="477" formatCode="0.00%">
                  <c:v>1.3707081033986069E-2</c:v>
                </c:pt>
                <c:pt idx="478" formatCode="0.00%">
                  <c:v>1.3707081033986069E-2</c:v>
                </c:pt>
                <c:pt idx="479" formatCode="0.00%">
                  <c:v>1.3707081033986069E-2</c:v>
                </c:pt>
                <c:pt idx="480" formatCode="0.00%">
                  <c:v>1.3707081033986069E-2</c:v>
                </c:pt>
                <c:pt idx="481" formatCode="0.00%">
                  <c:v>1.3707081033986069E-2</c:v>
                </c:pt>
                <c:pt idx="482" formatCode="0.00%">
                  <c:v>1.3707081033986069E-2</c:v>
                </c:pt>
                <c:pt idx="483" formatCode="0.00%">
                  <c:v>1.3707081033986069E-2</c:v>
                </c:pt>
                <c:pt idx="484" formatCode="0.00%">
                  <c:v>1.3707081033986069E-2</c:v>
                </c:pt>
                <c:pt idx="485" formatCode="0.00%">
                  <c:v>1.3707081033986069E-2</c:v>
                </c:pt>
                <c:pt idx="486" formatCode="0.00%">
                  <c:v>1.3707081033986069E-2</c:v>
                </c:pt>
                <c:pt idx="487" formatCode="0.00%">
                  <c:v>1.3707081033986069E-2</c:v>
                </c:pt>
                <c:pt idx="488" formatCode="0.00%">
                  <c:v>1.3707081033986069E-2</c:v>
                </c:pt>
                <c:pt idx="489" formatCode="0.00%">
                  <c:v>1.3707081033986069E-2</c:v>
                </c:pt>
                <c:pt idx="490" formatCode="0.00%">
                  <c:v>1.3707081033986069E-2</c:v>
                </c:pt>
                <c:pt idx="491" formatCode="0.00%">
                  <c:v>1.3707081033986069E-2</c:v>
                </c:pt>
                <c:pt idx="492" formatCode="0.00%">
                  <c:v>1.3707081033986069E-2</c:v>
                </c:pt>
                <c:pt idx="493" formatCode="0.00%">
                  <c:v>1.3707081033986069E-2</c:v>
                </c:pt>
                <c:pt idx="494" formatCode="0.00%">
                  <c:v>1.3707081033986069E-2</c:v>
                </c:pt>
                <c:pt idx="495" formatCode="0.00%">
                  <c:v>1.3707081033986069E-2</c:v>
                </c:pt>
                <c:pt idx="496" formatCode="0.00%">
                  <c:v>1.3707081033986069E-2</c:v>
                </c:pt>
                <c:pt idx="497" formatCode="0.00%">
                  <c:v>1.3707081033986069E-2</c:v>
                </c:pt>
                <c:pt idx="498" formatCode="0.00%">
                  <c:v>1.3707081033986069E-2</c:v>
                </c:pt>
                <c:pt idx="499" formatCode="0.00%">
                  <c:v>1.3707081033986069E-2</c:v>
                </c:pt>
                <c:pt idx="500" formatCode="0.00%">
                  <c:v>1.3707081033986069E-2</c:v>
                </c:pt>
                <c:pt idx="501" formatCode="0.00%">
                  <c:v>1.3707081033986069E-2</c:v>
                </c:pt>
                <c:pt idx="502" formatCode="0.00%">
                  <c:v>1.3707081033986069E-2</c:v>
                </c:pt>
                <c:pt idx="503" formatCode="0.00%">
                  <c:v>1.3707081033986069E-2</c:v>
                </c:pt>
                <c:pt idx="504" formatCode="0.00%">
                  <c:v>1.3707081033986069E-2</c:v>
                </c:pt>
                <c:pt idx="505" formatCode="0.00%">
                  <c:v>1.3707081033986069E-2</c:v>
                </c:pt>
                <c:pt idx="506" formatCode="0.00%">
                  <c:v>1.3707081033986069E-2</c:v>
                </c:pt>
                <c:pt idx="507" formatCode="0.00%">
                  <c:v>1.3707081033986069E-2</c:v>
                </c:pt>
                <c:pt idx="508" formatCode="0.00%">
                  <c:v>1.3707081033986069E-2</c:v>
                </c:pt>
                <c:pt idx="509" formatCode="0.00%">
                  <c:v>1.3707081033986069E-2</c:v>
                </c:pt>
                <c:pt idx="510" formatCode="0.00%">
                  <c:v>1.3707081033986069E-2</c:v>
                </c:pt>
                <c:pt idx="511" formatCode="0.00%">
                  <c:v>1.3707081033986069E-2</c:v>
                </c:pt>
                <c:pt idx="512" formatCode="0.00%">
                  <c:v>1.3707081033986069E-2</c:v>
                </c:pt>
                <c:pt idx="513" formatCode="0.00%">
                  <c:v>1.3707081033986069E-2</c:v>
                </c:pt>
                <c:pt idx="514" formatCode="0.00%">
                  <c:v>1.3707081033986069E-2</c:v>
                </c:pt>
                <c:pt idx="515" formatCode="0.00%">
                  <c:v>1.3707081033986069E-2</c:v>
                </c:pt>
                <c:pt idx="516" formatCode="0.00%">
                  <c:v>1.3707081033986069E-2</c:v>
                </c:pt>
                <c:pt idx="517" formatCode="0.00%">
                  <c:v>1.3707081033986069E-2</c:v>
                </c:pt>
                <c:pt idx="518" formatCode="0.00%">
                  <c:v>1.3707081033986069E-2</c:v>
                </c:pt>
                <c:pt idx="519" formatCode="0.00%">
                  <c:v>1.3707081033986069E-2</c:v>
                </c:pt>
                <c:pt idx="520" formatCode="0.00%">
                  <c:v>1.3707081033986069E-2</c:v>
                </c:pt>
                <c:pt idx="521" formatCode="0.00%">
                  <c:v>1.3707081033986069E-2</c:v>
                </c:pt>
                <c:pt idx="522" formatCode="0.00%">
                  <c:v>1.3707081033986069E-2</c:v>
                </c:pt>
                <c:pt idx="523" formatCode="0.00%">
                  <c:v>1.3707081033986069E-2</c:v>
                </c:pt>
                <c:pt idx="524" formatCode="0.00%">
                  <c:v>1.3707081033986069E-2</c:v>
                </c:pt>
                <c:pt idx="525" formatCode="0.00%">
                  <c:v>1.3707081033986069E-2</c:v>
                </c:pt>
                <c:pt idx="526" formatCode="0.00%">
                  <c:v>1.3707081033986069E-2</c:v>
                </c:pt>
                <c:pt idx="527" formatCode="0.00%">
                  <c:v>1.3707081033986069E-2</c:v>
                </c:pt>
                <c:pt idx="528" formatCode="0.00%">
                  <c:v>1.3707081033986069E-2</c:v>
                </c:pt>
                <c:pt idx="529" formatCode="0.00%">
                  <c:v>1.3707081033986069E-2</c:v>
                </c:pt>
                <c:pt idx="530" formatCode="0.00%">
                  <c:v>1.3707081033986069E-2</c:v>
                </c:pt>
                <c:pt idx="531" formatCode="0.00%">
                  <c:v>1.3707081033986069E-2</c:v>
                </c:pt>
                <c:pt idx="532" formatCode="0.00%">
                  <c:v>1.3707081033986069E-2</c:v>
                </c:pt>
                <c:pt idx="533" formatCode="0.00%">
                  <c:v>1.3707081033986069E-2</c:v>
                </c:pt>
                <c:pt idx="534" formatCode="0.00%">
                  <c:v>1.3707081033986069E-2</c:v>
                </c:pt>
                <c:pt idx="535" formatCode="0.00%">
                  <c:v>1.3707081033986069E-2</c:v>
                </c:pt>
                <c:pt idx="536" formatCode="0.00%">
                  <c:v>1.3707081033986069E-2</c:v>
                </c:pt>
                <c:pt idx="537" formatCode="0.00%">
                  <c:v>1.3707081033986069E-2</c:v>
                </c:pt>
                <c:pt idx="538" formatCode="0.00%">
                  <c:v>1.3707081033986069E-2</c:v>
                </c:pt>
                <c:pt idx="539" formatCode="0.00%">
                  <c:v>1.3707081033986069E-2</c:v>
                </c:pt>
                <c:pt idx="540" formatCode="0.00%">
                  <c:v>1.3197436887213164E-2</c:v>
                </c:pt>
                <c:pt idx="541" formatCode="0.00%">
                  <c:v>1.3197436887213164E-2</c:v>
                </c:pt>
                <c:pt idx="542" formatCode="0.00%">
                  <c:v>1.3197436887213164E-2</c:v>
                </c:pt>
                <c:pt idx="543" formatCode="0.00%">
                  <c:v>1.3197436887213164E-2</c:v>
                </c:pt>
                <c:pt idx="544" formatCode="0.00%">
                  <c:v>1.3197436887213164E-2</c:v>
                </c:pt>
                <c:pt idx="545" formatCode="0.00%">
                  <c:v>1.3197436887213164E-2</c:v>
                </c:pt>
                <c:pt idx="546" formatCode="0.00%">
                  <c:v>1.3197436887213164E-2</c:v>
                </c:pt>
                <c:pt idx="547" formatCode="0.00%">
                  <c:v>1.3197436887213164E-2</c:v>
                </c:pt>
                <c:pt idx="548" formatCode="0.00%">
                  <c:v>1.3197436887213164E-2</c:v>
                </c:pt>
                <c:pt idx="549" formatCode="0.00%">
                  <c:v>1.3197436887213164E-2</c:v>
                </c:pt>
                <c:pt idx="550" formatCode="0.00%">
                  <c:v>1.3197436887213164E-2</c:v>
                </c:pt>
                <c:pt idx="551" formatCode="0.00%">
                  <c:v>1.3197436887213164E-2</c:v>
                </c:pt>
                <c:pt idx="552" formatCode="0.00%">
                  <c:v>1.3197436887213164E-2</c:v>
                </c:pt>
                <c:pt idx="553" formatCode="0.00%">
                  <c:v>1.3650225597281528E-2</c:v>
                </c:pt>
                <c:pt idx="554" formatCode="0.00%">
                  <c:v>1.3650225597281528E-2</c:v>
                </c:pt>
                <c:pt idx="555" formatCode="0.00%">
                  <c:v>1.3650225597281528E-2</c:v>
                </c:pt>
                <c:pt idx="556" formatCode="0.00%">
                  <c:v>1.3650225597281528E-2</c:v>
                </c:pt>
                <c:pt idx="557" formatCode="0.00%">
                  <c:v>1.3650225597281528E-2</c:v>
                </c:pt>
                <c:pt idx="558" formatCode="0.00%">
                  <c:v>1.3650225597281528E-2</c:v>
                </c:pt>
                <c:pt idx="559" formatCode="0.00%">
                  <c:v>1.3775376372683279E-2</c:v>
                </c:pt>
                <c:pt idx="560" formatCode="0.00%">
                  <c:v>1.3775376372683279E-2</c:v>
                </c:pt>
                <c:pt idx="561" formatCode="0.00%">
                  <c:v>1.3775376372683279E-2</c:v>
                </c:pt>
                <c:pt idx="562" formatCode="0.00%">
                  <c:v>1.3775376372683279E-2</c:v>
                </c:pt>
                <c:pt idx="563" formatCode="0.00%">
                  <c:v>1.3925680943049917E-2</c:v>
                </c:pt>
                <c:pt idx="564" formatCode="0.00%">
                  <c:v>1.407306119897333E-2</c:v>
                </c:pt>
                <c:pt idx="565" formatCode="0.00%">
                  <c:v>1.4221354877172099E-2</c:v>
                </c:pt>
                <c:pt idx="566" formatCode="0.00%">
                  <c:v>1.4221354877172099E-2</c:v>
                </c:pt>
                <c:pt idx="567" formatCode="0.00%">
                  <c:v>1.4221354877172099E-2</c:v>
                </c:pt>
                <c:pt idx="568" formatCode="0.00%">
                  <c:v>1.4221354877172099E-2</c:v>
                </c:pt>
                <c:pt idx="569" formatCode="0.00%">
                  <c:v>1.4221354877172099E-2</c:v>
                </c:pt>
                <c:pt idx="570" formatCode="0.00%">
                  <c:v>1.4221354877172099E-2</c:v>
                </c:pt>
                <c:pt idx="571" formatCode="0.00%">
                  <c:v>1.4221354877172099E-2</c:v>
                </c:pt>
                <c:pt idx="572" formatCode="0.00%">
                  <c:v>1.4221354877172099E-2</c:v>
                </c:pt>
                <c:pt idx="573" formatCode="0.00%">
                  <c:v>1.4385073932385089E-2</c:v>
                </c:pt>
                <c:pt idx="574" formatCode="0.00%">
                  <c:v>1.4385073932385089E-2</c:v>
                </c:pt>
                <c:pt idx="575" formatCode="0.00%">
                  <c:v>1.4385073932385089E-2</c:v>
                </c:pt>
                <c:pt idx="576" formatCode="0.00%">
                  <c:v>1.4385073932385089E-2</c:v>
                </c:pt>
                <c:pt idx="577" formatCode="0.00%">
                  <c:v>1.4385073932385089E-2</c:v>
                </c:pt>
                <c:pt idx="578" formatCode="0.00%">
                  <c:v>1.4385073932385089E-2</c:v>
                </c:pt>
                <c:pt idx="579" formatCode="0.00%">
                  <c:v>1.4385073932385089E-2</c:v>
                </c:pt>
                <c:pt idx="580" formatCode="0.00%">
                  <c:v>1.4385073932385089E-2</c:v>
                </c:pt>
                <c:pt idx="581" formatCode="0.00%">
                  <c:v>1.4385073932385089E-2</c:v>
                </c:pt>
                <c:pt idx="582" formatCode="0.00%">
                  <c:v>1.4385073932385089E-2</c:v>
                </c:pt>
                <c:pt idx="583" formatCode="0.00%">
                  <c:v>1.4385073932385089E-2</c:v>
                </c:pt>
                <c:pt idx="584" formatCode="0.00%">
                  <c:v>1.4385073932385089E-2</c:v>
                </c:pt>
                <c:pt idx="585" formatCode="0.00%">
                  <c:v>1.4385073932385089E-2</c:v>
                </c:pt>
                <c:pt idx="586" formatCode="0.00%">
                  <c:v>1.4385073932385089E-2</c:v>
                </c:pt>
                <c:pt idx="587" formatCode="0.00%">
                  <c:v>1.4385073932385089E-2</c:v>
                </c:pt>
                <c:pt idx="588" formatCode="0.00%">
                  <c:v>1.4385073932385089E-2</c:v>
                </c:pt>
                <c:pt idx="589" formatCode="0.00%">
                  <c:v>1.4385073932385089E-2</c:v>
                </c:pt>
                <c:pt idx="590" formatCode="0.00%">
                  <c:v>1.4385073932385089E-2</c:v>
                </c:pt>
                <c:pt idx="591" formatCode="0.00%">
                  <c:v>1.4385073932385089E-2</c:v>
                </c:pt>
                <c:pt idx="592" formatCode="0.00%">
                  <c:v>1.4385073932385089E-2</c:v>
                </c:pt>
                <c:pt idx="593" formatCode="0.00%">
                  <c:v>1.4385073932385089E-2</c:v>
                </c:pt>
                <c:pt idx="594" formatCode="0.00%">
                  <c:v>1.4385073932385089E-2</c:v>
                </c:pt>
                <c:pt idx="595" formatCode="0.00%">
                  <c:v>1.4385073932385089E-2</c:v>
                </c:pt>
                <c:pt idx="596" formatCode="0.00%">
                  <c:v>1.4385073932385089E-2</c:v>
                </c:pt>
                <c:pt idx="597" formatCode="0.00%">
                  <c:v>1.4385073932385089E-2</c:v>
                </c:pt>
                <c:pt idx="598" formatCode="0.00%">
                  <c:v>1.4385073932385089E-2</c:v>
                </c:pt>
                <c:pt idx="599" formatCode="0.00%">
                  <c:v>1.4385073932385089E-2</c:v>
                </c:pt>
                <c:pt idx="600" formatCode="0.00%">
                  <c:v>1.4385073932385089E-2</c:v>
                </c:pt>
                <c:pt idx="601" formatCode="0.00%">
                  <c:v>1.4385073932385089E-2</c:v>
                </c:pt>
                <c:pt idx="602" formatCode="0.00%">
                  <c:v>1.4385073932385089E-2</c:v>
                </c:pt>
                <c:pt idx="603" formatCode="0.00%">
                  <c:v>1.4385073932385089E-2</c:v>
                </c:pt>
                <c:pt idx="604" formatCode="0.00%">
                  <c:v>1.4385073932385089E-2</c:v>
                </c:pt>
                <c:pt idx="605" formatCode="0.00%">
                  <c:v>1.4385073932385089E-2</c:v>
                </c:pt>
                <c:pt idx="606" formatCode="0.00%">
                  <c:v>1.4385073932385089E-2</c:v>
                </c:pt>
                <c:pt idx="607" formatCode="0.00%">
                  <c:v>1.4385073932385089E-2</c:v>
                </c:pt>
                <c:pt idx="608" formatCode="0.00%">
                  <c:v>1.4385073932385089E-2</c:v>
                </c:pt>
                <c:pt idx="609" formatCode="0.00%">
                  <c:v>1.4385073932385089E-2</c:v>
                </c:pt>
                <c:pt idx="610" formatCode="0.00%">
                  <c:v>1.4385073932385089E-2</c:v>
                </c:pt>
                <c:pt idx="611" formatCode="0.00%">
                  <c:v>1.4385073932385089E-2</c:v>
                </c:pt>
                <c:pt idx="612" formatCode="0.00%">
                  <c:v>1.4385073932385089E-2</c:v>
                </c:pt>
                <c:pt idx="613" formatCode="0.00%">
                  <c:v>1.4385073932385089E-2</c:v>
                </c:pt>
                <c:pt idx="614" formatCode="0.00%">
                  <c:v>1.4385073932385089E-2</c:v>
                </c:pt>
                <c:pt idx="615" formatCode="0.00%">
                  <c:v>1.4385073932385089E-2</c:v>
                </c:pt>
                <c:pt idx="616" formatCode="0.00%">
                  <c:v>1.4385073932385089E-2</c:v>
                </c:pt>
                <c:pt idx="617" formatCode="0.00%">
                  <c:v>1.4385073932385089E-2</c:v>
                </c:pt>
                <c:pt idx="618" formatCode="0.00%">
                  <c:v>1.4385073932385089E-2</c:v>
                </c:pt>
                <c:pt idx="619" formatCode="0.00%">
                  <c:v>1.4385073932385089E-2</c:v>
                </c:pt>
                <c:pt idx="620" formatCode="0.00%">
                  <c:v>1.4385073932385089E-2</c:v>
                </c:pt>
                <c:pt idx="621" formatCode="0.00%">
                  <c:v>1.4385073932385089E-2</c:v>
                </c:pt>
                <c:pt idx="622" formatCode="0.00%">
                  <c:v>1.4385073932385089E-2</c:v>
                </c:pt>
                <c:pt idx="623" formatCode="0.00%">
                  <c:v>1.4385073932385089E-2</c:v>
                </c:pt>
                <c:pt idx="624" formatCode="0.00%">
                  <c:v>1.4385073932385089E-2</c:v>
                </c:pt>
                <c:pt idx="625" formatCode="0.00%">
                  <c:v>1.4385073932385089E-2</c:v>
                </c:pt>
                <c:pt idx="626" formatCode="0.00%">
                  <c:v>1.4385073932385089E-2</c:v>
                </c:pt>
                <c:pt idx="627" formatCode="0.00%">
                  <c:v>1.4385073932385089E-2</c:v>
                </c:pt>
                <c:pt idx="628" formatCode="0.00%">
                  <c:v>1.4385073932385089E-2</c:v>
                </c:pt>
                <c:pt idx="629" formatCode="0.00%">
                  <c:v>1.4385073932385089E-2</c:v>
                </c:pt>
                <c:pt idx="630" formatCode="0.00%">
                  <c:v>1.4385073932385089E-2</c:v>
                </c:pt>
                <c:pt idx="631" formatCode="0.00%">
                  <c:v>1.4385073932385089E-2</c:v>
                </c:pt>
                <c:pt idx="632" formatCode="0.00%">
                  <c:v>1.4385073932385089E-2</c:v>
                </c:pt>
                <c:pt idx="633" formatCode="0.00%">
                  <c:v>1.4385073932385089E-2</c:v>
                </c:pt>
                <c:pt idx="634" formatCode="0.00%">
                  <c:v>1.4385073932385089E-2</c:v>
                </c:pt>
                <c:pt idx="635" formatCode="0.00%">
                  <c:v>1.4385073932385089E-2</c:v>
                </c:pt>
                <c:pt idx="636" formatCode="0.00%">
                  <c:v>1.4385073932385089E-2</c:v>
                </c:pt>
                <c:pt idx="637" formatCode="0.00%">
                  <c:v>1.4385073932385089E-2</c:v>
                </c:pt>
                <c:pt idx="638" formatCode="0.00%">
                  <c:v>1.4385073932385089E-2</c:v>
                </c:pt>
                <c:pt idx="639" formatCode="0.00%">
                  <c:v>1.4385073932385089E-2</c:v>
                </c:pt>
                <c:pt idx="642" formatCode="0%">
                  <c:v>0.02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73442656"/>
        <c:axId val="-1873444288"/>
      </c:lineChart>
      <c:dateAx>
        <c:axId val="-1873442656"/>
        <c:scaling>
          <c:orientation val="minMax"/>
          <c:min val="4273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l" rtl="0">
                  <a:defRPr lang="pt-BR" sz="700" b="1" i="0" u="none" strike="noStrike" kern="1200" baseline="0">
                    <a:solidFill>
                      <a:srgbClr val="4F81BD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700" b="1" i="0" u="none" strike="noStrike" kern="1200" baseline="0">
                    <a:solidFill>
                      <a:srgbClr val="4F81BD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rPr>
                  <a:t>Limites</a:t>
                </a:r>
              </a:p>
              <a:p>
                <a:pPr algn="l" rtl="0">
                  <a:defRPr lang="pt-BR" sz="700" b="1">
                    <a:solidFill>
                      <a:srgbClr val="4F81BD">
                        <a:lumMod val="50000"/>
                      </a:srgbClr>
                    </a:solidFill>
                  </a:defRPr>
                </a:pPr>
                <a:r>
                  <a:rPr lang="pt-BR" sz="700" b="1" i="0" u="none" strike="noStrike" kern="1200" baseline="0">
                    <a:solidFill>
                      <a:srgbClr val="4F81BD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rPr>
                  <a:t>Segmentos: 2%</a:t>
                </a:r>
              </a:p>
            </c:rich>
          </c:tx>
          <c:layout>
            <c:manualLayout>
              <c:xMode val="edge"/>
              <c:yMode val="edge"/>
              <c:x val="7.0442782677180404E-2"/>
              <c:y val="0.15509759952022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 rtl="0">
                <a:defRPr lang="pt-BR" sz="700" b="1" i="0" u="none" strike="noStrike" kern="1200" baseline="0">
                  <a:solidFill>
                    <a:srgbClr val="4F81BD">
                      <a:lumMod val="50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[$-416]mmm\-yy;@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pt-BR" sz="6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73444288"/>
        <c:crosses val="autoZero"/>
        <c:auto val="1"/>
        <c:lblOffset val="100"/>
        <c:baseTimeUnit val="days"/>
        <c:majorUnit val="1"/>
        <c:majorTimeUnit val="months"/>
        <c:minorUnit val="2"/>
        <c:minorTimeUnit val="days"/>
      </c:dateAx>
      <c:valAx>
        <c:axId val="-1873444288"/>
        <c:scaling>
          <c:orientation val="minMax"/>
          <c:max val="3.5000000000000003E-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7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7344265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89287610018639"/>
          <c:y val="0.27416611829454846"/>
          <c:w val="0.63700953760621504"/>
          <c:h val="4.3962148412679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8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dirty="0"/>
              <a:t>Duração da Pensão em anos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2015503875968991E-2"/>
          <c:y val="0.26846935944906108"/>
          <c:w val="0.9147286821705426"/>
          <c:h val="0.39681995987762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Plan1!$E$4</c:f>
              <c:strCache>
                <c:ptCount val="1"/>
                <c:pt idx="0">
                  <c:v>Duração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Vitalício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230-4394-91E4-91B8047C8D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Plan1!$D$5:$D$10</c:f>
              <c:strCache>
                <c:ptCount val="6"/>
                <c:pt idx="0">
                  <c:v>Até 21</c:v>
                </c:pt>
                <c:pt idx="1">
                  <c:v>22 a 27</c:v>
                </c:pt>
                <c:pt idx="2">
                  <c:v>28 a 32</c:v>
                </c:pt>
                <c:pt idx="3">
                  <c:v>33 a 38</c:v>
                </c:pt>
                <c:pt idx="4">
                  <c:v>39 a 43</c:v>
                </c:pt>
                <c:pt idx="5">
                  <c:v>&gt; 43</c:v>
                </c:pt>
              </c:strCache>
            </c:strRef>
          </c:cat>
          <c:val>
            <c:numRef>
              <c:f>Plan1!$E$5:$E$10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0-4394-91E4-91B8047C8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73441024"/>
        <c:axId val="-1873440480"/>
      </c:barChart>
      <c:catAx>
        <c:axId val="-1873441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800"/>
                  <a:t>Idade do Cônjuge</a:t>
                </a:r>
              </a:p>
            </c:rich>
          </c:tx>
          <c:layout>
            <c:manualLayout>
              <c:xMode val="edge"/>
              <c:yMode val="edge"/>
              <c:x val="0.38189566929133856"/>
              <c:y val="0.90182852143482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73440480"/>
        <c:crosses val="autoZero"/>
        <c:auto val="1"/>
        <c:lblAlgn val="ctr"/>
        <c:lblOffset val="100"/>
        <c:noMultiLvlLbl val="0"/>
      </c:catAx>
      <c:valAx>
        <c:axId val="-1873440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7344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Atual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 a 6 anos</c:v>
                </c:pt>
                <c:pt idx="1">
                  <c:v>6 a 8 anos</c:v>
                </c:pt>
                <c:pt idx="2">
                  <c:v>8 a 10 anos</c:v>
                </c:pt>
                <c:pt idx="3">
                  <c:v>10 a 12 anos</c:v>
                </c:pt>
                <c:pt idx="4">
                  <c:v>A partir de 12 anos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7.0000000000000007E-2</c:v>
                </c:pt>
                <c:pt idx="1">
                  <c:v>6.5000000000000002E-2</c:v>
                </c:pt>
                <c:pt idx="2">
                  <c:v>0.06</c:v>
                </c:pt>
                <c:pt idx="3">
                  <c:v>0.05</c:v>
                </c:pt>
                <c:pt idx="4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C-43CA-AD52-982DFBFD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73439936"/>
        <c:axId val="-1873439392"/>
      </c:barChart>
      <c:catAx>
        <c:axId val="-1873439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 de filiação</a:t>
                </a:r>
              </a:p>
            </c:rich>
          </c:tx>
          <c:layout>
            <c:manualLayout>
              <c:xMode val="edge"/>
              <c:yMode val="edge"/>
              <c:x val="0.39847786658909445"/>
              <c:y val="0.92220743133888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73439392"/>
        <c:crosses val="autoZero"/>
        <c:auto val="1"/>
        <c:lblAlgn val="ctr"/>
        <c:lblOffset val="100"/>
        <c:noMultiLvlLbl val="0"/>
      </c:catAx>
      <c:valAx>
        <c:axId val="-18734393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87343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8T08:37:15.37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image" Target="../media/image650.png"/><Relationship Id="rId4" Type="http://schemas.openxmlformats.org/officeDocument/2006/relationships/image" Target="../media/image6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63917-4655-450E-9D43-8B1D62A1F738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3819E0-52CC-411E-8099-461B447E67E3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100" dirty="0"/>
            <a:t>Padrão de vida pós aposentadoria, invalidez ou morte</a:t>
          </a:r>
        </a:p>
      </dgm:t>
    </dgm:pt>
    <dgm:pt modelId="{21023B23-C725-4157-A54C-091F8797D31E}" type="parTrans" cxnId="{9179087F-C0D4-4AA3-948E-39B79F275D11}">
      <dgm:prSet/>
      <dgm:spPr/>
      <dgm:t>
        <a:bodyPr/>
        <a:lstStyle/>
        <a:p>
          <a:endParaRPr lang="pt-BR" sz="1100"/>
        </a:p>
      </dgm:t>
    </dgm:pt>
    <dgm:pt modelId="{27DD6A2F-CF68-440E-9ED6-D2B49D3B2D5A}" type="sibTrans" cxnId="{9179087F-C0D4-4AA3-948E-39B79F275D11}">
      <dgm:prSet/>
      <dgm:spPr/>
      <dgm:t>
        <a:bodyPr/>
        <a:lstStyle/>
        <a:p>
          <a:endParaRPr lang="pt-BR" sz="1100"/>
        </a:p>
      </dgm:t>
    </dgm:pt>
    <dgm:pt modelId="{3E9F6A58-4282-48CB-BF5C-C2CB03E26769}">
      <dgm:prSet phldrT="[Texto]" custT="1"/>
      <dgm:spPr/>
      <dgm:t>
        <a:bodyPr/>
        <a:lstStyle/>
        <a:p>
          <a:r>
            <a:rPr lang="pt-BR" sz="1100" dirty="0"/>
            <a:t>Capitalização </a:t>
          </a:r>
        </a:p>
      </dgm:t>
    </dgm:pt>
    <dgm:pt modelId="{19094CDD-E2C5-4265-9A9D-2137F6848E78}" type="parTrans" cxnId="{621DE6DC-D95B-40DD-ADBA-0DFB3301380A}">
      <dgm:prSet/>
      <dgm:spPr/>
      <dgm:t>
        <a:bodyPr/>
        <a:lstStyle/>
        <a:p>
          <a:endParaRPr lang="pt-BR" sz="1100"/>
        </a:p>
      </dgm:t>
    </dgm:pt>
    <dgm:pt modelId="{5B6B4472-9EB7-4DAB-9FED-306825FAF9BA}" type="sibTrans" cxnId="{621DE6DC-D95B-40DD-ADBA-0DFB3301380A}">
      <dgm:prSet/>
      <dgm:spPr/>
      <dgm:t>
        <a:bodyPr/>
        <a:lstStyle/>
        <a:p>
          <a:endParaRPr lang="pt-BR" sz="1100"/>
        </a:p>
      </dgm:t>
    </dgm:pt>
    <dgm:pt modelId="{08B96518-3A9A-4420-A090-5D34004F2798}">
      <dgm:prSet phldrT="[Texto]" custT="1"/>
      <dgm:spPr/>
      <dgm:t>
        <a:bodyPr/>
        <a:lstStyle/>
        <a:p>
          <a:r>
            <a:rPr lang="pt-BR" sz="1100" dirty="0"/>
            <a:t>Formação de reservas</a:t>
          </a:r>
        </a:p>
      </dgm:t>
    </dgm:pt>
    <dgm:pt modelId="{1ACB97DF-BF53-4F44-A66C-AA90070A8D6A}" type="parTrans" cxnId="{0A0CC377-7421-4C69-B6D5-5FE29F7C46D9}">
      <dgm:prSet/>
      <dgm:spPr/>
      <dgm:t>
        <a:bodyPr/>
        <a:lstStyle/>
        <a:p>
          <a:endParaRPr lang="pt-BR" sz="1100"/>
        </a:p>
      </dgm:t>
    </dgm:pt>
    <dgm:pt modelId="{302CB23D-DAD0-4E60-BB2D-0E3D4A4E9EC5}" type="sibTrans" cxnId="{0A0CC377-7421-4C69-B6D5-5FE29F7C46D9}">
      <dgm:prSet/>
      <dgm:spPr/>
      <dgm:t>
        <a:bodyPr/>
        <a:lstStyle/>
        <a:p>
          <a:endParaRPr lang="pt-BR" sz="1100"/>
        </a:p>
      </dgm:t>
    </dgm:pt>
    <dgm:pt modelId="{649F37C3-A6D4-48F9-80B0-3844A141DF08}">
      <dgm:prSet phldrT="[Texto]" custT="1"/>
      <dgm:spPr/>
      <dgm:t>
        <a:bodyPr/>
        <a:lstStyle/>
        <a:p>
          <a:r>
            <a:rPr lang="pt-BR" sz="1100" dirty="0"/>
            <a:t>Contribuição paritária do empregador (União)</a:t>
          </a:r>
        </a:p>
      </dgm:t>
    </dgm:pt>
    <dgm:pt modelId="{5C8827AD-80A9-44CB-A1A8-6F08ABDB3C23}" type="parTrans" cxnId="{1EE0C4FF-EE5C-4CB4-9BCE-BF343AE452F0}">
      <dgm:prSet/>
      <dgm:spPr/>
      <dgm:t>
        <a:bodyPr/>
        <a:lstStyle/>
        <a:p>
          <a:endParaRPr lang="pt-BR" sz="1100"/>
        </a:p>
      </dgm:t>
    </dgm:pt>
    <dgm:pt modelId="{BFC1FA02-A5D1-43BB-9F90-63E4CFB56C13}" type="sibTrans" cxnId="{1EE0C4FF-EE5C-4CB4-9BCE-BF343AE452F0}">
      <dgm:prSet/>
      <dgm:spPr/>
      <dgm:t>
        <a:bodyPr/>
        <a:lstStyle/>
        <a:p>
          <a:endParaRPr lang="pt-BR" sz="1100"/>
        </a:p>
      </dgm:t>
    </dgm:pt>
    <dgm:pt modelId="{9B402A0B-C7E3-4C32-9989-B3DC2BC2B26F}">
      <dgm:prSet phldrT="[Texto]" custT="1"/>
      <dgm:spPr/>
      <dgm:t>
        <a:bodyPr/>
        <a:lstStyle/>
        <a:p>
          <a:r>
            <a:rPr lang="pt-BR" sz="1100" dirty="0"/>
            <a:t>Conta Individualizada</a:t>
          </a:r>
        </a:p>
        <a:p>
          <a:r>
            <a:rPr lang="pt-BR" sz="1100" dirty="0"/>
            <a:t>Plano de contribuição definida</a:t>
          </a:r>
        </a:p>
      </dgm:t>
    </dgm:pt>
    <dgm:pt modelId="{D9D436A9-B2EA-4E29-8C30-537A1C8DC454}" type="parTrans" cxnId="{52F4790F-6321-4BE4-84DE-FD08B5B76650}">
      <dgm:prSet/>
      <dgm:spPr/>
      <dgm:t>
        <a:bodyPr/>
        <a:lstStyle/>
        <a:p>
          <a:endParaRPr lang="pt-BR" sz="1100"/>
        </a:p>
      </dgm:t>
    </dgm:pt>
    <dgm:pt modelId="{E7068F32-8BB4-4E72-93F3-FF3B0938D7EB}" type="sibTrans" cxnId="{52F4790F-6321-4BE4-84DE-FD08B5B76650}">
      <dgm:prSet/>
      <dgm:spPr/>
      <dgm:t>
        <a:bodyPr/>
        <a:lstStyle/>
        <a:p>
          <a:endParaRPr lang="pt-BR" sz="1100"/>
        </a:p>
      </dgm:t>
    </dgm:pt>
    <dgm:pt modelId="{AC373C95-F692-463D-B658-3F1E51343625}">
      <dgm:prSet phldrT="[Texto]" custT="1"/>
      <dgm:spPr/>
      <dgm:t>
        <a:bodyPr/>
        <a:lstStyle/>
        <a:p>
          <a:r>
            <a:rPr lang="pt-BR" sz="1100" dirty="0"/>
            <a:t>Sem fins lucrativos</a:t>
          </a:r>
        </a:p>
      </dgm:t>
    </dgm:pt>
    <dgm:pt modelId="{77D83038-2156-40F5-88FE-50FE70226633}" type="parTrans" cxnId="{B9DEC732-E7B9-4546-AE78-B89F13E37B01}">
      <dgm:prSet/>
      <dgm:spPr/>
      <dgm:t>
        <a:bodyPr/>
        <a:lstStyle/>
        <a:p>
          <a:endParaRPr lang="pt-BR" sz="1100"/>
        </a:p>
      </dgm:t>
    </dgm:pt>
    <dgm:pt modelId="{86B82B8D-4773-43DB-B854-251B947C31D7}" type="sibTrans" cxnId="{B9DEC732-E7B9-4546-AE78-B89F13E37B01}">
      <dgm:prSet/>
      <dgm:spPr/>
      <dgm:t>
        <a:bodyPr/>
        <a:lstStyle/>
        <a:p>
          <a:endParaRPr lang="pt-BR" sz="1100"/>
        </a:p>
      </dgm:t>
    </dgm:pt>
    <dgm:pt modelId="{846B540E-D918-4734-BAFD-8C873858F594}">
      <dgm:prSet phldrT="[Texto]" custT="1"/>
      <dgm:spPr/>
      <dgm:t>
        <a:bodyPr/>
        <a:lstStyle/>
        <a:p>
          <a:r>
            <a:rPr lang="pt-BR" sz="1100" dirty="0"/>
            <a:t>Renda complementar</a:t>
          </a:r>
        </a:p>
      </dgm:t>
    </dgm:pt>
    <dgm:pt modelId="{E88016F8-DA50-451B-AE9B-8474E5736477}" type="parTrans" cxnId="{32BB3312-A814-4E4D-AA59-05265EA02365}">
      <dgm:prSet/>
      <dgm:spPr/>
      <dgm:t>
        <a:bodyPr/>
        <a:lstStyle/>
        <a:p>
          <a:endParaRPr lang="pt-BR" sz="1100"/>
        </a:p>
      </dgm:t>
    </dgm:pt>
    <dgm:pt modelId="{38CC75D9-6302-42E0-B0BA-75710CBDE6E7}" type="sibTrans" cxnId="{32BB3312-A814-4E4D-AA59-05265EA02365}">
      <dgm:prSet/>
      <dgm:spPr/>
      <dgm:t>
        <a:bodyPr/>
        <a:lstStyle/>
        <a:p>
          <a:endParaRPr lang="pt-BR" sz="1100"/>
        </a:p>
      </dgm:t>
    </dgm:pt>
    <dgm:pt modelId="{956C7CA3-17F8-42B6-84B5-537CED08C064}">
      <dgm:prSet phldrT="[Texto]" custT="1"/>
      <dgm:spPr/>
      <dgm:t>
        <a:bodyPr/>
        <a:lstStyle/>
        <a:p>
          <a:r>
            <a:rPr lang="pt-BR" sz="1100" dirty="0"/>
            <a:t>Autônoma do RPPS</a:t>
          </a:r>
        </a:p>
      </dgm:t>
    </dgm:pt>
    <dgm:pt modelId="{B391DD6B-4038-4655-9839-474BF82CFC00}" type="parTrans" cxnId="{B45C0467-5561-43BD-9E81-515A763990F6}">
      <dgm:prSet/>
      <dgm:spPr/>
      <dgm:t>
        <a:bodyPr/>
        <a:lstStyle/>
        <a:p>
          <a:endParaRPr lang="pt-BR" sz="1100"/>
        </a:p>
      </dgm:t>
    </dgm:pt>
    <dgm:pt modelId="{B1EAF629-0CE5-4ECE-B1F1-87C9775099CC}" type="sibTrans" cxnId="{B45C0467-5561-43BD-9E81-515A763990F6}">
      <dgm:prSet/>
      <dgm:spPr/>
      <dgm:t>
        <a:bodyPr/>
        <a:lstStyle/>
        <a:p>
          <a:endParaRPr lang="pt-BR" sz="1100"/>
        </a:p>
      </dgm:t>
    </dgm:pt>
    <dgm:pt modelId="{9B12DE8D-631A-43EE-9958-AF1152B1CFBA}" type="pres">
      <dgm:prSet presAssocID="{D2363917-4655-450E-9D43-8B1D62A1F7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18CA9A-78A3-4912-B468-1CA8BC062ABD}" type="pres">
      <dgm:prSet presAssocID="{3B3819E0-52CC-411E-8099-461B447E67E3}" presName="centerShape" presStyleLbl="node0" presStyleIdx="0" presStyleCnt="1"/>
      <dgm:spPr/>
      <dgm:t>
        <a:bodyPr/>
        <a:lstStyle/>
        <a:p>
          <a:endParaRPr lang="pt-BR"/>
        </a:p>
      </dgm:t>
    </dgm:pt>
    <dgm:pt modelId="{A660246B-0888-479C-B930-D812E839BE1B}" type="pres">
      <dgm:prSet presAssocID="{846B540E-D918-4734-BAFD-8C873858F594}" presName="node" presStyleLbl="node1" presStyleIdx="0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F76F0-8966-4E9C-BE42-CFF1F856FC9D}" type="pres">
      <dgm:prSet presAssocID="{846B540E-D918-4734-BAFD-8C873858F594}" presName="dummy" presStyleCnt="0"/>
      <dgm:spPr/>
    </dgm:pt>
    <dgm:pt modelId="{FED3BE74-8E16-494E-975B-96419BFD51AB}" type="pres">
      <dgm:prSet presAssocID="{38CC75D9-6302-42E0-B0BA-75710CBDE6E7}" presName="sibTrans" presStyleLbl="sibTrans2D1" presStyleIdx="0" presStyleCnt="7"/>
      <dgm:spPr/>
      <dgm:t>
        <a:bodyPr/>
        <a:lstStyle/>
        <a:p>
          <a:endParaRPr lang="pt-BR"/>
        </a:p>
      </dgm:t>
    </dgm:pt>
    <dgm:pt modelId="{F041F067-B225-41E8-BC98-DF80A7D395E7}" type="pres">
      <dgm:prSet presAssocID="{AC373C95-F692-463D-B658-3F1E51343625}" presName="node" presStyleLbl="node1" presStyleIdx="1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54F77-5DA2-46CE-9B22-CABBFFD69667}" type="pres">
      <dgm:prSet presAssocID="{AC373C95-F692-463D-B658-3F1E51343625}" presName="dummy" presStyleCnt="0"/>
      <dgm:spPr/>
    </dgm:pt>
    <dgm:pt modelId="{3DB91A42-C11D-4799-8DBA-E13B33C1B308}" type="pres">
      <dgm:prSet presAssocID="{86B82B8D-4773-43DB-B854-251B947C31D7}" presName="sibTrans" presStyleLbl="sibTrans2D1" presStyleIdx="1" presStyleCnt="7"/>
      <dgm:spPr/>
      <dgm:t>
        <a:bodyPr/>
        <a:lstStyle/>
        <a:p>
          <a:endParaRPr lang="pt-BR"/>
        </a:p>
      </dgm:t>
    </dgm:pt>
    <dgm:pt modelId="{66B79193-5D27-4798-B5F0-7D6F6AB4884F}" type="pres">
      <dgm:prSet presAssocID="{3E9F6A58-4282-48CB-BF5C-C2CB03E26769}" presName="node" presStyleLbl="node1" presStyleIdx="2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9E88D-2FAC-4BFA-852D-DB58A6E192DA}" type="pres">
      <dgm:prSet presAssocID="{3E9F6A58-4282-48CB-BF5C-C2CB03E26769}" presName="dummy" presStyleCnt="0"/>
      <dgm:spPr/>
    </dgm:pt>
    <dgm:pt modelId="{9CD26F99-D1A1-4085-A46C-B6B8E71D931A}" type="pres">
      <dgm:prSet presAssocID="{5B6B4472-9EB7-4DAB-9FED-306825FAF9BA}" presName="sibTrans" presStyleLbl="sibTrans2D1" presStyleIdx="2" presStyleCnt="7"/>
      <dgm:spPr/>
      <dgm:t>
        <a:bodyPr/>
        <a:lstStyle/>
        <a:p>
          <a:endParaRPr lang="pt-BR"/>
        </a:p>
      </dgm:t>
    </dgm:pt>
    <dgm:pt modelId="{9F42F950-0F0E-4D07-B9C8-CBB2462EA76E}" type="pres">
      <dgm:prSet presAssocID="{08B96518-3A9A-4420-A090-5D34004F2798}" presName="node" presStyleLbl="node1" presStyleIdx="3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8DDBBA-D03A-49CA-86A3-B12527FE3578}" type="pres">
      <dgm:prSet presAssocID="{08B96518-3A9A-4420-A090-5D34004F2798}" presName="dummy" presStyleCnt="0"/>
      <dgm:spPr/>
    </dgm:pt>
    <dgm:pt modelId="{191EB6F5-A400-4278-AE92-16ADDEC34E97}" type="pres">
      <dgm:prSet presAssocID="{302CB23D-DAD0-4E60-BB2D-0E3D4A4E9EC5}" presName="sibTrans" presStyleLbl="sibTrans2D1" presStyleIdx="3" presStyleCnt="7"/>
      <dgm:spPr/>
      <dgm:t>
        <a:bodyPr/>
        <a:lstStyle/>
        <a:p>
          <a:endParaRPr lang="pt-BR"/>
        </a:p>
      </dgm:t>
    </dgm:pt>
    <dgm:pt modelId="{A657B5A9-A81C-4073-83C6-555A5BE670BC}" type="pres">
      <dgm:prSet presAssocID="{649F37C3-A6D4-48F9-80B0-3844A141DF08}" presName="node" presStyleLbl="node1" presStyleIdx="4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C2AA42-0EF2-4FBF-ABEB-E8D598ABD314}" type="pres">
      <dgm:prSet presAssocID="{649F37C3-A6D4-48F9-80B0-3844A141DF08}" presName="dummy" presStyleCnt="0"/>
      <dgm:spPr/>
    </dgm:pt>
    <dgm:pt modelId="{35FDC405-7926-4E04-B920-B3F3872101AB}" type="pres">
      <dgm:prSet presAssocID="{BFC1FA02-A5D1-43BB-9F90-63E4CFB56C13}" presName="sibTrans" presStyleLbl="sibTrans2D1" presStyleIdx="4" presStyleCnt="7"/>
      <dgm:spPr/>
      <dgm:t>
        <a:bodyPr/>
        <a:lstStyle/>
        <a:p>
          <a:endParaRPr lang="pt-BR"/>
        </a:p>
      </dgm:t>
    </dgm:pt>
    <dgm:pt modelId="{24F64A31-B557-462E-BFF9-D8113D4C5224}" type="pres">
      <dgm:prSet presAssocID="{9B402A0B-C7E3-4C32-9989-B3DC2BC2B26F}" presName="node" presStyleLbl="node1" presStyleIdx="5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7C24BA-470D-4353-BAE7-94F69EE2EACA}" type="pres">
      <dgm:prSet presAssocID="{9B402A0B-C7E3-4C32-9989-B3DC2BC2B26F}" presName="dummy" presStyleCnt="0"/>
      <dgm:spPr/>
    </dgm:pt>
    <dgm:pt modelId="{2180CAAB-66E7-4B39-95F0-C2D0417D5791}" type="pres">
      <dgm:prSet presAssocID="{E7068F32-8BB4-4E72-93F3-FF3B0938D7EB}" presName="sibTrans" presStyleLbl="sibTrans2D1" presStyleIdx="5" presStyleCnt="7"/>
      <dgm:spPr/>
      <dgm:t>
        <a:bodyPr/>
        <a:lstStyle/>
        <a:p>
          <a:endParaRPr lang="pt-BR"/>
        </a:p>
      </dgm:t>
    </dgm:pt>
    <dgm:pt modelId="{007638B5-AFD7-44FD-8132-A30A8E544BB1}" type="pres">
      <dgm:prSet presAssocID="{956C7CA3-17F8-42B6-84B5-537CED08C06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7CC5F5-A81D-4159-9363-D9F4F73D549C}" type="pres">
      <dgm:prSet presAssocID="{956C7CA3-17F8-42B6-84B5-537CED08C064}" presName="dummy" presStyleCnt="0"/>
      <dgm:spPr/>
    </dgm:pt>
    <dgm:pt modelId="{729880C1-F5D7-4470-8935-DBD1F0B260D1}" type="pres">
      <dgm:prSet presAssocID="{B1EAF629-0CE5-4ECE-B1F1-87C9775099CC}" presName="sibTrans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C48A42B2-A391-4A42-8710-DF24C4AC04DB}" type="presOf" srcId="{5B6B4472-9EB7-4DAB-9FED-306825FAF9BA}" destId="{9CD26F99-D1A1-4085-A46C-B6B8E71D931A}" srcOrd="0" destOrd="0" presId="urn:microsoft.com/office/officeart/2005/8/layout/radial6"/>
    <dgm:cxn modelId="{195C5307-4C50-42CB-BDED-EE533E886F94}" type="presOf" srcId="{86B82B8D-4773-43DB-B854-251B947C31D7}" destId="{3DB91A42-C11D-4799-8DBA-E13B33C1B308}" srcOrd="0" destOrd="0" presId="urn:microsoft.com/office/officeart/2005/8/layout/radial6"/>
    <dgm:cxn modelId="{159CE7C1-CEA0-4F44-ADB5-9EFF89F6BD94}" type="presOf" srcId="{E7068F32-8BB4-4E72-93F3-FF3B0938D7EB}" destId="{2180CAAB-66E7-4B39-95F0-C2D0417D5791}" srcOrd="0" destOrd="0" presId="urn:microsoft.com/office/officeart/2005/8/layout/radial6"/>
    <dgm:cxn modelId="{32BB3312-A814-4E4D-AA59-05265EA02365}" srcId="{3B3819E0-52CC-411E-8099-461B447E67E3}" destId="{846B540E-D918-4734-BAFD-8C873858F594}" srcOrd="0" destOrd="0" parTransId="{E88016F8-DA50-451B-AE9B-8474E5736477}" sibTransId="{38CC75D9-6302-42E0-B0BA-75710CBDE6E7}"/>
    <dgm:cxn modelId="{6FD534ED-2BDF-42BF-8270-E772D0B60512}" type="presOf" srcId="{08B96518-3A9A-4420-A090-5D34004F2798}" destId="{9F42F950-0F0E-4D07-B9C8-CBB2462EA76E}" srcOrd="0" destOrd="0" presId="urn:microsoft.com/office/officeart/2005/8/layout/radial6"/>
    <dgm:cxn modelId="{B9DEC732-E7B9-4546-AE78-B89F13E37B01}" srcId="{3B3819E0-52CC-411E-8099-461B447E67E3}" destId="{AC373C95-F692-463D-B658-3F1E51343625}" srcOrd="1" destOrd="0" parTransId="{77D83038-2156-40F5-88FE-50FE70226633}" sibTransId="{86B82B8D-4773-43DB-B854-251B947C31D7}"/>
    <dgm:cxn modelId="{D8EBFF69-B41B-496C-B196-89283BF61393}" type="presOf" srcId="{302CB23D-DAD0-4E60-BB2D-0E3D4A4E9EC5}" destId="{191EB6F5-A400-4278-AE92-16ADDEC34E97}" srcOrd="0" destOrd="0" presId="urn:microsoft.com/office/officeart/2005/8/layout/radial6"/>
    <dgm:cxn modelId="{E5FF5E4D-8C2E-4946-ABC1-5215C5939193}" type="presOf" srcId="{649F37C3-A6D4-48F9-80B0-3844A141DF08}" destId="{A657B5A9-A81C-4073-83C6-555A5BE670BC}" srcOrd="0" destOrd="0" presId="urn:microsoft.com/office/officeart/2005/8/layout/radial6"/>
    <dgm:cxn modelId="{621DE6DC-D95B-40DD-ADBA-0DFB3301380A}" srcId="{3B3819E0-52CC-411E-8099-461B447E67E3}" destId="{3E9F6A58-4282-48CB-BF5C-C2CB03E26769}" srcOrd="2" destOrd="0" parTransId="{19094CDD-E2C5-4265-9A9D-2137F6848E78}" sibTransId="{5B6B4472-9EB7-4DAB-9FED-306825FAF9BA}"/>
    <dgm:cxn modelId="{B05FC733-1CFA-4013-ACF0-1A639C739717}" type="presOf" srcId="{D2363917-4655-450E-9D43-8B1D62A1F738}" destId="{9B12DE8D-631A-43EE-9958-AF1152B1CFBA}" srcOrd="0" destOrd="0" presId="urn:microsoft.com/office/officeart/2005/8/layout/radial6"/>
    <dgm:cxn modelId="{5B241B7D-3363-4BEF-A0B8-5A56DA33F15F}" type="presOf" srcId="{B1EAF629-0CE5-4ECE-B1F1-87C9775099CC}" destId="{729880C1-F5D7-4470-8935-DBD1F0B260D1}" srcOrd="0" destOrd="0" presId="urn:microsoft.com/office/officeart/2005/8/layout/radial6"/>
    <dgm:cxn modelId="{0A0CC377-7421-4C69-B6D5-5FE29F7C46D9}" srcId="{3B3819E0-52CC-411E-8099-461B447E67E3}" destId="{08B96518-3A9A-4420-A090-5D34004F2798}" srcOrd="3" destOrd="0" parTransId="{1ACB97DF-BF53-4F44-A66C-AA90070A8D6A}" sibTransId="{302CB23D-DAD0-4E60-BB2D-0E3D4A4E9EC5}"/>
    <dgm:cxn modelId="{0EE07F93-B819-4307-B598-DCFD8F1597AE}" type="presOf" srcId="{956C7CA3-17F8-42B6-84B5-537CED08C064}" destId="{007638B5-AFD7-44FD-8132-A30A8E544BB1}" srcOrd="0" destOrd="0" presId="urn:microsoft.com/office/officeart/2005/8/layout/radial6"/>
    <dgm:cxn modelId="{9B2223B4-F591-4228-99FF-4E07EB4C498E}" type="presOf" srcId="{38CC75D9-6302-42E0-B0BA-75710CBDE6E7}" destId="{FED3BE74-8E16-494E-975B-96419BFD51AB}" srcOrd="0" destOrd="0" presId="urn:microsoft.com/office/officeart/2005/8/layout/radial6"/>
    <dgm:cxn modelId="{C29AEB8A-CE07-4768-B819-45CCA183D23E}" type="presOf" srcId="{3B3819E0-52CC-411E-8099-461B447E67E3}" destId="{0718CA9A-78A3-4912-B468-1CA8BC062ABD}" srcOrd="0" destOrd="0" presId="urn:microsoft.com/office/officeart/2005/8/layout/radial6"/>
    <dgm:cxn modelId="{1EE0C4FF-EE5C-4CB4-9BCE-BF343AE452F0}" srcId="{3B3819E0-52CC-411E-8099-461B447E67E3}" destId="{649F37C3-A6D4-48F9-80B0-3844A141DF08}" srcOrd="4" destOrd="0" parTransId="{5C8827AD-80A9-44CB-A1A8-6F08ABDB3C23}" sibTransId="{BFC1FA02-A5D1-43BB-9F90-63E4CFB56C13}"/>
    <dgm:cxn modelId="{EFC11BCB-8872-4583-852C-A72E7EAE1EC6}" type="presOf" srcId="{AC373C95-F692-463D-B658-3F1E51343625}" destId="{F041F067-B225-41E8-BC98-DF80A7D395E7}" srcOrd="0" destOrd="0" presId="urn:microsoft.com/office/officeart/2005/8/layout/radial6"/>
    <dgm:cxn modelId="{52F4790F-6321-4BE4-84DE-FD08B5B76650}" srcId="{3B3819E0-52CC-411E-8099-461B447E67E3}" destId="{9B402A0B-C7E3-4C32-9989-B3DC2BC2B26F}" srcOrd="5" destOrd="0" parTransId="{D9D436A9-B2EA-4E29-8C30-537A1C8DC454}" sibTransId="{E7068F32-8BB4-4E72-93F3-FF3B0938D7EB}"/>
    <dgm:cxn modelId="{9179087F-C0D4-4AA3-948E-39B79F275D11}" srcId="{D2363917-4655-450E-9D43-8B1D62A1F738}" destId="{3B3819E0-52CC-411E-8099-461B447E67E3}" srcOrd="0" destOrd="0" parTransId="{21023B23-C725-4157-A54C-091F8797D31E}" sibTransId="{27DD6A2F-CF68-440E-9ED6-D2B49D3B2D5A}"/>
    <dgm:cxn modelId="{B45C0467-5561-43BD-9E81-515A763990F6}" srcId="{3B3819E0-52CC-411E-8099-461B447E67E3}" destId="{956C7CA3-17F8-42B6-84B5-537CED08C064}" srcOrd="6" destOrd="0" parTransId="{B391DD6B-4038-4655-9839-474BF82CFC00}" sibTransId="{B1EAF629-0CE5-4ECE-B1F1-87C9775099CC}"/>
    <dgm:cxn modelId="{4D00111B-33CF-4FE6-858C-7F8E8DD05B10}" type="presOf" srcId="{3E9F6A58-4282-48CB-BF5C-C2CB03E26769}" destId="{66B79193-5D27-4798-B5F0-7D6F6AB4884F}" srcOrd="0" destOrd="0" presId="urn:microsoft.com/office/officeart/2005/8/layout/radial6"/>
    <dgm:cxn modelId="{524CD368-6217-42F7-A9BF-1388C98536EC}" type="presOf" srcId="{9B402A0B-C7E3-4C32-9989-B3DC2BC2B26F}" destId="{24F64A31-B557-462E-BFF9-D8113D4C5224}" srcOrd="0" destOrd="0" presId="urn:microsoft.com/office/officeart/2005/8/layout/radial6"/>
    <dgm:cxn modelId="{98A481C1-36BF-4FB0-A10B-A098DD4076A6}" type="presOf" srcId="{BFC1FA02-A5D1-43BB-9F90-63E4CFB56C13}" destId="{35FDC405-7926-4E04-B920-B3F3872101AB}" srcOrd="0" destOrd="0" presId="urn:microsoft.com/office/officeart/2005/8/layout/radial6"/>
    <dgm:cxn modelId="{E4B70145-4CCD-40F1-88AD-658505B51C5D}" type="presOf" srcId="{846B540E-D918-4734-BAFD-8C873858F594}" destId="{A660246B-0888-479C-B930-D812E839BE1B}" srcOrd="0" destOrd="0" presId="urn:microsoft.com/office/officeart/2005/8/layout/radial6"/>
    <dgm:cxn modelId="{2C439D70-A220-448D-B8D0-4DFD1BE699BD}" type="presParOf" srcId="{9B12DE8D-631A-43EE-9958-AF1152B1CFBA}" destId="{0718CA9A-78A3-4912-B468-1CA8BC062ABD}" srcOrd="0" destOrd="0" presId="urn:microsoft.com/office/officeart/2005/8/layout/radial6"/>
    <dgm:cxn modelId="{1F0EB343-F197-4276-B1EB-55568BBBE636}" type="presParOf" srcId="{9B12DE8D-631A-43EE-9958-AF1152B1CFBA}" destId="{A660246B-0888-479C-B930-D812E839BE1B}" srcOrd="1" destOrd="0" presId="urn:microsoft.com/office/officeart/2005/8/layout/radial6"/>
    <dgm:cxn modelId="{65ED4D03-AD41-411E-A717-3C76729C80CB}" type="presParOf" srcId="{9B12DE8D-631A-43EE-9958-AF1152B1CFBA}" destId="{42EF76F0-8966-4E9C-BE42-CFF1F856FC9D}" srcOrd="2" destOrd="0" presId="urn:microsoft.com/office/officeart/2005/8/layout/radial6"/>
    <dgm:cxn modelId="{AD13DEC8-0F2B-4AE2-8EE7-83E9C23973CC}" type="presParOf" srcId="{9B12DE8D-631A-43EE-9958-AF1152B1CFBA}" destId="{FED3BE74-8E16-494E-975B-96419BFD51AB}" srcOrd="3" destOrd="0" presId="urn:microsoft.com/office/officeart/2005/8/layout/radial6"/>
    <dgm:cxn modelId="{714DD922-E4A2-43A2-B2DA-A5E291848BEA}" type="presParOf" srcId="{9B12DE8D-631A-43EE-9958-AF1152B1CFBA}" destId="{F041F067-B225-41E8-BC98-DF80A7D395E7}" srcOrd="4" destOrd="0" presId="urn:microsoft.com/office/officeart/2005/8/layout/radial6"/>
    <dgm:cxn modelId="{E126CEE8-781A-4575-BC59-3F49CA419EDE}" type="presParOf" srcId="{9B12DE8D-631A-43EE-9958-AF1152B1CFBA}" destId="{21F54F77-5DA2-46CE-9B22-CABBFFD69667}" srcOrd="5" destOrd="0" presId="urn:microsoft.com/office/officeart/2005/8/layout/radial6"/>
    <dgm:cxn modelId="{0A87BF2A-F104-4C1A-A3E0-159FB8059CCF}" type="presParOf" srcId="{9B12DE8D-631A-43EE-9958-AF1152B1CFBA}" destId="{3DB91A42-C11D-4799-8DBA-E13B33C1B308}" srcOrd="6" destOrd="0" presId="urn:microsoft.com/office/officeart/2005/8/layout/radial6"/>
    <dgm:cxn modelId="{FCE2D175-BABA-4A9E-A930-2F0D39BFA939}" type="presParOf" srcId="{9B12DE8D-631A-43EE-9958-AF1152B1CFBA}" destId="{66B79193-5D27-4798-B5F0-7D6F6AB4884F}" srcOrd="7" destOrd="0" presId="urn:microsoft.com/office/officeart/2005/8/layout/radial6"/>
    <dgm:cxn modelId="{6D6AAC6B-3B2E-4A57-8C86-D1577DF9EB0E}" type="presParOf" srcId="{9B12DE8D-631A-43EE-9958-AF1152B1CFBA}" destId="{D389E88D-2FAC-4BFA-852D-DB58A6E192DA}" srcOrd="8" destOrd="0" presId="urn:microsoft.com/office/officeart/2005/8/layout/radial6"/>
    <dgm:cxn modelId="{C9F61376-54D8-4032-9E00-0635792F0387}" type="presParOf" srcId="{9B12DE8D-631A-43EE-9958-AF1152B1CFBA}" destId="{9CD26F99-D1A1-4085-A46C-B6B8E71D931A}" srcOrd="9" destOrd="0" presId="urn:microsoft.com/office/officeart/2005/8/layout/radial6"/>
    <dgm:cxn modelId="{D68C9579-4D8D-46A3-A5F5-01B32ACD931F}" type="presParOf" srcId="{9B12DE8D-631A-43EE-9958-AF1152B1CFBA}" destId="{9F42F950-0F0E-4D07-B9C8-CBB2462EA76E}" srcOrd="10" destOrd="0" presId="urn:microsoft.com/office/officeart/2005/8/layout/radial6"/>
    <dgm:cxn modelId="{72DC59E7-355D-4FE2-9F2B-D5EB88F18FDE}" type="presParOf" srcId="{9B12DE8D-631A-43EE-9958-AF1152B1CFBA}" destId="{6E8DDBBA-D03A-49CA-86A3-B12527FE3578}" srcOrd="11" destOrd="0" presId="urn:microsoft.com/office/officeart/2005/8/layout/radial6"/>
    <dgm:cxn modelId="{A140B918-2544-4034-A4B8-759B271E0A2F}" type="presParOf" srcId="{9B12DE8D-631A-43EE-9958-AF1152B1CFBA}" destId="{191EB6F5-A400-4278-AE92-16ADDEC34E97}" srcOrd="12" destOrd="0" presId="urn:microsoft.com/office/officeart/2005/8/layout/radial6"/>
    <dgm:cxn modelId="{72E53ED1-465D-4240-9D91-24D825564F25}" type="presParOf" srcId="{9B12DE8D-631A-43EE-9958-AF1152B1CFBA}" destId="{A657B5A9-A81C-4073-83C6-555A5BE670BC}" srcOrd="13" destOrd="0" presId="urn:microsoft.com/office/officeart/2005/8/layout/radial6"/>
    <dgm:cxn modelId="{1148B21D-BE20-4785-9433-1AC06A755D22}" type="presParOf" srcId="{9B12DE8D-631A-43EE-9958-AF1152B1CFBA}" destId="{F0C2AA42-0EF2-4FBF-ABEB-E8D598ABD314}" srcOrd="14" destOrd="0" presId="urn:microsoft.com/office/officeart/2005/8/layout/radial6"/>
    <dgm:cxn modelId="{6D19A55D-392D-4231-A45C-8EC1B3A2D7A6}" type="presParOf" srcId="{9B12DE8D-631A-43EE-9958-AF1152B1CFBA}" destId="{35FDC405-7926-4E04-B920-B3F3872101AB}" srcOrd="15" destOrd="0" presId="urn:microsoft.com/office/officeart/2005/8/layout/radial6"/>
    <dgm:cxn modelId="{5EEC6209-575E-4434-B9B6-F4849EAC750D}" type="presParOf" srcId="{9B12DE8D-631A-43EE-9958-AF1152B1CFBA}" destId="{24F64A31-B557-462E-BFF9-D8113D4C5224}" srcOrd="16" destOrd="0" presId="urn:microsoft.com/office/officeart/2005/8/layout/radial6"/>
    <dgm:cxn modelId="{BC23F481-EC4E-440D-9765-C1B14F7449B3}" type="presParOf" srcId="{9B12DE8D-631A-43EE-9958-AF1152B1CFBA}" destId="{677C24BA-470D-4353-BAE7-94F69EE2EACA}" srcOrd="17" destOrd="0" presId="urn:microsoft.com/office/officeart/2005/8/layout/radial6"/>
    <dgm:cxn modelId="{116124B3-4E37-413C-8D3E-7C325FBE5557}" type="presParOf" srcId="{9B12DE8D-631A-43EE-9958-AF1152B1CFBA}" destId="{2180CAAB-66E7-4B39-95F0-C2D0417D5791}" srcOrd="18" destOrd="0" presId="urn:microsoft.com/office/officeart/2005/8/layout/radial6"/>
    <dgm:cxn modelId="{57129369-45E7-440D-AEF2-D4E684A4960A}" type="presParOf" srcId="{9B12DE8D-631A-43EE-9958-AF1152B1CFBA}" destId="{007638B5-AFD7-44FD-8132-A30A8E544BB1}" srcOrd="19" destOrd="0" presId="urn:microsoft.com/office/officeart/2005/8/layout/radial6"/>
    <dgm:cxn modelId="{4D7CB170-179A-4671-B3D2-5BB0EC6F3898}" type="presParOf" srcId="{9B12DE8D-631A-43EE-9958-AF1152B1CFBA}" destId="{FB7CC5F5-A81D-4159-9363-D9F4F73D549C}" srcOrd="20" destOrd="0" presId="urn:microsoft.com/office/officeart/2005/8/layout/radial6"/>
    <dgm:cxn modelId="{29AA48E4-0D21-446C-A034-34EA79B42D84}" type="presParOf" srcId="{9B12DE8D-631A-43EE-9958-AF1152B1CFBA}" destId="{729880C1-F5D7-4470-8935-DBD1F0B260D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92537C-9822-4AE4-951F-16A0FDF28CC0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C8185E-28B4-4E98-A31D-FA2984724F39}">
      <dgm:prSet phldrT="[Texto]" custT="1"/>
      <dgm:spPr/>
      <dgm:t>
        <a:bodyPr/>
        <a:lstStyle/>
        <a:p>
          <a:r>
            <a:rPr lang="pt-BR" sz="1800" b="1" dirty="0"/>
            <a:t>Migração</a:t>
          </a:r>
        </a:p>
      </dgm:t>
    </dgm:pt>
    <dgm:pt modelId="{51CE76C9-54FF-4758-B591-124B234313E6}" type="parTrans" cxnId="{DC503798-9807-4A74-9C5B-200BBABAA62F}">
      <dgm:prSet/>
      <dgm:spPr/>
      <dgm:t>
        <a:bodyPr/>
        <a:lstStyle/>
        <a:p>
          <a:endParaRPr lang="pt-BR" sz="1000"/>
        </a:p>
      </dgm:t>
    </dgm:pt>
    <dgm:pt modelId="{2D6A8D5D-E784-48D9-9B23-5C708740C8C8}" type="sibTrans" cxnId="{DC503798-9807-4A74-9C5B-200BBABAA62F}">
      <dgm:prSet/>
      <dgm:spPr/>
      <dgm:t>
        <a:bodyPr/>
        <a:lstStyle/>
        <a:p>
          <a:endParaRPr lang="pt-BR" sz="1000"/>
        </a:p>
      </dgm:t>
    </dgm:pt>
    <dgm:pt modelId="{95A2A059-C7C6-4D6D-BBE3-3B3601C287EA}">
      <dgm:prSet phldrT="[Texto]" custT="1"/>
      <dgm:spPr/>
      <dgm:t>
        <a:bodyPr/>
        <a:lstStyle/>
        <a:p>
          <a:r>
            <a:rPr lang="pt-BR" sz="1000" dirty="0"/>
            <a:t>Tempo</a:t>
          </a:r>
        </a:p>
        <a:p>
          <a:r>
            <a:rPr lang="pt-BR" sz="1000" dirty="0"/>
            <a:t> para Aposentadoria</a:t>
          </a:r>
        </a:p>
      </dgm:t>
    </dgm:pt>
    <dgm:pt modelId="{E81EEBF1-A7BA-4916-A7DD-90DBB80274A5}" type="parTrans" cxnId="{8F190095-3D09-4D52-9656-BD8F301C2A22}">
      <dgm:prSet/>
      <dgm:spPr/>
      <dgm:t>
        <a:bodyPr/>
        <a:lstStyle/>
        <a:p>
          <a:endParaRPr lang="pt-BR" sz="1000"/>
        </a:p>
      </dgm:t>
    </dgm:pt>
    <dgm:pt modelId="{1D24383F-F3A7-4B10-A3E9-7EF09F738D83}" type="sibTrans" cxnId="{8F190095-3D09-4D52-9656-BD8F301C2A22}">
      <dgm:prSet/>
      <dgm:spPr/>
      <dgm:t>
        <a:bodyPr/>
        <a:lstStyle/>
        <a:p>
          <a:endParaRPr lang="pt-BR" sz="1000"/>
        </a:p>
      </dgm:t>
    </dgm:pt>
    <dgm:pt modelId="{DF811D3F-395A-40E3-B48C-BBD53C4BB221}">
      <dgm:prSet phldrT="[Texto]" custT="1"/>
      <dgm:spPr/>
      <dgm:t>
        <a:bodyPr/>
        <a:lstStyle/>
        <a:p>
          <a:r>
            <a:rPr lang="pt-BR" sz="1000" dirty="0"/>
            <a:t>Cálculo Benefício RPPS</a:t>
          </a:r>
        </a:p>
      </dgm:t>
    </dgm:pt>
    <dgm:pt modelId="{FE917AAF-2BBC-441A-88AA-E3E46E5D086F}" type="parTrans" cxnId="{E2B6E506-BA01-4D49-AE61-A47CF16F82C6}">
      <dgm:prSet/>
      <dgm:spPr/>
      <dgm:t>
        <a:bodyPr/>
        <a:lstStyle/>
        <a:p>
          <a:endParaRPr lang="pt-BR" sz="1000"/>
        </a:p>
      </dgm:t>
    </dgm:pt>
    <dgm:pt modelId="{0B54CABC-1853-4C5A-BB14-B92B2B87B77C}" type="sibTrans" cxnId="{E2B6E506-BA01-4D49-AE61-A47CF16F82C6}">
      <dgm:prSet/>
      <dgm:spPr/>
      <dgm:t>
        <a:bodyPr/>
        <a:lstStyle/>
        <a:p>
          <a:endParaRPr lang="pt-BR" sz="1000"/>
        </a:p>
      </dgm:t>
    </dgm:pt>
    <dgm:pt modelId="{2A6CD366-373F-4EA1-A34C-B9448F280493}">
      <dgm:prSet phldrT="[Texto]" custT="1"/>
      <dgm:spPr/>
      <dgm:t>
        <a:bodyPr/>
        <a:lstStyle/>
        <a:p>
          <a:r>
            <a:rPr lang="pt-BR" sz="1000" dirty="0"/>
            <a:t>Tempo RGPS</a:t>
          </a:r>
        </a:p>
      </dgm:t>
    </dgm:pt>
    <dgm:pt modelId="{190747BF-4FEA-4B41-8E05-DF736CACEF76}" type="parTrans" cxnId="{C402A5DD-827C-4AEE-B8E8-AB42DB4B5E43}">
      <dgm:prSet/>
      <dgm:spPr/>
      <dgm:t>
        <a:bodyPr/>
        <a:lstStyle/>
        <a:p>
          <a:endParaRPr lang="pt-BR" sz="1000"/>
        </a:p>
      </dgm:t>
    </dgm:pt>
    <dgm:pt modelId="{3565C7EC-39F5-49BE-97BA-434A000D670C}" type="sibTrans" cxnId="{C402A5DD-827C-4AEE-B8E8-AB42DB4B5E43}">
      <dgm:prSet/>
      <dgm:spPr/>
      <dgm:t>
        <a:bodyPr/>
        <a:lstStyle/>
        <a:p>
          <a:endParaRPr lang="pt-BR" sz="1000"/>
        </a:p>
      </dgm:t>
    </dgm:pt>
    <dgm:pt modelId="{6049B8DF-2F9A-4339-AB98-FC1AEA229078}">
      <dgm:prSet phldrT="[Texto]" custT="1"/>
      <dgm:spPr/>
      <dgm:t>
        <a:bodyPr/>
        <a:lstStyle/>
        <a:p>
          <a:r>
            <a:rPr lang="pt-BR" sz="1000" dirty="0"/>
            <a:t>Tempo RPPS</a:t>
          </a:r>
        </a:p>
      </dgm:t>
    </dgm:pt>
    <dgm:pt modelId="{4917CEF5-302B-4F3C-BA7A-350D1C498EFC}" type="parTrans" cxnId="{AC66AB82-8590-4ED1-8272-A08541E0F459}">
      <dgm:prSet/>
      <dgm:spPr/>
      <dgm:t>
        <a:bodyPr/>
        <a:lstStyle/>
        <a:p>
          <a:endParaRPr lang="pt-BR" sz="1000"/>
        </a:p>
      </dgm:t>
    </dgm:pt>
    <dgm:pt modelId="{BEFAD994-1570-49A0-A7C0-E9B75B346F3C}" type="sibTrans" cxnId="{AC66AB82-8590-4ED1-8272-A08541E0F459}">
      <dgm:prSet/>
      <dgm:spPr/>
      <dgm:t>
        <a:bodyPr/>
        <a:lstStyle/>
        <a:p>
          <a:endParaRPr lang="pt-BR" sz="1000"/>
        </a:p>
      </dgm:t>
    </dgm:pt>
    <dgm:pt modelId="{E3B670F7-D6D1-444B-B1CE-D359E3761CF5}">
      <dgm:prSet phldrT="[Texto]" custT="1"/>
      <dgm:spPr/>
      <dgm:t>
        <a:bodyPr/>
        <a:lstStyle/>
        <a:p>
          <a:r>
            <a:rPr lang="pt-BR" sz="1000" dirty="0"/>
            <a:t>Capitalização </a:t>
          </a:r>
          <a:r>
            <a:rPr lang="pt-BR" sz="1000" dirty="0" err="1"/>
            <a:t>Funpresp</a:t>
          </a:r>
          <a:endParaRPr lang="pt-BR" sz="1000" dirty="0"/>
        </a:p>
      </dgm:t>
    </dgm:pt>
    <dgm:pt modelId="{96F09524-3159-493E-BF98-E228B7F9DED7}" type="parTrans" cxnId="{BF03542E-B121-4EA2-A889-CE5BADE987FA}">
      <dgm:prSet/>
      <dgm:spPr/>
      <dgm:t>
        <a:bodyPr/>
        <a:lstStyle/>
        <a:p>
          <a:endParaRPr lang="pt-BR" sz="1000"/>
        </a:p>
      </dgm:t>
    </dgm:pt>
    <dgm:pt modelId="{7A23E4B3-51F8-4B37-B6C0-57D8C52246BC}" type="sibTrans" cxnId="{BF03542E-B121-4EA2-A889-CE5BADE987FA}">
      <dgm:prSet/>
      <dgm:spPr/>
      <dgm:t>
        <a:bodyPr/>
        <a:lstStyle/>
        <a:p>
          <a:endParaRPr lang="pt-BR" sz="1000"/>
        </a:p>
      </dgm:t>
    </dgm:pt>
    <dgm:pt modelId="{8DF15AEC-AC67-41DE-ABD5-8E1A3A3060BB}">
      <dgm:prSet phldrT="[Texto]" custT="1"/>
      <dgm:spPr/>
      <dgm:t>
        <a:bodyPr/>
        <a:lstStyle/>
        <a:p>
          <a:r>
            <a:rPr lang="pt-BR" sz="1000" dirty="0"/>
            <a:t>Contribuição RPPS</a:t>
          </a:r>
        </a:p>
        <a:p>
          <a:r>
            <a:rPr lang="pt-BR" sz="1000" dirty="0"/>
            <a:t>11% -&gt; </a:t>
          </a:r>
          <a:r>
            <a:rPr lang="pt-BR" sz="1000" dirty="0" smtClean="0"/>
            <a:t>16,79%</a:t>
          </a:r>
          <a:endParaRPr lang="pt-BR" sz="1000" dirty="0"/>
        </a:p>
      </dgm:t>
    </dgm:pt>
    <dgm:pt modelId="{C0F58CBF-0B6D-483C-91CE-DFA6C78E7B70}" type="parTrans" cxnId="{1B64D1DA-ED26-4215-8DC6-C25C2ADBA1E9}">
      <dgm:prSet/>
      <dgm:spPr/>
      <dgm:t>
        <a:bodyPr/>
        <a:lstStyle/>
        <a:p>
          <a:endParaRPr lang="pt-BR" sz="1000"/>
        </a:p>
      </dgm:t>
    </dgm:pt>
    <dgm:pt modelId="{E8E77362-BC87-4183-B238-25E2FF6095F9}" type="sibTrans" cxnId="{1B64D1DA-ED26-4215-8DC6-C25C2ADBA1E9}">
      <dgm:prSet/>
      <dgm:spPr/>
      <dgm:t>
        <a:bodyPr/>
        <a:lstStyle/>
        <a:p>
          <a:endParaRPr lang="pt-BR" sz="1000"/>
        </a:p>
      </dgm:t>
    </dgm:pt>
    <dgm:pt modelId="{75ACE136-D0A9-4AC6-A7EC-589A507E969B}">
      <dgm:prSet phldrT="[Texto]" custT="1"/>
      <dgm:spPr/>
      <dgm:t>
        <a:bodyPr/>
        <a:lstStyle/>
        <a:p>
          <a:r>
            <a:rPr lang="pt-BR" sz="1000" dirty="0" smtClean="0"/>
            <a:t>Contribuição PSS s/ Provento </a:t>
          </a:r>
          <a:r>
            <a:rPr lang="pt-BR" sz="1000" dirty="0"/>
            <a:t>RPPS</a:t>
          </a:r>
        </a:p>
      </dgm:t>
    </dgm:pt>
    <dgm:pt modelId="{ACBBE712-D202-4265-9F72-8B551EC89661}" type="parTrans" cxnId="{10E1B4FB-4363-4424-A7D9-CD32F3D4490A}">
      <dgm:prSet/>
      <dgm:spPr/>
      <dgm:t>
        <a:bodyPr/>
        <a:lstStyle/>
        <a:p>
          <a:endParaRPr lang="pt-BR" sz="1000"/>
        </a:p>
      </dgm:t>
    </dgm:pt>
    <dgm:pt modelId="{A047F85F-7708-46CB-BD69-D043D5CDF9B2}" type="sibTrans" cxnId="{10E1B4FB-4363-4424-A7D9-CD32F3D4490A}">
      <dgm:prSet/>
      <dgm:spPr/>
      <dgm:t>
        <a:bodyPr/>
        <a:lstStyle/>
        <a:p>
          <a:endParaRPr lang="pt-BR" sz="1000"/>
        </a:p>
      </dgm:t>
    </dgm:pt>
    <dgm:pt modelId="{FFE3B05E-B426-483B-846D-3325A4E18DB0}">
      <dgm:prSet phldrT="[Texto]" custT="1"/>
      <dgm:spPr/>
      <dgm:t>
        <a:bodyPr/>
        <a:lstStyle/>
        <a:p>
          <a:r>
            <a:rPr lang="pt-BR" sz="1000" dirty="0"/>
            <a:t>Tributação</a:t>
          </a:r>
        </a:p>
      </dgm:t>
    </dgm:pt>
    <dgm:pt modelId="{D8B1EBC0-6B71-4160-95CB-8B2CD1C6EA9F}" type="parTrans" cxnId="{62D2939D-0331-41E8-88CE-9A92E153F252}">
      <dgm:prSet/>
      <dgm:spPr/>
      <dgm:t>
        <a:bodyPr/>
        <a:lstStyle/>
        <a:p>
          <a:endParaRPr lang="pt-BR" sz="1000"/>
        </a:p>
      </dgm:t>
    </dgm:pt>
    <dgm:pt modelId="{2C9DE860-47DD-4477-BCF2-087C77ABB215}" type="sibTrans" cxnId="{62D2939D-0331-41E8-88CE-9A92E153F252}">
      <dgm:prSet/>
      <dgm:spPr/>
      <dgm:t>
        <a:bodyPr/>
        <a:lstStyle/>
        <a:p>
          <a:endParaRPr lang="pt-BR" sz="1000"/>
        </a:p>
      </dgm:t>
    </dgm:pt>
    <dgm:pt modelId="{6B83E9D7-7502-4EDC-A19E-4A15C1428C9D}">
      <dgm:prSet phldrT="[Texto]" custT="1"/>
      <dgm:spPr/>
      <dgm:t>
        <a:bodyPr/>
        <a:lstStyle/>
        <a:p>
          <a:r>
            <a:rPr lang="pt-BR" sz="1000" dirty="0" smtClean="0"/>
            <a:t>Reformas</a:t>
          </a:r>
          <a:endParaRPr lang="pt-BR" sz="1000" dirty="0"/>
        </a:p>
      </dgm:t>
    </dgm:pt>
    <dgm:pt modelId="{D8E93F15-456E-4470-8EE9-E5A9D005B71D}" type="parTrans" cxnId="{17309248-EADF-4940-A273-30A47CC64903}">
      <dgm:prSet/>
      <dgm:spPr/>
      <dgm:t>
        <a:bodyPr/>
        <a:lstStyle/>
        <a:p>
          <a:endParaRPr lang="pt-BR" sz="1000"/>
        </a:p>
      </dgm:t>
    </dgm:pt>
    <dgm:pt modelId="{9E8393DF-25C3-4525-95FC-E727EC3C3E5A}" type="sibTrans" cxnId="{17309248-EADF-4940-A273-30A47CC64903}">
      <dgm:prSet/>
      <dgm:spPr/>
      <dgm:t>
        <a:bodyPr/>
        <a:lstStyle/>
        <a:p>
          <a:endParaRPr lang="pt-BR" sz="1000"/>
        </a:p>
      </dgm:t>
    </dgm:pt>
    <dgm:pt modelId="{8139F677-C2B9-4550-9D16-9E55ED761582}">
      <dgm:prSet phldrT="[Texto]" custT="1"/>
      <dgm:spPr/>
      <dgm:t>
        <a:bodyPr/>
        <a:lstStyle/>
        <a:p>
          <a:r>
            <a:rPr lang="pt-BR" sz="1000" dirty="0"/>
            <a:t>Governança</a:t>
          </a:r>
        </a:p>
      </dgm:t>
    </dgm:pt>
    <dgm:pt modelId="{5D9D27E5-2DDE-4356-B842-FEEB85E6EDB9}" type="parTrans" cxnId="{DBF0B3A3-C248-4C64-9514-592EDD4FE996}">
      <dgm:prSet/>
      <dgm:spPr/>
      <dgm:t>
        <a:bodyPr/>
        <a:lstStyle/>
        <a:p>
          <a:endParaRPr lang="pt-BR" sz="1000"/>
        </a:p>
      </dgm:t>
    </dgm:pt>
    <dgm:pt modelId="{191A750C-08C3-4602-987D-B58DAD8AA4F1}" type="sibTrans" cxnId="{DBF0B3A3-C248-4C64-9514-592EDD4FE996}">
      <dgm:prSet/>
      <dgm:spPr/>
      <dgm:t>
        <a:bodyPr/>
        <a:lstStyle/>
        <a:p>
          <a:endParaRPr lang="pt-BR" sz="1000"/>
        </a:p>
      </dgm:t>
    </dgm:pt>
    <dgm:pt modelId="{1009BE63-11E6-463E-9093-173D5806A912}">
      <dgm:prSet phldrT="[Texto]" custT="1"/>
      <dgm:spPr/>
      <dgm:t>
        <a:bodyPr/>
        <a:lstStyle/>
        <a:p>
          <a:r>
            <a:rPr lang="pt-BR" sz="1000" dirty="0"/>
            <a:t>Benefícios não programados</a:t>
          </a:r>
        </a:p>
      </dgm:t>
    </dgm:pt>
    <dgm:pt modelId="{7A66A1FB-EED7-47EF-8BA3-19DE27CAA1FB}" type="parTrans" cxnId="{2CE722A4-9A4D-4EA0-8B84-C397C67B79F6}">
      <dgm:prSet/>
      <dgm:spPr/>
      <dgm:t>
        <a:bodyPr/>
        <a:lstStyle/>
        <a:p>
          <a:endParaRPr lang="pt-BR" sz="1000"/>
        </a:p>
      </dgm:t>
    </dgm:pt>
    <dgm:pt modelId="{9EB51F27-9928-4AA6-BFAC-08D6517D2F73}" type="sibTrans" cxnId="{2CE722A4-9A4D-4EA0-8B84-C397C67B79F6}">
      <dgm:prSet/>
      <dgm:spPr/>
      <dgm:t>
        <a:bodyPr/>
        <a:lstStyle/>
        <a:p>
          <a:endParaRPr lang="pt-BR" sz="1000"/>
        </a:p>
      </dgm:t>
    </dgm:pt>
    <dgm:pt modelId="{62D5B9CC-9FB8-4269-8C1F-73FC98F5F51C}" type="pres">
      <dgm:prSet presAssocID="{F392537C-9822-4AE4-951F-16A0FDF28C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24187D-F542-4D6A-B17D-A6C8152980F1}" type="pres">
      <dgm:prSet presAssocID="{4CC8185E-28B4-4E98-A31D-FA2984724F39}" presName="centerShape" presStyleLbl="node0" presStyleIdx="0" presStyleCnt="1" custScaleX="164009"/>
      <dgm:spPr/>
      <dgm:t>
        <a:bodyPr/>
        <a:lstStyle/>
        <a:p>
          <a:endParaRPr lang="pt-BR"/>
        </a:p>
      </dgm:t>
    </dgm:pt>
    <dgm:pt modelId="{E99F84C7-0133-4CAA-9F89-74CC952EAE61}" type="pres">
      <dgm:prSet presAssocID="{E81EEBF1-A7BA-4916-A7DD-90DBB80274A5}" presName="Name9" presStyleLbl="parChTrans1D2" presStyleIdx="0" presStyleCnt="11"/>
      <dgm:spPr/>
      <dgm:t>
        <a:bodyPr/>
        <a:lstStyle/>
        <a:p>
          <a:endParaRPr lang="pt-BR"/>
        </a:p>
      </dgm:t>
    </dgm:pt>
    <dgm:pt modelId="{1B4DBDC1-5355-456D-AB01-8F766C07B615}" type="pres">
      <dgm:prSet presAssocID="{E81EEBF1-A7BA-4916-A7DD-90DBB80274A5}" presName="connTx" presStyleLbl="parChTrans1D2" presStyleIdx="0" presStyleCnt="11"/>
      <dgm:spPr/>
      <dgm:t>
        <a:bodyPr/>
        <a:lstStyle/>
        <a:p>
          <a:endParaRPr lang="pt-BR"/>
        </a:p>
      </dgm:t>
    </dgm:pt>
    <dgm:pt modelId="{2178C018-B4AC-4963-BCB7-A6FE8B099B16}" type="pres">
      <dgm:prSet presAssocID="{95A2A059-C7C6-4D6D-BBE3-3B3601C287EA}" presName="node" presStyleLbl="node1" presStyleIdx="0" presStyleCnt="11" custScaleX="1276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1B820-EC5B-4B99-BDFB-43B453DC14A0}" type="pres">
      <dgm:prSet presAssocID="{5D9D27E5-2DDE-4356-B842-FEEB85E6EDB9}" presName="Name9" presStyleLbl="parChTrans1D2" presStyleIdx="1" presStyleCnt="11"/>
      <dgm:spPr/>
      <dgm:t>
        <a:bodyPr/>
        <a:lstStyle/>
        <a:p>
          <a:endParaRPr lang="pt-BR"/>
        </a:p>
      </dgm:t>
    </dgm:pt>
    <dgm:pt modelId="{16AA064E-21DD-467D-8D1D-3F01DE305092}" type="pres">
      <dgm:prSet presAssocID="{5D9D27E5-2DDE-4356-B842-FEEB85E6EDB9}" presName="connTx" presStyleLbl="parChTrans1D2" presStyleIdx="1" presStyleCnt="11"/>
      <dgm:spPr/>
      <dgm:t>
        <a:bodyPr/>
        <a:lstStyle/>
        <a:p>
          <a:endParaRPr lang="pt-BR"/>
        </a:p>
      </dgm:t>
    </dgm:pt>
    <dgm:pt modelId="{D279DB61-B9F5-4947-B8EE-944E8C8E795F}" type="pres">
      <dgm:prSet presAssocID="{8139F677-C2B9-4550-9D16-9E55ED761582}" presName="node" presStyleLbl="node1" presStyleIdx="1" presStyleCnt="11" custScaleX="1272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F5F28-F18E-4B5B-BD75-7A1755A4F200}" type="pres">
      <dgm:prSet presAssocID="{7A66A1FB-EED7-47EF-8BA3-19DE27CAA1FB}" presName="Name9" presStyleLbl="parChTrans1D2" presStyleIdx="2" presStyleCnt="11"/>
      <dgm:spPr/>
      <dgm:t>
        <a:bodyPr/>
        <a:lstStyle/>
        <a:p>
          <a:endParaRPr lang="pt-BR"/>
        </a:p>
      </dgm:t>
    </dgm:pt>
    <dgm:pt modelId="{BB51C605-306B-4C11-8638-7C43064E472A}" type="pres">
      <dgm:prSet presAssocID="{7A66A1FB-EED7-47EF-8BA3-19DE27CAA1FB}" presName="connTx" presStyleLbl="parChTrans1D2" presStyleIdx="2" presStyleCnt="11"/>
      <dgm:spPr/>
      <dgm:t>
        <a:bodyPr/>
        <a:lstStyle/>
        <a:p>
          <a:endParaRPr lang="pt-BR"/>
        </a:p>
      </dgm:t>
    </dgm:pt>
    <dgm:pt modelId="{4E034981-F706-40B6-AB33-2B7B1218DE9A}" type="pres">
      <dgm:prSet presAssocID="{1009BE63-11E6-463E-9093-173D5806A912}" presName="node" presStyleLbl="node1" presStyleIdx="2" presStyleCnt="11" custScaleX="1124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9A6230-D847-45AE-9C5C-C1536D76B1C2}" type="pres">
      <dgm:prSet presAssocID="{FE917AAF-2BBC-441A-88AA-E3E46E5D086F}" presName="Name9" presStyleLbl="parChTrans1D2" presStyleIdx="3" presStyleCnt="11"/>
      <dgm:spPr/>
      <dgm:t>
        <a:bodyPr/>
        <a:lstStyle/>
        <a:p>
          <a:endParaRPr lang="pt-BR"/>
        </a:p>
      </dgm:t>
    </dgm:pt>
    <dgm:pt modelId="{523DDD55-CA8D-4875-B235-AF7BB517EB9D}" type="pres">
      <dgm:prSet presAssocID="{FE917AAF-2BBC-441A-88AA-E3E46E5D086F}" presName="connTx" presStyleLbl="parChTrans1D2" presStyleIdx="3" presStyleCnt="11"/>
      <dgm:spPr/>
      <dgm:t>
        <a:bodyPr/>
        <a:lstStyle/>
        <a:p>
          <a:endParaRPr lang="pt-BR"/>
        </a:p>
      </dgm:t>
    </dgm:pt>
    <dgm:pt modelId="{2F93AD9D-A043-4E36-A4F6-B0D6680B176C}" type="pres">
      <dgm:prSet presAssocID="{DF811D3F-395A-40E3-B48C-BBD53C4BB22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CD5BA3-3C50-4135-B050-6D5BD0FFCDAD}" type="pres">
      <dgm:prSet presAssocID="{190747BF-4FEA-4B41-8E05-DF736CACEF76}" presName="Name9" presStyleLbl="parChTrans1D2" presStyleIdx="4" presStyleCnt="11"/>
      <dgm:spPr/>
      <dgm:t>
        <a:bodyPr/>
        <a:lstStyle/>
        <a:p>
          <a:endParaRPr lang="pt-BR"/>
        </a:p>
      </dgm:t>
    </dgm:pt>
    <dgm:pt modelId="{114AF307-55AC-42F8-AE27-F6F5BBAAB63A}" type="pres">
      <dgm:prSet presAssocID="{190747BF-4FEA-4B41-8E05-DF736CACEF76}" presName="connTx" presStyleLbl="parChTrans1D2" presStyleIdx="4" presStyleCnt="11"/>
      <dgm:spPr/>
      <dgm:t>
        <a:bodyPr/>
        <a:lstStyle/>
        <a:p>
          <a:endParaRPr lang="pt-BR"/>
        </a:p>
      </dgm:t>
    </dgm:pt>
    <dgm:pt modelId="{4811F396-D3D2-4FF1-8E86-5944BC6A54E8}" type="pres">
      <dgm:prSet presAssocID="{2A6CD366-373F-4EA1-A34C-B9448F28049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87224C-E586-4781-982A-BFD4C7D7C5D8}" type="pres">
      <dgm:prSet presAssocID="{4917CEF5-302B-4F3C-BA7A-350D1C498EFC}" presName="Name9" presStyleLbl="parChTrans1D2" presStyleIdx="5" presStyleCnt="11"/>
      <dgm:spPr/>
      <dgm:t>
        <a:bodyPr/>
        <a:lstStyle/>
        <a:p>
          <a:endParaRPr lang="pt-BR"/>
        </a:p>
      </dgm:t>
    </dgm:pt>
    <dgm:pt modelId="{B65DAE7F-012F-4A97-ACEE-763EB2023491}" type="pres">
      <dgm:prSet presAssocID="{4917CEF5-302B-4F3C-BA7A-350D1C498EFC}" presName="connTx" presStyleLbl="parChTrans1D2" presStyleIdx="5" presStyleCnt="11"/>
      <dgm:spPr/>
      <dgm:t>
        <a:bodyPr/>
        <a:lstStyle/>
        <a:p>
          <a:endParaRPr lang="pt-BR"/>
        </a:p>
      </dgm:t>
    </dgm:pt>
    <dgm:pt modelId="{AE6CDA7E-530D-4A24-B29C-157CD860295F}" type="pres">
      <dgm:prSet presAssocID="{6049B8DF-2F9A-4339-AB98-FC1AEA22907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6531E0-A221-4944-9872-8E4D86E2457B}" type="pres">
      <dgm:prSet presAssocID="{96F09524-3159-493E-BF98-E228B7F9DED7}" presName="Name9" presStyleLbl="parChTrans1D2" presStyleIdx="6" presStyleCnt="11"/>
      <dgm:spPr/>
      <dgm:t>
        <a:bodyPr/>
        <a:lstStyle/>
        <a:p>
          <a:endParaRPr lang="pt-BR"/>
        </a:p>
      </dgm:t>
    </dgm:pt>
    <dgm:pt modelId="{4B95D9E0-4251-42B8-AD2B-E8DB202ED646}" type="pres">
      <dgm:prSet presAssocID="{96F09524-3159-493E-BF98-E228B7F9DED7}" presName="connTx" presStyleLbl="parChTrans1D2" presStyleIdx="6" presStyleCnt="11"/>
      <dgm:spPr/>
      <dgm:t>
        <a:bodyPr/>
        <a:lstStyle/>
        <a:p>
          <a:endParaRPr lang="pt-BR"/>
        </a:p>
      </dgm:t>
    </dgm:pt>
    <dgm:pt modelId="{E6C5323E-68EB-4A20-9607-919BFC1D2419}" type="pres">
      <dgm:prSet presAssocID="{E3B670F7-D6D1-444B-B1CE-D359E3761CF5}" presName="node" presStyleLbl="node1" presStyleIdx="6" presStyleCnt="11" custScaleX="119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F4C425-2C41-4550-B544-766CBCFB86C4}" type="pres">
      <dgm:prSet presAssocID="{C0F58CBF-0B6D-483C-91CE-DFA6C78E7B70}" presName="Name9" presStyleLbl="parChTrans1D2" presStyleIdx="7" presStyleCnt="11"/>
      <dgm:spPr/>
      <dgm:t>
        <a:bodyPr/>
        <a:lstStyle/>
        <a:p>
          <a:endParaRPr lang="pt-BR"/>
        </a:p>
      </dgm:t>
    </dgm:pt>
    <dgm:pt modelId="{DC5BBE32-B53C-4420-8A77-68F6E52F1493}" type="pres">
      <dgm:prSet presAssocID="{C0F58CBF-0B6D-483C-91CE-DFA6C78E7B70}" presName="connTx" presStyleLbl="parChTrans1D2" presStyleIdx="7" presStyleCnt="11"/>
      <dgm:spPr/>
      <dgm:t>
        <a:bodyPr/>
        <a:lstStyle/>
        <a:p>
          <a:endParaRPr lang="pt-BR"/>
        </a:p>
      </dgm:t>
    </dgm:pt>
    <dgm:pt modelId="{05C50BAD-5A3F-44D7-8F33-6978A9D5C65A}" type="pres">
      <dgm:prSet presAssocID="{8DF15AEC-AC67-41DE-ABD5-8E1A3A3060BB}" presName="node" presStyleLbl="node1" presStyleIdx="7" presStyleCnt="11" custScaleX="135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BE0EBD-B4A3-4A9B-AC26-23A6CE9E94DC}" type="pres">
      <dgm:prSet presAssocID="{ACBBE712-D202-4265-9F72-8B551EC89661}" presName="Name9" presStyleLbl="parChTrans1D2" presStyleIdx="8" presStyleCnt="11"/>
      <dgm:spPr/>
      <dgm:t>
        <a:bodyPr/>
        <a:lstStyle/>
        <a:p>
          <a:endParaRPr lang="pt-BR"/>
        </a:p>
      </dgm:t>
    </dgm:pt>
    <dgm:pt modelId="{B8E4980E-4172-4491-94CD-4C0086815C6A}" type="pres">
      <dgm:prSet presAssocID="{ACBBE712-D202-4265-9F72-8B551EC89661}" presName="connTx" presStyleLbl="parChTrans1D2" presStyleIdx="8" presStyleCnt="11"/>
      <dgm:spPr/>
      <dgm:t>
        <a:bodyPr/>
        <a:lstStyle/>
        <a:p>
          <a:endParaRPr lang="pt-BR"/>
        </a:p>
      </dgm:t>
    </dgm:pt>
    <dgm:pt modelId="{6D5E9DB1-1F00-4862-8654-FF94719146D3}" type="pres">
      <dgm:prSet presAssocID="{75ACE136-D0A9-4AC6-A7EC-589A507E969B}" presName="node" presStyleLbl="node1" presStyleIdx="8" presStyleCnt="11" custScaleX="116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2671D0-4E77-4380-BEA1-1BB96DF96AAA}" type="pres">
      <dgm:prSet presAssocID="{D8B1EBC0-6B71-4160-95CB-8B2CD1C6EA9F}" presName="Name9" presStyleLbl="parChTrans1D2" presStyleIdx="9" presStyleCnt="11"/>
      <dgm:spPr/>
      <dgm:t>
        <a:bodyPr/>
        <a:lstStyle/>
        <a:p>
          <a:endParaRPr lang="pt-BR"/>
        </a:p>
      </dgm:t>
    </dgm:pt>
    <dgm:pt modelId="{8F8D610B-EF50-45B9-973A-23653606883D}" type="pres">
      <dgm:prSet presAssocID="{D8B1EBC0-6B71-4160-95CB-8B2CD1C6EA9F}" presName="connTx" presStyleLbl="parChTrans1D2" presStyleIdx="9" presStyleCnt="11"/>
      <dgm:spPr/>
      <dgm:t>
        <a:bodyPr/>
        <a:lstStyle/>
        <a:p>
          <a:endParaRPr lang="pt-BR"/>
        </a:p>
      </dgm:t>
    </dgm:pt>
    <dgm:pt modelId="{7380E8F9-9C82-4B9D-B372-3ABFA669FDAF}" type="pres">
      <dgm:prSet presAssocID="{FFE3B05E-B426-483B-846D-3325A4E18DB0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6F9B55-7E37-4302-A571-5CE95976795F}" type="pres">
      <dgm:prSet presAssocID="{D8E93F15-456E-4470-8EE9-E5A9D005B71D}" presName="Name9" presStyleLbl="parChTrans1D2" presStyleIdx="10" presStyleCnt="11"/>
      <dgm:spPr/>
      <dgm:t>
        <a:bodyPr/>
        <a:lstStyle/>
        <a:p>
          <a:endParaRPr lang="pt-BR"/>
        </a:p>
      </dgm:t>
    </dgm:pt>
    <dgm:pt modelId="{2CF6D404-0270-4FE7-9560-7027527CE6B0}" type="pres">
      <dgm:prSet presAssocID="{D8E93F15-456E-4470-8EE9-E5A9D005B71D}" presName="connTx" presStyleLbl="parChTrans1D2" presStyleIdx="10" presStyleCnt="11"/>
      <dgm:spPr/>
      <dgm:t>
        <a:bodyPr/>
        <a:lstStyle/>
        <a:p>
          <a:endParaRPr lang="pt-BR"/>
        </a:p>
      </dgm:t>
    </dgm:pt>
    <dgm:pt modelId="{9B63E560-0070-4F5F-B764-57224A7D6D5C}" type="pres">
      <dgm:prSet presAssocID="{6B83E9D7-7502-4EDC-A19E-4A15C1428C9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3ECDA2-7701-4142-A29D-F78542828936}" type="presOf" srcId="{C0F58CBF-0B6D-483C-91CE-DFA6C78E7B70}" destId="{01F4C425-2C41-4550-B544-766CBCFB86C4}" srcOrd="0" destOrd="0" presId="urn:microsoft.com/office/officeart/2005/8/layout/radial1"/>
    <dgm:cxn modelId="{673C4E61-660B-4631-8956-2E2417C50F36}" type="presOf" srcId="{E81EEBF1-A7BA-4916-A7DD-90DBB80274A5}" destId="{E99F84C7-0133-4CAA-9F89-74CC952EAE61}" srcOrd="0" destOrd="0" presId="urn:microsoft.com/office/officeart/2005/8/layout/radial1"/>
    <dgm:cxn modelId="{0D583514-F0A2-4CE7-9C9F-EBFA76C8CF4D}" type="presOf" srcId="{5D9D27E5-2DDE-4356-B842-FEEB85E6EDB9}" destId="{16AA064E-21DD-467D-8D1D-3F01DE305092}" srcOrd="1" destOrd="0" presId="urn:microsoft.com/office/officeart/2005/8/layout/radial1"/>
    <dgm:cxn modelId="{B0F49E7D-1E66-4A3A-A5FF-53BB73F23901}" type="presOf" srcId="{DF811D3F-395A-40E3-B48C-BBD53C4BB221}" destId="{2F93AD9D-A043-4E36-A4F6-B0D6680B176C}" srcOrd="0" destOrd="0" presId="urn:microsoft.com/office/officeart/2005/8/layout/radial1"/>
    <dgm:cxn modelId="{9F6D49E6-3973-4368-9E78-B0E7C5460304}" type="presOf" srcId="{D8E93F15-456E-4470-8EE9-E5A9D005B71D}" destId="{896F9B55-7E37-4302-A571-5CE95976795F}" srcOrd="0" destOrd="0" presId="urn:microsoft.com/office/officeart/2005/8/layout/radial1"/>
    <dgm:cxn modelId="{764BA604-32F5-4793-9096-2FDB73049002}" type="presOf" srcId="{4CC8185E-28B4-4E98-A31D-FA2984724F39}" destId="{6724187D-F542-4D6A-B17D-A6C8152980F1}" srcOrd="0" destOrd="0" presId="urn:microsoft.com/office/officeart/2005/8/layout/radial1"/>
    <dgm:cxn modelId="{E27FBE00-99F5-4FB0-BB74-69DF10EE86BC}" type="presOf" srcId="{4917CEF5-302B-4F3C-BA7A-350D1C498EFC}" destId="{B65DAE7F-012F-4A97-ACEE-763EB2023491}" srcOrd="1" destOrd="0" presId="urn:microsoft.com/office/officeart/2005/8/layout/radial1"/>
    <dgm:cxn modelId="{2CE722A4-9A4D-4EA0-8B84-C397C67B79F6}" srcId="{4CC8185E-28B4-4E98-A31D-FA2984724F39}" destId="{1009BE63-11E6-463E-9093-173D5806A912}" srcOrd="2" destOrd="0" parTransId="{7A66A1FB-EED7-47EF-8BA3-19DE27CAA1FB}" sibTransId="{9EB51F27-9928-4AA6-BFAC-08D6517D2F73}"/>
    <dgm:cxn modelId="{A1BFCE26-1783-487B-B668-D4F4114A4879}" type="presOf" srcId="{8139F677-C2B9-4550-9D16-9E55ED761582}" destId="{D279DB61-B9F5-4947-B8EE-944E8C8E795F}" srcOrd="0" destOrd="0" presId="urn:microsoft.com/office/officeart/2005/8/layout/radial1"/>
    <dgm:cxn modelId="{E764EB99-DE8B-4CCE-8132-97C06E3068FE}" type="presOf" srcId="{F392537C-9822-4AE4-951F-16A0FDF28CC0}" destId="{62D5B9CC-9FB8-4269-8C1F-73FC98F5F51C}" srcOrd="0" destOrd="0" presId="urn:microsoft.com/office/officeart/2005/8/layout/radial1"/>
    <dgm:cxn modelId="{47E6FFEE-30CF-4A67-B012-50341900A089}" type="presOf" srcId="{8DF15AEC-AC67-41DE-ABD5-8E1A3A3060BB}" destId="{05C50BAD-5A3F-44D7-8F33-6978A9D5C65A}" srcOrd="0" destOrd="0" presId="urn:microsoft.com/office/officeart/2005/8/layout/radial1"/>
    <dgm:cxn modelId="{E2B6E506-BA01-4D49-AE61-A47CF16F82C6}" srcId="{4CC8185E-28B4-4E98-A31D-FA2984724F39}" destId="{DF811D3F-395A-40E3-B48C-BBD53C4BB221}" srcOrd="3" destOrd="0" parTransId="{FE917AAF-2BBC-441A-88AA-E3E46E5D086F}" sibTransId="{0B54CABC-1853-4C5A-BB14-B92B2B87B77C}"/>
    <dgm:cxn modelId="{8F190095-3D09-4D52-9656-BD8F301C2A22}" srcId="{4CC8185E-28B4-4E98-A31D-FA2984724F39}" destId="{95A2A059-C7C6-4D6D-BBE3-3B3601C287EA}" srcOrd="0" destOrd="0" parTransId="{E81EEBF1-A7BA-4916-A7DD-90DBB80274A5}" sibTransId="{1D24383F-F3A7-4B10-A3E9-7EF09F738D83}"/>
    <dgm:cxn modelId="{DC503798-9807-4A74-9C5B-200BBABAA62F}" srcId="{F392537C-9822-4AE4-951F-16A0FDF28CC0}" destId="{4CC8185E-28B4-4E98-A31D-FA2984724F39}" srcOrd="0" destOrd="0" parTransId="{51CE76C9-54FF-4758-B591-124B234313E6}" sibTransId="{2D6A8D5D-E784-48D9-9B23-5C708740C8C8}"/>
    <dgm:cxn modelId="{E40D3BE5-BA07-4F76-930A-0FA0BA166F46}" type="presOf" srcId="{FE917AAF-2BBC-441A-88AA-E3E46E5D086F}" destId="{979A6230-D847-45AE-9C5C-C1536D76B1C2}" srcOrd="0" destOrd="0" presId="urn:microsoft.com/office/officeart/2005/8/layout/radial1"/>
    <dgm:cxn modelId="{C402A5DD-827C-4AEE-B8E8-AB42DB4B5E43}" srcId="{4CC8185E-28B4-4E98-A31D-FA2984724F39}" destId="{2A6CD366-373F-4EA1-A34C-B9448F280493}" srcOrd="4" destOrd="0" parTransId="{190747BF-4FEA-4B41-8E05-DF736CACEF76}" sibTransId="{3565C7EC-39F5-49BE-97BA-434A000D670C}"/>
    <dgm:cxn modelId="{BF03542E-B121-4EA2-A889-CE5BADE987FA}" srcId="{4CC8185E-28B4-4E98-A31D-FA2984724F39}" destId="{E3B670F7-D6D1-444B-B1CE-D359E3761CF5}" srcOrd="6" destOrd="0" parTransId="{96F09524-3159-493E-BF98-E228B7F9DED7}" sibTransId="{7A23E4B3-51F8-4B37-B6C0-57D8C52246BC}"/>
    <dgm:cxn modelId="{2827BF6E-AD18-4B0C-BECB-285F62291838}" type="presOf" srcId="{1009BE63-11E6-463E-9093-173D5806A912}" destId="{4E034981-F706-40B6-AB33-2B7B1218DE9A}" srcOrd="0" destOrd="0" presId="urn:microsoft.com/office/officeart/2005/8/layout/radial1"/>
    <dgm:cxn modelId="{D4024B5B-4764-453C-B094-0176B42B79EE}" type="presOf" srcId="{2A6CD366-373F-4EA1-A34C-B9448F280493}" destId="{4811F396-D3D2-4FF1-8E86-5944BC6A54E8}" srcOrd="0" destOrd="0" presId="urn:microsoft.com/office/officeart/2005/8/layout/radial1"/>
    <dgm:cxn modelId="{DBF0B3A3-C248-4C64-9514-592EDD4FE996}" srcId="{4CC8185E-28B4-4E98-A31D-FA2984724F39}" destId="{8139F677-C2B9-4550-9D16-9E55ED761582}" srcOrd="1" destOrd="0" parTransId="{5D9D27E5-2DDE-4356-B842-FEEB85E6EDB9}" sibTransId="{191A750C-08C3-4602-987D-B58DAD8AA4F1}"/>
    <dgm:cxn modelId="{62D2939D-0331-41E8-88CE-9A92E153F252}" srcId="{4CC8185E-28B4-4E98-A31D-FA2984724F39}" destId="{FFE3B05E-B426-483B-846D-3325A4E18DB0}" srcOrd="9" destOrd="0" parTransId="{D8B1EBC0-6B71-4160-95CB-8B2CD1C6EA9F}" sibTransId="{2C9DE860-47DD-4477-BCF2-087C77ABB215}"/>
    <dgm:cxn modelId="{DA0D7E7B-45C1-45B7-90A7-F721428129FB}" type="presOf" srcId="{95A2A059-C7C6-4D6D-BBE3-3B3601C287EA}" destId="{2178C018-B4AC-4963-BCB7-A6FE8B099B16}" srcOrd="0" destOrd="0" presId="urn:microsoft.com/office/officeart/2005/8/layout/radial1"/>
    <dgm:cxn modelId="{AAA310ED-676E-4811-ADBB-24F22A4541E2}" type="presOf" srcId="{7A66A1FB-EED7-47EF-8BA3-19DE27CAA1FB}" destId="{FB0F5F28-F18E-4B5B-BD75-7A1755A4F200}" srcOrd="0" destOrd="0" presId="urn:microsoft.com/office/officeart/2005/8/layout/radial1"/>
    <dgm:cxn modelId="{AC66AB82-8590-4ED1-8272-A08541E0F459}" srcId="{4CC8185E-28B4-4E98-A31D-FA2984724F39}" destId="{6049B8DF-2F9A-4339-AB98-FC1AEA229078}" srcOrd="5" destOrd="0" parTransId="{4917CEF5-302B-4F3C-BA7A-350D1C498EFC}" sibTransId="{BEFAD994-1570-49A0-A7C0-E9B75B346F3C}"/>
    <dgm:cxn modelId="{7FA95779-616F-472B-9440-82ED35CA20ED}" type="presOf" srcId="{190747BF-4FEA-4B41-8E05-DF736CACEF76}" destId="{CBCD5BA3-3C50-4135-B050-6D5BD0FFCDAD}" srcOrd="0" destOrd="0" presId="urn:microsoft.com/office/officeart/2005/8/layout/radial1"/>
    <dgm:cxn modelId="{FE4F9D81-BE69-43B5-AC91-7ACD82A78E58}" type="presOf" srcId="{ACBBE712-D202-4265-9F72-8B551EC89661}" destId="{B8E4980E-4172-4491-94CD-4C0086815C6A}" srcOrd="1" destOrd="0" presId="urn:microsoft.com/office/officeart/2005/8/layout/radial1"/>
    <dgm:cxn modelId="{A0DFA47A-3535-4CD0-B37D-F912CBF5EC90}" type="presOf" srcId="{FE917AAF-2BBC-441A-88AA-E3E46E5D086F}" destId="{523DDD55-CA8D-4875-B235-AF7BB517EB9D}" srcOrd="1" destOrd="0" presId="urn:microsoft.com/office/officeart/2005/8/layout/radial1"/>
    <dgm:cxn modelId="{4D81F07C-E7DB-4E0E-88A9-4C80A57598FA}" type="presOf" srcId="{FFE3B05E-B426-483B-846D-3325A4E18DB0}" destId="{7380E8F9-9C82-4B9D-B372-3ABFA669FDAF}" srcOrd="0" destOrd="0" presId="urn:microsoft.com/office/officeart/2005/8/layout/radial1"/>
    <dgm:cxn modelId="{85533E92-46E4-4D46-9FA9-4AF584CB9798}" type="presOf" srcId="{7A66A1FB-EED7-47EF-8BA3-19DE27CAA1FB}" destId="{BB51C605-306B-4C11-8638-7C43064E472A}" srcOrd="1" destOrd="0" presId="urn:microsoft.com/office/officeart/2005/8/layout/radial1"/>
    <dgm:cxn modelId="{ACC17B64-0B55-4BBC-B3F1-D5D8C9D05552}" type="presOf" srcId="{6049B8DF-2F9A-4339-AB98-FC1AEA229078}" destId="{AE6CDA7E-530D-4A24-B29C-157CD860295F}" srcOrd="0" destOrd="0" presId="urn:microsoft.com/office/officeart/2005/8/layout/radial1"/>
    <dgm:cxn modelId="{17309248-EADF-4940-A273-30A47CC64903}" srcId="{4CC8185E-28B4-4E98-A31D-FA2984724F39}" destId="{6B83E9D7-7502-4EDC-A19E-4A15C1428C9D}" srcOrd="10" destOrd="0" parTransId="{D8E93F15-456E-4470-8EE9-E5A9D005B71D}" sibTransId="{9E8393DF-25C3-4525-95FC-E727EC3C3E5A}"/>
    <dgm:cxn modelId="{43245451-991A-4318-9873-F416DF579EE3}" type="presOf" srcId="{C0F58CBF-0B6D-483C-91CE-DFA6C78E7B70}" destId="{DC5BBE32-B53C-4420-8A77-68F6E52F1493}" srcOrd="1" destOrd="0" presId="urn:microsoft.com/office/officeart/2005/8/layout/radial1"/>
    <dgm:cxn modelId="{1B64D1DA-ED26-4215-8DC6-C25C2ADBA1E9}" srcId="{4CC8185E-28B4-4E98-A31D-FA2984724F39}" destId="{8DF15AEC-AC67-41DE-ABD5-8E1A3A3060BB}" srcOrd="7" destOrd="0" parTransId="{C0F58CBF-0B6D-483C-91CE-DFA6C78E7B70}" sibTransId="{E8E77362-BC87-4183-B238-25E2FF6095F9}"/>
    <dgm:cxn modelId="{73BDFAA3-ABE8-4457-9D3C-E8E115CE2514}" type="presOf" srcId="{ACBBE712-D202-4265-9F72-8B551EC89661}" destId="{B0BE0EBD-B4A3-4A9B-AC26-23A6CE9E94DC}" srcOrd="0" destOrd="0" presId="urn:microsoft.com/office/officeart/2005/8/layout/radial1"/>
    <dgm:cxn modelId="{533A500B-9E68-4CE8-9F24-346CCCFD1F47}" type="presOf" srcId="{6B83E9D7-7502-4EDC-A19E-4A15C1428C9D}" destId="{9B63E560-0070-4F5F-B764-57224A7D6D5C}" srcOrd="0" destOrd="0" presId="urn:microsoft.com/office/officeart/2005/8/layout/radial1"/>
    <dgm:cxn modelId="{F737A552-C227-417A-9945-74C1F0D3EACB}" type="presOf" srcId="{D8B1EBC0-6B71-4160-95CB-8B2CD1C6EA9F}" destId="{E02671D0-4E77-4380-BEA1-1BB96DF96AAA}" srcOrd="0" destOrd="0" presId="urn:microsoft.com/office/officeart/2005/8/layout/radial1"/>
    <dgm:cxn modelId="{AD6B02CE-4547-4234-ADC1-41BC56C321FF}" type="presOf" srcId="{E81EEBF1-A7BA-4916-A7DD-90DBB80274A5}" destId="{1B4DBDC1-5355-456D-AB01-8F766C07B615}" srcOrd="1" destOrd="0" presId="urn:microsoft.com/office/officeart/2005/8/layout/radial1"/>
    <dgm:cxn modelId="{F94D70DF-71DB-43F6-BE4C-E4BBFC3831CA}" type="presOf" srcId="{96F09524-3159-493E-BF98-E228B7F9DED7}" destId="{206531E0-A221-4944-9872-8E4D86E2457B}" srcOrd="0" destOrd="0" presId="urn:microsoft.com/office/officeart/2005/8/layout/radial1"/>
    <dgm:cxn modelId="{2786A350-2F1D-4CB1-A389-577A87A6C842}" type="presOf" srcId="{96F09524-3159-493E-BF98-E228B7F9DED7}" destId="{4B95D9E0-4251-42B8-AD2B-E8DB202ED646}" srcOrd="1" destOrd="0" presId="urn:microsoft.com/office/officeart/2005/8/layout/radial1"/>
    <dgm:cxn modelId="{A9929C18-C6F4-4507-A7BE-324063D5580F}" type="presOf" srcId="{190747BF-4FEA-4B41-8E05-DF736CACEF76}" destId="{114AF307-55AC-42F8-AE27-F6F5BBAAB63A}" srcOrd="1" destOrd="0" presId="urn:microsoft.com/office/officeart/2005/8/layout/radial1"/>
    <dgm:cxn modelId="{10E1B4FB-4363-4424-A7D9-CD32F3D4490A}" srcId="{4CC8185E-28B4-4E98-A31D-FA2984724F39}" destId="{75ACE136-D0A9-4AC6-A7EC-589A507E969B}" srcOrd="8" destOrd="0" parTransId="{ACBBE712-D202-4265-9F72-8B551EC89661}" sibTransId="{A047F85F-7708-46CB-BD69-D043D5CDF9B2}"/>
    <dgm:cxn modelId="{E70B89C2-164F-4903-9C70-D877D34EEE3F}" type="presOf" srcId="{D8E93F15-456E-4470-8EE9-E5A9D005B71D}" destId="{2CF6D404-0270-4FE7-9560-7027527CE6B0}" srcOrd="1" destOrd="0" presId="urn:microsoft.com/office/officeart/2005/8/layout/radial1"/>
    <dgm:cxn modelId="{FDE2A738-3FA2-484C-AE66-83639E2F92C0}" type="presOf" srcId="{75ACE136-D0A9-4AC6-A7EC-589A507E969B}" destId="{6D5E9DB1-1F00-4862-8654-FF94719146D3}" srcOrd="0" destOrd="0" presId="urn:microsoft.com/office/officeart/2005/8/layout/radial1"/>
    <dgm:cxn modelId="{E095FC37-F415-4082-9DFB-AB3CF5D9594E}" type="presOf" srcId="{4917CEF5-302B-4F3C-BA7A-350D1C498EFC}" destId="{A587224C-E586-4781-982A-BFD4C7D7C5D8}" srcOrd="0" destOrd="0" presId="urn:microsoft.com/office/officeart/2005/8/layout/radial1"/>
    <dgm:cxn modelId="{3DA44E3B-84A7-4750-9358-2EEB653105F3}" type="presOf" srcId="{D8B1EBC0-6B71-4160-95CB-8B2CD1C6EA9F}" destId="{8F8D610B-EF50-45B9-973A-23653606883D}" srcOrd="1" destOrd="0" presId="urn:microsoft.com/office/officeart/2005/8/layout/radial1"/>
    <dgm:cxn modelId="{2D64B0BF-00FB-4DA7-8E97-A82CFFABE6A1}" type="presOf" srcId="{5D9D27E5-2DDE-4356-B842-FEEB85E6EDB9}" destId="{82E1B820-EC5B-4B99-BDFB-43B453DC14A0}" srcOrd="0" destOrd="0" presId="urn:microsoft.com/office/officeart/2005/8/layout/radial1"/>
    <dgm:cxn modelId="{089CEADA-9A0D-4461-B475-341CCF8A0474}" type="presOf" srcId="{E3B670F7-D6D1-444B-B1CE-D359E3761CF5}" destId="{E6C5323E-68EB-4A20-9607-919BFC1D2419}" srcOrd="0" destOrd="0" presId="urn:microsoft.com/office/officeart/2005/8/layout/radial1"/>
    <dgm:cxn modelId="{CCFDB845-C33B-428E-944B-95774C911DAD}" type="presParOf" srcId="{62D5B9CC-9FB8-4269-8C1F-73FC98F5F51C}" destId="{6724187D-F542-4D6A-B17D-A6C8152980F1}" srcOrd="0" destOrd="0" presId="urn:microsoft.com/office/officeart/2005/8/layout/radial1"/>
    <dgm:cxn modelId="{38CB9419-D71C-49BC-BB9E-78E34489160A}" type="presParOf" srcId="{62D5B9CC-9FB8-4269-8C1F-73FC98F5F51C}" destId="{E99F84C7-0133-4CAA-9F89-74CC952EAE61}" srcOrd="1" destOrd="0" presId="urn:microsoft.com/office/officeart/2005/8/layout/radial1"/>
    <dgm:cxn modelId="{EC5601F6-AD63-4D87-A92A-99B4C91E3C55}" type="presParOf" srcId="{E99F84C7-0133-4CAA-9F89-74CC952EAE61}" destId="{1B4DBDC1-5355-456D-AB01-8F766C07B615}" srcOrd="0" destOrd="0" presId="urn:microsoft.com/office/officeart/2005/8/layout/radial1"/>
    <dgm:cxn modelId="{485E6F1F-E1B4-4484-8369-E4E468319A2F}" type="presParOf" srcId="{62D5B9CC-9FB8-4269-8C1F-73FC98F5F51C}" destId="{2178C018-B4AC-4963-BCB7-A6FE8B099B16}" srcOrd="2" destOrd="0" presId="urn:microsoft.com/office/officeart/2005/8/layout/radial1"/>
    <dgm:cxn modelId="{DE0331C2-C714-4FBF-92CE-E27E20D0D676}" type="presParOf" srcId="{62D5B9CC-9FB8-4269-8C1F-73FC98F5F51C}" destId="{82E1B820-EC5B-4B99-BDFB-43B453DC14A0}" srcOrd="3" destOrd="0" presId="urn:microsoft.com/office/officeart/2005/8/layout/radial1"/>
    <dgm:cxn modelId="{01CA0489-63D3-4F7D-B846-9077B6A858B6}" type="presParOf" srcId="{82E1B820-EC5B-4B99-BDFB-43B453DC14A0}" destId="{16AA064E-21DD-467D-8D1D-3F01DE305092}" srcOrd="0" destOrd="0" presId="urn:microsoft.com/office/officeart/2005/8/layout/radial1"/>
    <dgm:cxn modelId="{D4713353-8037-40A9-966C-5CC658EC4DB4}" type="presParOf" srcId="{62D5B9CC-9FB8-4269-8C1F-73FC98F5F51C}" destId="{D279DB61-B9F5-4947-B8EE-944E8C8E795F}" srcOrd="4" destOrd="0" presId="urn:microsoft.com/office/officeart/2005/8/layout/radial1"/>
    <dgm:cxn modelId="{7C67ADE1-B911-431F-8F29-F5012F3D3419}" type="presParOf" srcId="{62D5B9CC-9FB8-4269-8C1F-73FC98F5F51C}" destId="{FB0F5F28-F18E-4B5B-BD75-7A1755A4F200}" srcOrd="5" destOrd="0" presId="urn:microsoft.com/office/officeart/2005/8/layout/radial1"/>
    <dgm:cxn modelId="{C04F805C-A13E-4CB6-ACC6-C31E5B2E61E9}" type="presParOf" srcId="{FB0F5F28-F18E-4B5B-BD75-7A1755A4F200}" destId="{BB51C605-306B-4C11-8638-7C43064E472A}" srcOrd="0" destOrd="0" presId="urn:microsoft.com/office/officeart/2005/8/layout/radial1"/>
    <dgm:cxn modelId="{F4C7F2A7-A32A-4739-B471-F9A160AD70CB}" type="presParOf" srcId="{62D5B9CC-9FB8-4269-8C1F-73FC98F5F51C}" destId="{4E034981-F706-40B6-AB33-2B7B1218DE9A}" srcOrd="6" destOrd="0" presId="urn:microsoft.com/office/officeart/2005/8/layout/radial1"/>
    <dgm:cxn modelId="{39206DE5-501F-4612-BB76-2BAE7F03EB9D}" type="presParOf" srcId="{62D5B9CC-9FB8-4269-8C1F-73FC98F5F51C}" destId="{979A6230-D847-45AE-9C5C-C1536D76B1C2}" srcOrd="7" destOrd="0" presId="urn:microsoft.com/office/officeart/2005/8/layout/radial1"/>
    <dgm:cxn modelId="{5BF8DA67-B585-4D6D-A89A-6C4AA56AC719}" type="presParOf" srcId="{979A6230-D847-45AE-9C5C-C1536D76B1C2}" destId="{523DDD55-CA8D-4875-B235-AF7BB517EB9D}" srcOrd="0" destOrd="0" presId="urn:microsoft.com/office/officeart/2005/8/layout/radial1"/>
    <dgm:cxn modelId="{56D83D88-85FC-403C-A7C0-CEB9548E0E58}" type="presParOf" srcId="{62D5B9CC-9FB8-4269-8C1F-73FC98F5F51C}" destId="{2F93AD9D-A043-4E36-A4F6-B0D6680B176C}" srcOrd="8" destOrd="0" presId="urn:microsoft.com/office/officeart/2005/8/layout/radial1"/>
    <dgm:cxn modelId="{BA0A1F13-A23F-4EAF-A1D2-63FFE06FF477}" type="presParOf" srcId="{62D5B9CC-9FB8-4269-8C1F-73FC98F5F51C}" destId="{CBCD5BA3-3C50-4135-B050-6D5BD0FFCDAD}" srcOrd="9" destOrd="0" presId="urn:microsoft.com/office/officeart/2005/8/layout/radial1"/>
    <dgm:cxn modelId="{4FF69293-150A-43FE-8C4A-9AFBE4E88F55}" type="presParOf" srcId="{CBCD5BA3-3C50-4135-B050-6D5BD0FFCDAD}" destId="{114AF307-55AC-42F8-AE27-F6F5BBAAB63A}" srcOrd="0" destOrd="0" presId="urn:microsoft.com/office/officeart/2005/8/layout/radial1"/>
    <dgm:cxn modelId="{C23F5FBD-F6AC-4F77-A997-02622D211078}" type="presParOf" srcId="{62D5B9CC-9FB8-4269-8C1F-73FC98F5F51C}" destId="{4811F396-D3D2-4FF1-8E86-5944BC6A54E8}" srcOrd="10" destOrd="0" presId="urn:microsoft.com/office/officeart/2005/8/layout/radial1"/>
    <dgm:cxn modelId="{4C4D02A1-63EF-4247-9D89-00368573402D}" type="presParOf" srcId="{62D5B9CC-9FB8-4269-8C1F-73FC98F5F51C}" destId="{A587224C-E586-4781-982A-BFD4C7D7C5D8}" srcOrd="11" destOrd="0" presId="urn:microsoft.com/office/officeart/2005/8/layout/radial1"/>
    <dgm:cxn modelId="{0E1E0E5C-EFC5-40B1-B9E5-A7599D3F1638}" type="presParOf" srcId="{A587224C-E586-4781-982A-BFD4C7D7C5D8}" destId="{B65DAE7F-012F-4A97-ACEE-763EB2023491}" srcOrd="0" destOrd="0" presId="urn:microsoft.com/office/officeart/2005/8/layout/radial1"/>
    <dgm:cxn modelId="{DCC9AFB9-AF5A-4C06-915E-E614BF5C446E}" type="presParOf" srcId="{62D5B9CC-9FB8-4269-8C1F-73FC98F5F51C}" destId="{AE6CDA7E-530D-4A24-B29C-157CD860295F}" srcOrd="12" destOrd="0" presId="urn:microsoft.com/office/officeart/2005/8/layout/radial1"/>
    <dgm:cxn modelId="{CA9C99E8-F054-4F01-AB0E-649F9967C99A}" type="presParOf" srcId="{62D5B9CC-9FB8-4269-8C1F-73FC98F5F51C}" destId="{206531E0-A221-4944-9872-8E4D86E2457B}" srcOrd="13" destOrd="0" presId="urn:microsoft.com/office/officeart/2005/8/layout/radial1"/>
    <dgm:cxn modelId="{B04ADC0D-1DFF-45FE-9566-CDC6500921DE}" type="presParOf" srcId="{206531E0-A221-4944-9872-8E4D86E2457B}" destId="{4B95D9E0-4251-42B8-AD2B-E8DB202ED646}" srcOrd="0" destOrd="0" presId="urn:microsoft.com/office/officeart/2005/8/layout/radial1"/>
    <dgm:cxn modelId="{D42093B6-7CAB-4526-A291-FB51B97B624B}" type="presParOf" srcId="{62D5B9CC-9FB8-4269-8C1F-73FC98F5F51C}" destId="{E6C5323E-68EB-4A20-9607-919BFC1D2419}" srcOrd="14" destOrd="0" presId="urn:microsoft.com/office/officeart/2005/8/layout/radial1"/>
    <dgm:cxn modelId="{725C5D9C-C8C6-44E6-9FD1-61F3CC8FA38C}" type="presParOf" srcId="{62D5B9CC-9FB8-4269-8C1F-73FC98F5F51C}" destId="{01F4C425-2C41-4550-B544-766CBCFB86C4}" srcOrd="15" destOrd="0" presId="urn:microsoft.com/office/officeart/2005/8/layout/radial1"/>
    <dgm:cxn modelId="{8F00B416-1652-4383-86EB-77503B247F58}" type="presParOf" srcId="{01F4C425-2C41-4550-B544-766CBCFB86C4}" destId="{DC5BBE32-B53C-4420-8A77-68F6E52F1493}" srcOrd="0" destOrd="0" presId="urn:microsoft.com/office/officeart/2005/8/layout/radial1"/>
    <dgm:cxn modelId="{BAD14477-2E43-49C7-917E-0F9993F062FF}" type="presParOf" srcId="{62D5B9CC-9FB8-4269-8C1F-73FC98F5F51C}" destId="{05C50BAD-5A3F-44D7-8F33-6978A9D5C65A}" srcOrd="16" destOrd="0" presId="urn:microsoft.com/office/officeart/2005/8/layout/radial1"/>
    <dgm:cxn modelId="{794F5774-96D9-4662-8695-F95CF0DD046A}" type="presParOf" srcId="{62D5B9CC-9FB8-4269-8C1F-73FC98F5F51C}" destId="{B0BE0EBD-B4A3-4A9B-AC26-23A6CE9E94DC}" srcOrd="17" destOrd="0" presId="urn:microsoft.com/office/officeart/2005/8/layout/radial1"/>
    <dgm:cxn modelId="{CDA38D05-FAB5-43B9-B941-F9F017D856FF}" type="presParOf" srcId="{B0BE0EBD-B4A3-4A9B-AC26-23A6CE9E94DC}" destId="{B8E4980E-4172-4491-94CD-4C0086815C6A}" srcOrd="0" destOrd="0" presId="urn:microsoft.com/office/officeart/2005/8/layout/radial1"/>
    <dgm:cxn modelId="{1163529C-F8E2-44E4-ADAD-983DC5ECE5AD}" type="presParOf" srcId="{62D5B9CC-9FB8-4269-8C1F-73FC98F5F51C}" destId="{6D5E9DB1-1F00-4862-8654-FF94719146D3}" srcOrd="18" destOrd="0" presId="urn:microsoft.com/office/officeart/2005/8/layout/radial1"/>
    <dgm:cxn modelId="{F8957C82-FA35-4B93-BF74-3CCE48D3B37E}" type="presParOf" srcId="{62D5B9CC-9FB8-4269-8C1F-73FC98F5F51C}" destId="{E02671D0-4E77-4380-BEA1-1BB96DF96AAA}" srcOrd="19" destOrd="0" presId="urn:microsoft.com/office/officeart/2005/8/layout/radial1"/>
    <dgm:cxn modelId="{595ABF6D-9B82-491C-8575-D47260A797A3}" type="presParOf" srcId="{E02671D0-4E77-4380-BEA1-1BB96DF96AAA}" destId="{8F8D610B-EF50-45B9-973A-23653606883D}" srcOrd="0" destOrd="0" presId="urn:microsoft.com/office/officeart/2005/8/layout/radial1"/>
    <dgm:cxn modelId="{8FD96FC7-CD82-4B0B-ABCD-24BD717B14AC}" type="presParOf" srcId="{62D5B9CC-9FB8-4269-8C1F-73FC98F5F51C}" destId="{7380E8F9-9C82-4B9D-B372-3ABFA669FDAF}" srcOrd="20" destOrd="0" presId="urn:microsoft.com/office/officeart/2005/8/layout/radial1"/>
    <dgm:cxn modelId="{7A888607-B16B-442A-9FA0-83FAAF4AF1AE}" type="presParOf" srcId="{62D5B9CC-9FB8-4269-8C1F-73FC98F5F51C}" destId="{896F9B55-7E37-4302-A571-5CE95976795F}" srcOrd="21" destOrd="0" presId="urn:microsoft.com/office/officeart/2005/8/layout/radial1"/>
    <dgm:cxn modelId="{92166E19-50A5-4A79-B3A4-7374EC9F7CF2}" type="presParOf" srcId="{896F9B55-7E37-4302-A571-5CE95976795F}" destId="{2CF6D404-0270-4FE7-9560-7027527CE6B0}" srcOrd="0" destOrd="0" presId="urn:microsoft.com/office/officeart/2005/8/layout/radial1"/>
    <dgm:cxn modelId="{B0E4E35A-5CF3-49E5-B4CF-B0E10FB201A2}" type="presParOf" srcId="{62D5B9CC-9FB8-4269-8C1F-73FC98F5F51C}" destId="{9B63E560-0070-4F5F-B764-57224A7D6D5C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D38FC-0442-4673-823A-76F4B4202D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370007-C599-4E33-9A28-4C03F393F5F8}">
      <dgm:prSet phldrT="[Texto]"/>
      <dgm:spPr/>
      <dgm:t>
        <a:bodyPr/>
        <a:lstStyle/>
        <a:p>
          <a:r>
            <a:rPr lang="pt-BR" dirty="0"/>
            <a:t>Plano </a:t>
          </a:r>
          <a:r>
            <a:rPr lang="pt-BR" dirty="0" smtClean="0"/>
            <a:t>CD/</a:t>
          </a:r>
          <a:endParaRPr lang="pt-BR" dirty="0"/>
        </a:p>
        <a:p>
          <a:r>
            <a:rPr lang="pt-BR" dirty="0"/>
            <a:t> </a:t>
          </a:r>
          <a:r>
            <a:rPr lang="pt-BR" u="sng" dirty="0"/>
            <a:t>Contribuição Definida</a:t>
          </a:r>
        </a:p>
      </dgm:t>
    </dgm:pt>
    <dgm:pt modelId="{B7C938FE-F5B5-4F1E-A2FC-E730CF163F72}" type="parTrans" cxnId="{5C722EF9-577A-40B8-BC42-0FF96EF1B4DB}">
      <dgm:prSet/>
      <dgm:spPr/>
      <dgm:t>
        <a:bodyPr/>
        <a:lstStyle/>
        <a:p>
          <a:endParaRPr lang="pt-BR"/>
        </a:p>
      </dgm:t>
    </dgm:pt>
    <dgm:pt modelId="{1B9ACBB4-A754-4946-B197-4CC865893AF3}" type="sibTrans" cxnId="{5C722EF9-577A-40B8-BC42-0FF96EF1B4DB}">
      <dgm:prSet/>
      <dgm:spPr/>
      <dgm:t>
        <a:bodyPr/>
        <a:lstStyle/>
        <a:p>
          <a:endParaRPr lang="pt-BR"/>
        </a:p>
      </dgm:t>
    </dgm:pt>
    <dgm:pt modelId="{80156813-D2E3-4133-AD75-26C063E65DB6}">
      <dgm:prSet phldrT="[Texto]"/>
      <dgm:spPr/>
      <dgm:t>
        <a:bodyPr/>
        <a:lstStyle/>
        <a:p>
          <a:r>
            <a:rPr lang="pt-BR" dirty="0"/>
            <a:t>Benefício de Aposentadoria Programada é função do </a:t>
          </a:r>
          <a:r>
            <a:rPr lang="pt-BR" u="sng" dirty="0"/>
            <a:t>saldo acumulado</a:t>
          </a:r>
        </a:p>
      </dgm:t>
    </dgm:pt>
    <dgm:pt modelId="{C74395CB-3861-4E47-8764-74B8DFD07A68}" type="parTrans" cxnId="{DEF433D0-E60F-472F-9428-86AADA238C6A}">
      <dgm:prSet/>
      <dgm:spPr/>
      <dgm:t>
        <a:bodyPr/>
        <a:lstStyle/>
        <a:p>
          <a:endParaRPr lang="pt-BR"/>
        </a:p>
      </dgm:t>
    </dgm:pt>
    <dgm:pt modelId="{B3BE1D63-3E51-4F83-A219-25CB0E6C05C4}" type="sibTrans" cxnId="{DEF433D0-E60F-472F-9428-86AADA238C6A}">
      <dgm:prSet/>
      <dgm:spPr/>
      <dgm:t>
        <a:bodyPr/>
        <a:lstStyle/>
        <a:p>
          <a:endParaRPr lang="pt-BR"/>
        </a:p>
      </dgm:t>
    </dgm:pt>
    <dgm:pt modelId="{8ADDEEB7-2409-4AED-801D-069575C0E828}" type="pres">
      <dgm:prSet presAssocID="{965D38FC-0442-4673-823A-76F4B4202D94}" presName="Name0" presStyleCnt="0">
        <dgm:presLayoutVars>
          <dgm:dir/>
          <dgm:resizeHandles val="exact"/>
        </dgm:presLayoutVars>
      </dgm:prSet>
      <dgm:spPr/>
    </dgm:pt>
    <dgm:pt modelId="{ED1CA2C9-B0C7-40A2-8548-6B564A102B04}" type="pres">
      <dgm:prSet presAssocID="{E2370007-C599-4E33-9A28-4C03F393F5F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B42699-E638-4553-8E5E-A8C88D19BF36}" type="pres">
      <dgm:prSet presAssocID="{1B9ACBB4-A754-4946-B197-4CC865893AF3}" presName="sibTrans" presStyleLbl="sibTrans2D1" presStyleIdx="0" presStyleCnt="1"/>
      <dgm:spPr/>
      <dgm:t>
        <a:bodyPr/>
        <a:lstStyle/>
        <a:p>
          <a:endParaRPr lang="pt-BR"/>
        </a:p>
      </dgm:t>
    </dgm:pt>
    <dgm:pt modelId="{367D1D8E-1867-4F9B-A944-A75035F7A027}" type="pres">
      <dgm:prSet presAssocID="{1B9ACBB4-A754-4946-B197-4CC865893AF3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528ED96E-F592-4B33-ADBE-A598BA381DBD}" type="pres">
      <dgm:prSet presAssocID="{80156813-D2E3-4133-AD75-26C063E65D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953D89-C0FE-48D4-B7D4-25633BF553A1}" type="presOf" srcId="{965D38FC-0442-4673-823A-76F4B4202D94}" destId="{8ADDEEB7-2409-4AED-801D-069575C0E828}" srcOrd="0" destOrd="0" presId="urn:microsoft.com/office/officeart/2005/8/layout/process1"/>
    <dgm:cxn modelId="{5C722EF9-577A-40B8-BC42-0FF96EF1B4DB}" srcId="{965D38FC-0442-4673-823A-76F4B4202D94}" destId="{E2370007-C599-4E33-9A28-4C03F393F5F8}" srcOrd="0" destOrd="0" parTransId="{B7C938FE-F5B5-4F1E-A2FC-E730CF163F72}" sibTransId="{1B9ACBB4-A754-4946-B197-4CC865893AF3}"/>
    <dgm:cxn modelId="{3B225EF9-645C-4091-A984-0FE0C6A6720C}" type="presOf" srcId="{80156813-D2E3-4133-AD75-26C063E65DB6}" destId="{528ED96E-F592-4B33-ADBE-A598BA381DBD}" srcOrd="0" destOrd="0" presId="urn:microsoft.com/office/officeart/2005/8/layout/process1"/>
    <dgm:cxn modelId="{F90B2ABE-E8F3-4E12-8D2B-4DD260D16F72}" type="presOf" srcId="{E2370007-C599-4E33-9A28-4C03F393F5F8}" destId="{ED1CA2C9-B0C7-40A2-8548-6B564A102B04}" srcOrd="0" destOrd="0" presId="urn:microsoft.com/office/officeart/2005/8/layout/process1"/>
    <dgm:cxn modelId="{38BA61D4-BC1B-474A-9F4E-8B4491719F89}" type="presOf" srcId="{1B9ACBB4-A754-4946-B197-4CC865893AF3}" destId="{AAB42699-E638-4553-8E5E-A8C88D19BF36}" srcOrd="0" destOrd="0" presId="urn:microsoft.com/office/officeart/2005/8/layout/process1"/>
    <dgm:cxn modelId="{F7A035F5-87F4-499A-AE3F-23F262B96B09}" type="presOf" srcId="{1B9ACBB4-A754-4946-B197-4CC865893AF3}" destId="{367D1D8E-1867-4F9B-A944-A75035F7A027}" srcOrd="1" destOrd="0" presId="urn:microsoft.com/office/officeart/2005/8/layout/process1"/>
    <dgm:cxn modelId="{DEF433D0-E60F-472F-9428-86AADA238C6A}" srcId="{965D38FC-0442-4673-823A-76F4B4202D94}" destId="{80156813-D2E3-4133-AD75-26C063E65DB6}" srcOrd="1" destOrd="0" parTransId="{C74395CB-3861-4E47-8764-74B8DFD07A68}" sibTransId="{B3BE1D63-3E51-4F83-A219-25CB0E6C05C4}"/>
    <dgm:cxn modelId="{800EEF2D-ACF3-4CC6-A0FB-C17CE0477EBE}" type="presParOf" srcId="{8ADDEEB7-2409-4AED-801D-069575C0E828}" destId="{ED1CA2C9-B0C7-40A2-8548-6B564A102B04}" srcOrd="0" destOrd="0" presId="urn:microsoft.com/office/officeart/2005/8/layout/process1"/>
    <dgm:cxn modelId="{BD44F778-F593-49CA-A7DE-544E13CC1F4C}" type="presParOf" srcId="{8ADDEEB7-2409-4AED-801D-069575C0E828}" destId="{AAB42699-E638-4553-8E5E-A8C88D19BF36}" srcOrd="1" destOrd="0" presId="urn:microsoft.com/office/officeart/2005/8/layout/process1"/>
    <dgm:cxn modelId="{DCCB7458-29E7-47F6-B1FC-4A7989D9B050}" type="presParOf" srcId="{AAB42699-E638-4553-8E5E-A8C88D19BF36}" destId="{367D1D8E-1867-4F9B-A944-A75035F7A027}" srcOrd="0" destOrd="0" presId="urn:microsoft.com/office/officeart/2005/8/layout/process1"/>
    <dgm:cxn modelId="{C925B41F-7CD9-4B78-A4DA-2041E96EBD00}" type="presParOf" srcId="{8ADDEEB7-2409-4AED-801D-069575C0E828}" destId="{528ED96E-F592-4B33-ADBE-A598BA381D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B32AF-B8D8-46CF-A603-ACEA2C1CD1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96811E-E6BA-44FC-B04B-C98E844C2E8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dirty="0" smtClean="0"/>
            <a:t>BD</a:t>
          </a:r>
          <a:endParaRPr lang="pt-BR" sz="2000" dirty="0"/>
        </a:p>
      </dgm:t>
    </dgm:pt>
    <dgm:pt modelId="{6C5E538D-C362-409B-A435-792741FEC93E}" type="parTrans" cxnId="{6311AB87-4A7F-4731-A21B-29F8EC914F57}">
      <dgm:prSet/>
      <dgm:spPr/>
      <dgm:t>
        <a:bodyPr/>
        <a:lstStyle/>
        <a:p>
          <a:endParaRPr lang="pt-BR" sz="1000"/>
        </a:p>
      </dgm:t>
    </dgm:pt>
    <dgm:pt modelId="{9415E004-C7AA-41EE-B0A6-E7643D6C1E5D}" type="sibTrans" cxnId="{6311AB87-4A7F-4731-A21B-29F8EC914F57}">
      <dgm:prSet/>
      <dgm:spPr/>
      <dgm:t>
        <a:bodyPr/>
        <a:lstStyle/>
        <a:p>
          <a:endParaRPr lang="pt-BR" sz="1000"/>
        </a:p>
      </dgm:t>
    </dgm:pt>
    <dgm:pt modelId="{1886C0FC-6C03-4ED4-A62A-D51B0D4DDB35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Conta Coletiva</a:t>
          </a:r>
          <a:endParaRPr lang="pt-BR" sz="1000" dirty="0"/>
        </a:p>
      </dgm:t>
    </dgm:pt>
    <dgm:pt modelId="{F8927BE1-5FC2-42BD-9792-05B7BAA66A72}" type="parTrans" cxnId="{CA9F36DE-E2A2-4F31-977D-86AD9965C913}">
      <dgm:prSet/>
      <dgm:spPr/>
      <dgm:t>
        <a:bodyPr/>
        <a:lstStyle/>
        <a:p>
          <a:endParaRPr lang="pt-BR" sz="1000"/>
        </a:p>
      </dgm:t>
    </dgm:pt>
    <dgm:pt modelId="{40BA74DF-892C-404E-90CC-C2D6EE48ECF1}" type="sibTrans" cxnId="{CA9F36DE-E2A2-4F31-977D-86AD9965C913}">
      <dgm:prSet/>
      <dgm:spPr/>
      <dgm:t>
        <a:bodyPr/>
        <a:lstStyle/>
        <a:p>
          <a:endParaRPr lang="pt-BR" sz="1000"/>
        </a:p>
      </dgm:t>
    </dgm:pt>
    <dgm:pt modelId="{02BA98D1-528C-441F-8ADC-921B0CDA45FE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Benefício previamente definido</a:t>
          </a:r>
          <a:endParaRPr lang="pt-BR" sz="1000" dirty="0"/>
        </a:p>
      </dgm:t>
    </dgm:pt>
    <dgm:pt modelId="{9DA86F1E-15B5-477A-8141-5B22FFC213EE}" type="parTrans" cxnId="{05B745AC-E48B-4115-B8B6-BFD6C210AB0E}">
      <dgm:prSet/>
      <dgm:spPr/>
      <dgm:t>
        <a:bodyPr/>
        <a:lstStyle/>
        <a:p>
          <a:endParaRPr lang="pt-BR" sz="1000"/>
        </a:p>
      </dgm:t>
    </dgm:pt>
    <dgm:pt modelId="{2224B4B5-F7CA-44E2-AEF2-B48744BF906C}" type="sibTrans" cxnId="{05B745AC-E48B-4115-B8B6-BFD6C210AB0E}">
      <dgm:prSet/>
      <dgm:spPr/>
      <dgm:t>
        <a:bodyPr/>
        <a:lstStyle/>
        <a:p>
          <a:endParaRPr lang="pt-BR" sz="1000"/>
        </a:p>
      </dgm:t>
    </dgm:pt>
    <dgm:pt modelId="{E07B2C63-879D-4AE1-9573-990DA81D6247}">
      <dgm:prSet phldrT="[Texto]" custT="1"/>
      <dgm:spPr/>
      <dgm:t>
        <a:bodyPr/>
        <a:lstStyle/>
        <a:p>
          <a:r>
            <a:rPr lang="pt-BR" sz="2000" dirty="0" smtClean="0"/>
            <a:t>CD</a:t>
          </a:r>
          <a:endParaRPr lang="pt-BR" sz="2000" dirty="0"/>
        </a:p>
      </dgm:t>
    </dgm:pt>
    <dgm:pt modelId="{B5FF74E2-56F1-411F-8DDB-DEBCF7029258}" type="parTrans" cxnId="{51C58C1D-2AB5-49E6-9886-5CD8B949CDA4}">
      <dgm:prSet/>
      <dgm:spPr/>
      <dgm:t>
        <a:bodyPr/>
        <a:lstStyle/>
        <a:p>
          <a:endParaRPr lang="pt-BR" sz="1000"/>
        </a:p>
      </dgm:t>
    </dgm:pt>
    <dgm:pt modelId="{B74A6833-A2D5-4799-A13D-4A23CDCF2809}" type="sibTrans" cxnId="{51C58C1D-2AB5-49E6-9886-5CD8B949CDA4}">
      <dgm:prSet/>
      <dgm:spPr/>
      <dgm:t>
        <a:bodyPr/>
        <a:lstStyle/>
        <a:p>
          <a:endParaRPr lang="pt-BR" sz="1000"/>
        </a:p>
      </dgm:t>
    </dgm:pt>
    <dgm:pt modelId="{8223D68A-6C63-45B4-A1F0-8476435FF9E4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Conta Individual (extrato)</a:t>
          </a:r>
          <a:endParaRPr lang="pt-BR" sz="1000" dirty="0"/>
        </a:p>
      </dgm:t>
    </dgm:pt>
    <dgm:pt modelId="{81CA4753-312E-439B-BE25-555697072305}" type="parTrans" cxnId="{42E6586A-7289-49EA-B8AA-F2DCBAE86115}">
      <dgm:prSet/>
      <dgm:spPr/>
      <dgm:t>
        <a:bodyPr/>
        <a:lstStyle/>
        <a:p>
          <a:endParaRPr lang="pt-BR" sz="1000"/>
        </a:p>
      </dgm:t>
    </dgm:pt>
    <dgm:pt modelId="{35D87EA5-C036-4059-B93C-0CCCED83D4B3}" type="sibTrans" cxnId="{42E6586A-7289-49EA-B8AA-F2DCBAE86115}">
      <dgm:prSet/>
      <dgm:spPr/>
      <dgm:t>
        <a:bodyPr/>
        <a:lstStyle/>
        <a:p>
          <a:endParaRPr lang="pt-BR" sz="1000"/>
        </a:p>
      </dgm:t>
    </dgm:pt>
    <dgm:pt modelId="{865CF374-74B6-431F-AC1A-409D09320776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 mesma Contribuição até o final</a:t>
          </a:r>
          <a:endParaRPr lang="pt-BR" sz="1000" dirty="0"/>
        </a:p>
      </dgm:t>
    </dgm:pt>
    <dgm:pt modelId="{80911E6B-91B8-4CD4-91B2-387D4840F791}" type="parTrans" cxnId="{5F2EED78-045F-47FD-A38F-2749BF06CF0A}">
      <dgm:prSet/>
      <dgm:spPr/>
      <dgm:t>
        <a:bodyPr/>
        <a:lstStyle/>
        <a:p>
          <a:endParaRPr lang="pt-BR" sz="1000"/>
        </a:p>
      </dgm:t>
    </dgm:pt>
    <dgm:pt modelId="{56983FD4-EDB7-496D-9690-2F95D6282EE7}" type="sibTrans" cxnId="{5F2EED78-045F-47FD-A38F-2749BF06CF0A}">
      <dgm:prSet/>
      <dgm:spPr/>
      <dgm:t>
        <a:bodyPr/>
        <a:lstStyle/>
        <a:p>
          <a:endParaRPr lang="pt-BR" sz="1000"/>
        </a:p>
      </dgm:t>
    </dgm:pt>
    <dgm:pt modelId="{A64049EA-875E-4BC7-B3F2-754184C2F7EE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RPPS: integralidade; média 80%</a:t>
          </a:r>
          <a:endParaRPr lang="pt-BR" sz="1000" dirty="0"/>
        </a:p>
      </dgm:t>
    </dgm:pt>
    <dgm:pt modelId="{2A773FC4-5FF2-46A2-A895-7915A39097D5}" type="parTrans" cxnId="{D41D274E-3662-4070-A783-FCA1EB18C7C6}">
      <dgm:prSet/>
      <dgm:spPr/>
      <dgm:t>
        <a:bodyPr/>
        <a:lstStyle/>
        <a:p>
          <a:endParaRPr lang="pt-BR" sz="1000"/>
        </a:p>
      </dgm:t>
    </dgm:pt>
    <dgm:pt modelId="{B5A380BF-D2AF-4FD9-B8D3-0637EE54C59E}" type="sibTrans" cxnId="{D41D274E-3662-4070-A783-FCA1EB18C7C6}">
      <dgm:prSet/>
      <dgm:spPr/>
      <dgm:t>
        <a:bodyPr/>
        <a:lstStyle/>
        <a:p>
          <a:endParaRPr lang="pt-BR" sz="1000"/>
        </a:p>
      </dgm:t>
    </dgm:pt>
    <dgm:pt modelId="{D8401D81-8D2D-4B22-B57B-B320E1610053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Postalis; Petros; Funcef</a:t>
          </a:r>
          <a:endParaRPr lang="pt-BR" sz="1000" dirty="0"/>
        </a:p>
      </dgm:t>
    </dgm:pt>
    <dgm:pt modelId="{DACEE61B-0230-46FA-906D-3933D96F1167}" type="parTrans" cxnId="{78B74768-5418-4BD2-999B-4999B0414E14}">
      <dgm:prSet/>
      <dgm:spPr/>
      <dgm:t>
        <a:bodyPr/>
        <a:lstStyle/>
        <a:p>
          <a:endParaRPr lang="pt-BR" sz="1000"/>
        </a:p>
      </dgm:t>
    </dgm:pt>
    <dgm:pt modelId="{C2048A54-8A6F-41B1-87B8-782E43F0D199}" type="sibTrans" cxnId="{78B74768-5418-4BD2-999B-4999B0414E14}">
      <dgm:prSet/>
      <dgm:spPr/>
      <dgm:t>
        <a:bodyPr/>
        <a:lstStyle/>
        <a:p>
          <a:endParaRPr lang="pt-BR" sz="1000"/>
        </a:p>
      </dgm:t>
    </dgm:pt>
    <dgm:pt modelId="{A54C5242-4CD7-4FEA-A4FD-2A57D456531C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PGBL; Funpresp</a:t>
          </a:r>
          <a:endParaRPr lang="pt-BR" sz="1000" dirty="0"/>
        </a:p>
      </dgm:t>
    </dgm:pt>
    <dgm:pt modelId="{41DE532E-BAC1-4F30-B682-1D9F382F9311}" type="parTrans" cxnId="{F96A1974-3664-4B16-9C14-2AD0B29DC8E2}">
      <dgm:prSet/>
      <dgm:spPr/>
      <dgm:t>
        <a:bodyPr/>
        <a:lstStyle/>
        <a:p>
          <a:endParaRPr lang="pt-BR" sz="1000"/>
        </a:p>
      </dgm:t>
    </dgm:pt>
    <dgm:pt modelId="{8864DE7B-77E2-4056-9F8D-ADFDABED6EFB}" type="sibTrans" cxnId="{F96A1974-3664-4B16-9C14-2AD0B29DC8E2}">
      <dgm:prSet/>
      <dgm:spPr/>
      <dgm:t>
        <a:bodyPr/>
        <a:lstStyle/>
        <a:p>
          <a:endParaRPr lang="pt-BR" sz="1000"/>
        </a:p>
      </dgm:t>
    </dgm:pt>
    <dgm:pt modelId="{CC8F0FBF-BE44-4645-891B-2FB1005B4DF4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Contribuição pode aumentar</a:t>
          </a:r>
          <a:endParaRPr lang="pt-BR" sz="1000" dirty="0"/>
        </a:p>
      </dgm:t>
    </dgm:pt>
    <dgm:pt modelId="{8DAD711D-52D4-45C3-8797-03B976310E56}" type="parTrans" cxnId="{8758C1FC-1021-4D89-8103-86FAB35DB3CC}">
      <dgm:prSet/>
      <dgm:spPr/>
      <dgm:t>
        <a:bodyPr/>
        <a:lstStyle/>
        <a:p>
          <a:endParaRPr lang="pt-BR" sz="1000"/>
        </a:p>
      </dgm:t>
    </dgm:pt>
    <dgm:pt modelId="{645EAEB9-7145-4DC0-860E-71A1D8216D7D}" type="sibTrans" cxnId="{8758C1FC-1021-4D89-8103-86FAB35DB3CC}">
      <dgm:prSet/>
      <dgm:spPr/>
      <dgm:t>
        <a:bodyPr/>
        <a:lstStyle/>
        <a:p>
          <a:endParaRPr lang="pt-BR" sz="1000"/>
        </a:p>
      </dgm:t>
    </dgm:pt>
    <dgm:pt modelId="{9FD923CE-40C4-4AA4-B43D-43950C22B61B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Benefício é função do Tempo de Contribuição e Rentabilidade</a:t>
          </a:r>
          <a:endParaRPr lang="pt-BR" sz="1000" dirty="0"/>
        </a:p>
      </dgm:t>
    </dgm:pt>
    <dgm:pt modelId="{8F5B1541-1EFA-4B2F-AF02-E390BB28E5F4}" type="parTrans" cxnId="{3338DBB5-3F7D-4F2F-B740-1A177E8F67B8}">
      <dgm:prSet/>
      <dgm:spPr/>
      <dgm:t>
        <a:bodyPr/>
        <a:lstStyle/>
        <a:p>
          <a:endParaRPr lang="pt-BR" sz="1000"/>
        </a:p>
      </dgm:t>
    </dgm:pt>
    <dgm:pt modelId="{35EA045E-0B81-472D-85F2-E4079F08DD89}" type="sibTrans" cxnId="{3338DBB5-3F7D-4F2F-B740-1A177E8F67B8}">
      <dgm:prSet/>
      <dgm:spPr/>
      <dgm:t>
        <a:bodyPr/>
        <a:lstStyle/>
        <a:p>
          <a:endParaRPr lang="pt-BR" sz="1000"/>
        </a:p>
      </dgm:t>
    </dgm:pt>
    <dgm:pt modelId="{16C4E2EA-4CCB-40FA-8E7A-CE1F3133ADB2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000" dirty="0" smtClean="0"/>
            <a:t>Déficit</a:t>
          </a:r>
          <a:endParaRPr lang="pt-BR" sz="1000" dirty="0"/>
        </a:p>
      </dgm:t>
    </dgm:pt>
    <dgm:pt modelId="{EB1F535D-5C9B-485C-A996-193708E292E3}" type="parTrans" cxnId="{8CCF637E-7667-4E9A-8F5C-DE8744B591F8}">
      <dgm:prSet/>
      <dgm:spPr/>
      <dgm:t>
        <a:bodyPr/>
        <a:lstStyle/>
        <a:p>
          <a:endParaRPr lang="pt-BR" sz="1000"/>
        </a:p>
      </dgm:t>
    </dgm:pt>
    <dgm:pt modelId="{E8FE8CD5-1C5C-42BB-BD13-60A43515D4DE}" type="sibTrans" cxnId="{8CCF637E-7667-4E9A-8F5C-DE8744B591F8}">
      <dgm:prSet/>
      <dgm:spPr/>
      <dgm:t>
        <a:bodyPr/>
        <a:lstStyle/>
        <a:p>
          <a:endParaRPr lang="pt-BR" sz="1000"/>
        </a:p>
      </dgm:t>
    </dgm:pt>
    <dgm:pt modelId="{165E86E8-D204-491D-9EE5-9EB200419208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000" u="sng" dirty="0" smtClean="0"/>
            <a:t>Não tem déficit</a:t>
          </a:r>
          <a:r>
            <a:rPr lang="pt-BR" sz="1000" u="none" dirty="0" smtClean="0"/>
            <a:t> </a:t>
          </a:r>
          <a:r>
            <a:rPr lang="pt-BR" sz="1000" dirty="0" smtClean="0"/>
            <a:t>e excedente financeiro é para Conta do Participante</a:t>
          </a:r>
          <a:endParaRPr lang="pt-BR" sz="1000" dirty="0"/>
        </a:p>
      </dgm:t>
    </dgm:pt>
    <dgm:pt modelId="{A9607701-081D-40B9-872B-549B7695B565}" type="parTrans" cxnId="{E0EF0320-D8B3-4EE0-8953-F61DBBF509F8}">
      <dgm:prSet/>
      <dgm:spPr/>
      <dgm:t>
        <a:bodyPr/>
        <a:lstStyle/>
        <a:p>
          <a:endParaRPr lang="pt-BR" sz="1000"/>
        </a:p>
      </dgm:t>
    </dgm:pt>
    <dgm:pt modelId="{F401CC4E-B8F2-44DC-BE8A-08424E9D86E1}" type="sibTrans" cxnId="{E0EF0320-D8B3-4EE0-8953-F61DBBF509F8}">
      <dgm:prSet/>
      <dgm:spPr/>
      <dgm:t>
        <a:bodyPr/>
        <a:lstStyle/>
        <a:p>
          <a:endParaRPr lang="pt-BR" sz="1000"/>
        </a:p>
      </dgm:t>
    </dgm:pt>
    <dgm:pt modelId="{93D35C0F-FA3E-4CB4-B005-F5F8099F5A13}" type="pres">
      <dgm:prSet presAssocID="{A51B32AF-B8D8-46CF-A603-ACEA2C1CD1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1E4E5D-33D4-483D-B817-C89C6A02D2B4}" type="pres">
      <dgm:prSet presAssocID="{0096811E-E6BA-44FC-B04B-C98E844C2E8D}" presName="composite" presStyleCnt="0"/>
      <dgm:spPr/>
    </dgm:pt>
    <dgm:pt modelId="{AF724881-D893-490A-85F9-BCC84893197B}" type="pres">
      <dgm:prSet presAssocID="{0096811E-E6BA-44FC-B04B-C98E844C2E8D}" presName="parTx" presStyleLbl="alignNode1" presStyleIdx="0" presStyleCnt="2" custScaleY="91466" custLinFactNeighborX="44" custLinFactNeighborY="-1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50E363-2D13-4608-B84F-9136ACA28C9B}" type="pres">
      <dgm:prSet presAssocID="{0096811E-E6BA-44FC-B04B-C98E844C2E8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EC562A-24AF-42F0-A06B-AD33E46EABEF}" type="pres">
      <dgm:prSet presAssocID="{9415E004-C7AA-41EE-B0A6-E7643D6C1E5D}" presName="space" presStyleCnt="0"/>
      <dgm:spPr/>
    </dgm:pt>
    <dgm:pt modelId="{F27719DE-C8EC-48FB-98D6-8938342E2943}" type="pres">
      <dgm:prSet presAssocID="{E07B2C63-879D-4AE1-9573-990DA81D6247}" presName="composite" presStyleCnt="0"/>
      <dgm:spPr/>
    </dgm:pt>
    <dgm:pt modelId="{7A436C46-DB01-4DCF-A253-B90068F07606}" type="pres">
      <dgm:prSet presAssocID="{E07B2C63-879D-4AE1-9573-990DA81D62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353086-6CA2-46F3-8788-38D08CE21122}" type="pres">
      <dgm:prSet presAssocID="{E07B2C63-879D-4AE1-9573-990DA81D624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BA77BC-C96C-460A-9B3F-D40DE5D37238}" type="presOf" srcId="{02BA98D1-528C-441F-8ADC-921B0CDA45FE}" destId="{0C50E363-2D13-4608-B84F-9136ACA28C9B}" srcOrd="0" destOrd="1" presId="urn:microsoft.com/office/officeart/2005/8/layout/hList1"/>
    <dgm:cxn modelId="{F96A1974-3664-4B16-9C14-2AD0B29DC8E2}" srcId="{E07B2C63-879D-4AE1-9573-990DA81D6247}" destId="{A54C5242-4CD7-4FEA-A4FD-2A57D456531C}" srcOrd="3" destOrd="0" parTransId="{41DE532E-BAC1-4F30-B682-1D9F382F9311}" sibTransId="{8864DE7B-77E2-4056-9F8D-ADFDABED6EFB}"/>
    <dgm:cxn modelId="{7FCAF438-0704-4446-B09A-C85E4A1F4919}" type="presOf" srcId="{165E86E8-D204-491D-9EE5-9EB200419208}" destId="{6F353086-6CA2-46F3-8788-38D08CE21122}" srcOrd="0" destOrd="4" presId="urn:microsoft.com/office/officeart/2005/8/layout/hList1"/>
    <dgm:cxn modelId="{E0EF0320-D8B3-4EE0-8953-F61DBBF509F8}" srcId="{E07B2C63-879D-4AE1-9573-990DA81D6247}" destId="{165E86E8-D204-491D-9EE5-9EB200419208}" srcOrd="4" destOrd="0" parTransId="{A9607701-081D-40B9-872B-549B7695B565}" sibTransId="{F401CC4E-B8F2-44DC-BE8A-08424E9D86E1}"/>
    <dgm:cxn modelId="{D41D274E-3662-4070-A783-FCA1EB18C7C6}" srcId="{0096811E-E6BA-44FC-B04B-C98E844C2E8D}" destId="{A64049EA-875E-4BC7-B3F2-754184C2F7EE}" srcOrd="2" destOrd="0" parTransId="{2A773FC4-5FF2-46A2-A895-7915A39097D5}" sibTransId="{B5A380BF-D2AF-4FD9-B8D3-0637EE54C59E}"/>
    <dgm:cxn modelId="{40B08988-3427-4AE0-A2B3-7B0B0F7B3B40}" type="presOf" srcId="{A51B32AF-B8D8-46CF-A603-ACEA2C1CD1ED}" destId="{93D35C0F-FA3E-4CB4-B005-F5F8099F5A13}" srcOrd="0" destOrd="0" presId="urn:microsoft.com/office/officeart/2005/8/layout/hList1"/>
    <dgm:cxn modelId="{6311AB87-4A7F-4731-A21B-29F8EC914F57}" srcId="{A51B32AF-B8D8-46CF-A603-ACEA2C1CD1ED}" destId="{0096811E-E6BA-44FC-B04B-C98E844C2E8D}" srcOrd="0" destOrd="0" parTransId="{6C5E538D-C362-409B-A435-792741FEC93E}" sibTransId="{9415E004-C7AA-41EE-B0A6-E7643D6C1E5D}"/>
    <dgm:cxn modelId="{5F2EED78-045F-47FD-A38F-2749BF06CF0A}" srcId="{E07B2C63-879D-4AE1-9573-990DA81D6247}" destId="{865CF374-74B6-431F-AC1A-409D09320776}" srcOrd="1" destOrd="0" parTransId="{80911E6B-91B8-4CD4-91B2-387D4840F791}" sibTransId="{56983FD4-EDB7-496D-9690-2F95D6282EE7}"/>
    <dgm:cxn modelId="{B1C9E4E0-71E0-4446-BB47-FAE9911784AC}" type="presOf" srcId="{CC8F0FBF-BE44-4645-891B-2FB1005B4DF4}" destId="{0C50E363-2D13-4608-B84F-9136ACA28C9B}" srcOrd="0" destOrd="3" presId="urn:microsoft.com/office/officeart/2005/8/layout/hList1"/>
    <dgm:cxn modelId="{2D23031C-6796-4BF6-B990-D3EF38890879}" type="presOf" srcId="{8223D68A-6C63-45B4-A1F0-8476435FF9E4}" destId="{6F353086-6CA2-46F3-8788-38D08CE21122}" srcOrd="0" destOrd="0" presId="urn:microsoft.com/office/officeart/2005/8/layout/hList1"/>
    <dgm:cxn modelId="{51C58C1D-2AB5-49E6-9886-5CD8B949CDA4}" srcId="{A51B32AF-B8D8-46CF-A603-ACEA2C1CD1ED}" destId="{E07B2C63-879D-4AE1-9573-990DA81D6247}" srcOrd="1" destOrd="0" parTransId="{B5FF74E2-56F1-411F-8DDB-DEBCF7029258}" sibTransId="{B74A6833-A2D5-4799-A13D-4A23CDCF2809}"/>
    <dgm:cxn modelId="{42E6586A-7289-49EA-B8AA-F2DCBAE86115}" srcId="{E07B2C63-879D-4AE1-9573-990DA81D6247}" destId="{8223D68A-6C63-45B4-A1F0-8476435FF9E4}" srcOrd="0" destOrd="0" parTransId="{81CA4753-312E-439B-BE25-555697072305}" sibTransId="{35D87EA5-C036-4059-B93C-0CCCED83D4B3}"/>
    <dgm:cxn modelId="{8CCF637E-7667-4E9A-8F5C-DE8744B591F8}" srcId="{0096811E-E6BA-44FC-B04B-C98E844C2E8D}" destId="{16C4E2EA-4CCB-40FA-8E7A-CE1F3133ADB2}" srcOrd="5" destOrd="0" parTransId="{EB1F535D-5C9B-485C-A996-193708E292E3}" sibTransId="{E8FE8CD5-1C5C-42BB-BD13-60A43515D4DE}"/>
    <dgm:cxn modelId="{4AA68CBE-CAAB-4CA5-BC35-EE47B758234E}" type="presOf" srcId="{0096811E-E6BA-44FC-B04B-C98E844C2E8D}" destId="{AF724881-D893-490A-85F9-BCC84893197B}" srcOrd="0" destOrd="0" presId="urn:microsoft.com/office/officeart/2005/8/layout/hList1"/>
    <dgm:cxn modelId="{286498FC-D7B6-4008-8255-7A83B41C23EB}" type="presOf" srcId="{D8401D81-8D2D-4B22-B57B-B320E1610053}" destId="{0C50E363-2D13-4608-B84F-9136ACA28C9B}" srcOrd="0" destOrd="4" presId="urn:microsoft.com/office/officeart/2005/8/layout/hList1"/>
    <dgm:cxn modelId="{E5E1DA6D-D35B-4B44-B5D7-F36AAC400913}" type="presOf" srcId="{865CF374-74B6-431F-AC1A-409D09320776}" destId="{6F353086-6CA2-46F3-8788-38D08CE21122}" srcOrd="0" destOrd="1" presId="urn:microsoft.com/office/officeart/2005/8/layout/hList1"/>
    <dgm:cxn modelId="{603E9D05-05C8-4C68-8CB9-21E1133292DF}" type="presOf" srcId="{9FD923CE-40C4-4AA4-B43D-43950C22B61B}" destId="{6F353086-6CA2-46F3-8788-38D08CE21122}" srcOrd="0" destOrd="2" presId="urn:microsoft.com/office/officeart/2005/8/layout/hList1"/>
    <dgm:cxn modelId="{1D31B2FB-674F-4B75-8563-AF91609AFA21}" type="presOf" srcId="{A54C5242-4CD7-4FEA-A4FD-2A57D456531C}" destId="{6F353086-6CA2-46F3-8788-38D08CE21122}" srcOrd="0" destOrd="3" presId="urn:microsoft.com/office/officeart/2005/8/layout/hList1"/>
    <dgm:cxn modelId="{3338DBB5-3F7D-4F2F-B740-1A177E8F67B8}" srcId="{E07B2C63-879D-4AE1-9573-990DA81D6247}" destId="{9FD923CE-40C4-4AA4-B43D-43950C22B61B}" srcOrd="2" destOrd="0" parTransId="{8F5B1541-1EFA-4B2F-AF02-E390BB28E5F4}" sibTransId="{35EA045E-0B81-472D-85F2-E4079F08DD89}"/>
    <dgm:cxn modelId="{4B3C9CBD-CA48-410C-9ECC-34D99FF00CC4}" type="presOf" srcId="{E07B2C63-879D-4AE1-9573-990DA81D6247}" destId="{7A436C46-DB01-4DCF-A253-B90068F07606}" srcOrd="0" destOrd="0" presId="urn:microsoft.com/office/officeart/2005/8/layout/hList1"/>
    <dgm:cxn modelId="{78B74768-5418-4BD2-999B-4999B0414E14}" srcId="{0096811E-E6BA-44FC-B04B-C98E844C2E8D}" destId="{D8401D81-8D2D-4B22-B57B-B320E1610053}" srcOrd="4" destOrd="0" parTransId="{DACEE61B-0230-46FA-906D-3933D96F1167}" sibTransId="{C2048A54-8A6F-41B1-87B8-782E43F0D199}"/>
    <dgm:cxn modelId="{CA9F36DE-E2A2-4F31-977D-86AD9965C913}" srcId="{0096811E-E6BA-44FC-B04B-C98E844C2E8D}" destId="{1886C0FC-6C03-4ED4-A62A-D51B0D4DDB35}" srcOrd="0" destOrd="0" parTransId="{F8927BE1-5FC2-42BD-9792-05B7BAA66A72}" sibTransId="{40BA74DF-892C-404E-90CC-C2D6EE48ECF1}"/>
    <dgm:cxn modelId="{EC76A56A-758C-44F5-948C-BA863D23AE59}" type="presOf" srcId="{16C4E2EA-4CCB-40FA-8E7A-CE1F3133ADB2}" destId="{0C50E363-2D13-4608-B84F-9136ACA28C9B}" srcOrd="0" destOrd="5" presId="urn:microsoft.com/office/officeart/2005/8/layout/hList1"/>
    <dgm:cxn modelId="{05B745AC-E48B-4115-B8B6-BFD6C210AB0E}" srcId="{0096811E-E6BA-44FC-B04B-C98E844C2E8D}" destId="{02BA98D1-528C-441F-8ADC-921B0CDA45FE}" srcOrd="1" destOrd="0" parTransId="{9DA86F1E-15B5-477A-8141-5B22FFC213EE}" sibTransId="{2224B4B5-F7CA-44E2-AEF2-B48744BF906C}"/>
    <dgm:cxn modelId="{6E10D67A-78D4-46E9-9A20-1F536015763F}" type="presOf" srcId="{1886C0FC-6C03-4ED4-A62A-D51B0D4DDB35}" destId="{0C50E363-2D13-4608-B84F-9136ACA28C9B}" srcOrd="0" destOrd="0" presId="urn:microsoft.com/office/officeart/2005/8/layout/hList1"/>
    <dgm:cxn modelId="{5E9E9CAB-25C9-480A-815B-7F9EE2723B3D}" type="presOf" srcId="{A64049EA-875E-4BC7-B3F2-754184C2F7EE}" destId="{0C50E363-2D13-4608-B84F-9136ACA28C9B}" srcOrd="0" destOrd="2" presId="urn:microsoft.com/office/officeart/2005/8/layout/hList1"/>
    <dgm:cxn modelId="{8758C1FC-1021-4D89-8103-86FAB35DB3CC}" srcId="{0096811E-E6BA-44FC-B04B-C98E844C2E8D}" destId="{CC8F0FBF-BE44-4645-891B-2FB1005B4DF4}" srcOrd="3" destOrd="0" parTransId="{8DAD711D-52D4-45C3-8797-03B976310E56}" sibTransId="{645EAEB9-7145-4DC0-860E-71A1D8216D7D}"/>
    <dgm:cxn modelId="{44EADE27-B7BE-416B-BC14-863AC1EB14CB}" type="presParOf" srcId="{93D35C0F-FA3E-4CB4-B005-F5F8099F5A13}" destId="{B41E4E5D-33D4-483D-B817-C89C6A02D2B4}" srcOrd="0" destOrd="0" presId="urn:microsoft.com/office/officeart/2005/8/layout/hList1"/>
    <dgm:cxn modelId="{F2E2D7E5-2CD5-479C-87A9-92EAF6FCB15E}" type="presParOf" srcId="{B41E4E5D-33D4-483D-B817-C89C6A02D2B4}" destId="{AF724881-D893-490A-85F9-BCC84893197B}" srcOrd="0" destOrd="0" presId="urn:microsoft.com/office/officeart/2005/8/layout/hList1"/>
    <dgm:cxn modelId="{D709F5D4-BE5F-499F-A1AF-6C0D1D8E01C8}" type="presParOf" srcId="{B41E4E5D-33D4-483D-B817-C89C6A02D2B4}" destId="{0C50E363-2D13-4608-B84F-9136ACA28C9B}" srcOrd="1" destOrd="0" presId="urn:microsoft.com/office/officeart/2005/8/layout/hList1"/>
    <dgm:cxn modelId="{938CBB51-97CC-4AA9-9B9B-9441DB08450C}" type="presParOf" srcId="{93D35C0F-FA3E-4CB4-B005-F5F8099F5A13}" destId="{6AEC562A-24AF-42F0-A06B-AD33E46EABEF}" srcOrd="1" destOrd="0" presId="urn:microsoft.com/office/officeart/2005/8/layout/hList1"/>
    <dgm:cxn modelId="{3F4C8E7D-5C61-4908-B3CD-08423E5EA96A}" type="presParOf" srcId="{93D35C0F-FA3E-4CB4-B005-F5F8099F5A13}" destId="{F27719DE-C8EC-48FB-98D6-8938342E2943}" srcOrd="2" destOrd="0" presId="urn:microsoft.com/office/officeart/2005/8/layout/hList1"/>
    <dgm:cxn modelId="{6B81C718-6E10-46F1-86DC-27C074FD1885}" type="presParOf" srcId="{F27719DE-C8EC-48FB-98D6-8938342E2943}" destId="{7A436C46-DB01-4DCF-A253-B90068F07606}" srcOrd="0" destOrd="0" presId="urn:microsoft.com/office/officeart/2005/8/layout/hList1"/>
    <dgm:cxn modelId="{D95AA642-DD53-4240-8663-8D2B8E7DB47A}" type="presParOf" srcId="{F27719DE-C8EC-48FB-98D6-8938342E2943}" destId="{6F353086-6CA2-46F3-8788-38D08CE211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DA5CE-782A-4F20-9C44-075F02E6BC5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A0F1932-7D27-4AEE-9C14-68B3A97DD010}">
      <dgm:prSet phldrT="[Texto]" custT="1"/>
      <dgm:spPr/>
      <dgm:t>
        <a:bodyPr/>
        <a:lstStyle/>
        <a:p>
          <a:r>
            <a:rPr lang="pt-BR" sz="2400" b="1" dirty="0" smtClean="0"/>
            <a:t>Política de Investimentos </a:t>
          </a:r>
          <a:r>
            <a:rPr lang="pt-BR" sz="1800" dirty="0" smtClean="0"/>
            <a:t>(Conselho Deliberativo)</a:t>
          </a:r>
          <a:endParaRPr lang="pt-BR" sz="1800" dirty="0"/>
        </a:p>
      </dgm:t>
    </dgm:pt>
    <dgm:pt modelId="{AF6CCB33-F525-47FB-88E0-7374E66D8B04}" type="parTrans" cxnId="{B2E1220B-C906-4C3E-AE52-627A7153B613}">
      <dgm:prSet/>
      <dgm:spPr/>
      <dgm:t>
        <a:bodyPr/>
        <a:lstStyle/>
        <a:p>
          <a:endParaRPr lang="pt-BR"/>
        </a:p>
      </dgm:t>
    </dgm:pt>
    <dgm:pt modelId="{96B9F5F4-75F4-4044-B22E-7510BACFEAF9}" type="sibTrans" cxnId="{B2E1220B-C906-4C3E-AE52-627A7153B613}">
      <dgm:prSet/>
      <dgm:spPr/>
      <dgm:t>
        <a:bodyPr/>
        <a:lstStyle/>
        <a:p>
          <a:endParaRPr lang="pt-BR"/>
        </a:p>
      </dgm:t>
    </dgm:pt>
    <dgm:pt modelId="{0443CAEB-DCFA-405B-BDCB-D4E59E952458}">
      <dgm:prSet phldrT="[Texto]" custT="1"/>
      <dgm:spPr>
        <a:solidFill>
          <a:srgbClr val="8D7CB9"/>
        </a:solidFill>
      </dgm:spPr>
      <dgm:t>
        <a:bodyPr/>
        <a:lstStyle/>
        <a:p>
          <a:r>
            <a:rPr lang="pt-BR" sz="2400" b="1" dirty="0" smtClean="0"/>
            <a:t>Estratégia</a:t>
          </a:r>
        </a:p>
        <a:p>
          <a:r>
            <a:rPr lang="pt-BR" sz="2500" dirty="0" smtClean="0"/>
            <a:t> </a:t>
          </a:r>
          <a:r>
            <a:rPr lang="pt-BR" sz="1800" dirty="0" smtClean="0"/>
            <a:t>(Comitê de Investimentos</a:t>
          </a:r>
          <a:r>
            <a:rPr lang="pt-BR" sz="800" dirty="0" smtClean="0"/>
            <a:t> - </a:t>
          </a:r>
          <a:r>
            <a:rPr lang="pt-BR" sz="800" b="1" dirty="0" smtClean="0"/>
            <a:t>RECOMENDAÇÃO)</a:t>
          </a:r>
          <a:endParaRPr lang="pt-BR" sz="800" b="1" dirty="0"/>
        </a:p>
      </dgm:t>
    </dgm:pt>
    <dgm:pt modelId="{FEC7C28B-E1A6-4E60-A231-E2E7309CE858}" type="parTrans" cxnId="{325F4B27-0F15-4CC9-A867-6EF34568D1E5}">
      <dgm:prSet/>
      <dgm:spPr/>
      <dgm:t>
        <a:bodyPr/>
        <a:lstStyle/>
        <a:p>
          <a:endParaRPr lang="pt-BR"/>
        </a:p>
      </dgm:t>
    </dgm:pt>
    <dgm:pt modelId="{75460DC2-BDAD-41B6-B0D6-87543052687A}" type="sibTrans" cxnId="{325F4B27-0F15-4CC9-A867-6EF34568D1E5}">
      <dgm:prSet/>
      <dgm:spPr/>
      <dgm:t>
        <a:bodyPr/>
        <a:lstStyle/>
        <a:p>
          <a:endParaRPr lang="pt-BR"/>
        </a:p>
      </dgm:t>
    </dgm:pt>
    <dgm:pt modelId="{A8709F75-0CF2-4648-BCE7-8564916B3C35}">
      <dgm:prSet phldrT="[Texto]" custT="1"/>
      <dgm:spPr>
        <a:solidFill>
          <a:srgbClr val="82C284"/>
        </a:solidFill>
      </dgm:spPr>
      <dgm:t>
        <a:bodyPr/>
        <a:lstStyle/>
        <a:p>
          <a:r>
            <a:rPr lang="pt-BR" sz="2400" b="1" dirty="0" smtClean="0"/>
            <a:t>Execução</a:t>
          </a:r>
          <a:r>
            <a:rPr lang="pt-BR" sz="2800" b="1" dirty="0" smtClean="0"/>
            <a:t> </a:t>
          </a:r>
        </a:p>
        <a:p>
          <a:r>
            <a:rPr lang="pt-BR" sz="1800" dirty="0" smtClean="0"/>
            <a:t>(DIRIN – Gerência de Operações)</a:t>
          </a:r>
          <a:endParaRPr lang="pt-BR" sz="1800" dirty="0"/>
        </a:p>
      </dgm:t>
    </dgm:pt>
    <dgm:pt modelId="{A050A03F-0B43-475B-B5E1-E4BA29BB1A69}" type="parTrans" cxnId="{6369C3E0-343F-41DD-AAC0-6A84F8E766DA}">
      <dgm:prSet/>
      <dgm:spPr/>
      <dgm:t>
        <a:bodyPr/>
        <a:lstStyle/>
        <a:p>
          <a:endParaRPr lang="pt-BR"/>
        </a:p>
      </dgm:t>
    </dgm:pt>
    <dgm:pt modelId="{040D5379-A4C6-4EB5-BA92-D1663FFFC430}" type="sibTrans" cxnId="{6369C3E0-343F-41DD-AAC0-6A84F8E766DA}">
      <dgm:prSet/>
      <dgm:spPr/>
      <dgm:t>
        <a:bodyPr/>
        <a:lstStyle/>
        <a:p>
          <a:endParaRPr lang="pt-BR"/>
        </a:p>
      </dgm:t>
    </dgm:pt>
    <dgm:pt modelId="{589A551E-11E3-4EC8-9426-039E35937FC5}">
      <dgm:prSet phldrT="[Texto]" custT="1"/>
      <dgm:spPr>
        <a:solidFill>
          <a:srgbClr val="82C284"/>
        </a:solidFill>
      </dgm:spPr>
      <dgm:t>
        <a:bodyPr/>
        <a:lstStyle/>
        <a:p>
          <a:r>
            <a:rPr lang="pt-BR" sz="2400" b="1" dirty="0" smtClean="0"/>
            <a:t>Monitoramento e Controle </a:t>
          </a:r>
        </a:p>
        <a:p>
          <a:r>
            <a:rPr lang="pt-BR" sz="1800" dirty="0" smtClean="0"/>
            <a:t>(DIRIN – Gerência de Controle)</a:t>
          </a:r>
          <a:endParaRPr lang="pt-BR" sz="1800" dirty="0"/>
        </a:p>
      </dgm:t>
    </dgm:pt>
    <dgm:pt modelId="{965A2269-C8D4-44FB-B4D9-021B3E109C81}" type="parTrans" cxnId="{F4D54029-2C7D-4086-967D-652AA4B78DA3}">
      <dgm:prSet/>
      <dgm:spPr/>
      <dgm:t>
        <a:bodyPr/>
        <a:lstStyle/>
        <a:p>
          <a:endParaRPr lang="pt-BR"/>
        </a:p>
      </dgm:t>
    </dgm:pt>
    <dgm:pt modelId="{5E65E291-F07B-4073-B5F3-379A582B5729}" type="sibTrans" cxnId="{F4D54029-2C7D-4086-967D-652AA4B78DA3}">
      <dgm:prSet/>
      <dgm:spPr/>
      <dgm:t>
        <a:bodyPr/>
        <a:lstStyle/>
        <a:p>
          <a:endParaRPr lang="pt-BR"/>
        </a:p>
      </dgm:t>
    </dgm:pt>
    <dgm:pt modelId="{66339BBE-31A5-4A35-8731-8190D4CAF2AE}" type="pres">
      <dgm:prSet presAssocID="{64FDA5CE-782A-4F20-9C44-075F02E6BC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E24201-B1CD-4C7E-BDE0-40AB27D7343D}" type="pres">
      <dgm:prSet presAssocID="{64FDA5CE-782A-4F20-9C44-075F02E6BC50}" presName="dummyMaxCanvas" presStyleCnt="0">
        <dgm:presLayoutVars/>
      </dgm:prSet>
      <dgm:spPr/>
    </dgm:pt>
    <dgm:pt modelId="{F4256AF6-7EDB-4256-BD6A-D1045A1200F3}" type="pres">
      <dgm:prSet presAssocID="{64FDA5CE-782A-4F20-9C44-075F02E6BC5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4C78E-5D47-4650-A93E-2E4F1F133C86}" type="pres">
      <dgm:prSet presAssocID="{64FDA5CE-782A-4F20-9C44-075F02E6BC5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9BA3F-70AE-4835-B238-A7DCB33E849D}" type="pres">
      <dgm:prSet presAssocID="{64FDA5CE-782A-4F20-9C44-075F02E6BC5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D217B9-801E-4D31-87D1-380177713D9C}" type="pres">
      <dgm:prSet presAssocID="{64FDA5CE-782A-4F20-9C44-075F02E6BC50}" presName="FourNodes_4" presStyleLbl="node1" presStyleIdx="3" presStyleCnt="4" custLinFactNeighborX="-7575" custLinFactNeighborY="27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83751-B4AB-4C58-9688-BD9DF327E76C}" type="pres">
      <dgm:prSet presAssocID="{64FDA5CE-782A-4F20-9C44-075F02E6BC5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7C431F-D619-4605-9E33-1842227B7A2D}" type="pres">
      <dgm:prSet presAssocID="{64FDA5CE-782A-4F20-9C44-075F02E6BC5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44E294-C03F-49A0-B8EB-C6D14B01B52B}" type="pres">
      <dgm:prSet presAssocID="{64FDA5CE-782A-4F20-9C44-075F02E6BC5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79FB6D-C70E-4E64-9602-4F9001EE1C8C}" type="pres">
      <dgm:prSet presAssocID="{64FDA5CE-782A-4F20-9C44-075F02E6BC5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CF3770-9FEF-44B5-9FA4-46E1E07BCE06}" type="pres">
      <dgm:prSet presAssocID="{64FDA5CE-782A-4F20-9C44-075F02E6BC5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C2F481-B9EC-45BE-AA0C-A43BCD5D4E32}" type="pres">
      <dgm:prSet presAssocID="{64FDA5CE-782A-4F20-9C44-075F02E6BC5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294C01-FA7A-4047-8DCA-DF2DD2D96920}" type="pres">
      <dgm:prSet presAssocID="{64FDA5CE-782A-4F20-9C44-075F02E6BC5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22706B-3B20-4D9C-80D5-4B53582AF635}" type="presOf" srcId="{0443CAEB-DCFA-405B-BDCB-D4E59E952458}" destId="{9234C78E-5D47-4650-A93E-2E4F1F133C86}" srcOrd="0" destOrd="0" presId="urn:microsoft.com/office/officeart/2005/8/layout/vProcess5"/>
    <dgm:cxn modelId="{9DD1929A-C61A-472E-AF1B-C62F064D3C06}" type="presOf" srcId="{96B9F5F4-75F4-4044-B22E-7510BACFEAF9}" destId="{13683751-B4AB-4C58-9688-BD9DF327E76C}" srcOrd="0" destOrd="0" presId="urn:microsoft.com/office/officeart/2005/8/layout/vProcess5"/>
    <dgm:cxn modelId="{2D16E04C-53A4-4D04-98F4-4AB42F4532C0}" type="presOf" srcId="{64FDA5CE-782A-4F20-9C44-075F02E6BC50}" destId="{66339BBE-31A5-4A35-8731-8190D4CAF2AE}" srcOrd="0" destOrd="0" presId="urn:microsoft.com/office/officeart/2005/8/layout/vProcess5"/>
    <dgm:cxn modelId="{E1695B2E-C235-41FF-9F30-10EA860C8D09}" type="presOf" srcId="{7A0F1932-7D27-4AEE-9C14-68B3A97DD010}" destId="{F4256AF6-7EDB-4256-BD6A-D1045A1200F3}" srcOrd="0" destOrd="0" presId="urn:microsoft.com/office/officeart/2005/8/layout/vProcess5"/>
    <dgm:cxn modelId="{CC4F18E9-BFC1-47F7-AE0B-9583B904006B}" type="presOf" srcId="{A8709F75-0CF2-4648-BCE7-8564916B3C35}" destId="{28F9BA3F-70AE-4835-B238-A7DCB33E849D}" srcOrd="0" destOrd="0" presId="urn:microsoft.com/office/officeart/2005/8/layout/vProcess5"/>
    <dgm:cxn modelId="{22CB715F-AD83-4434-BF3C-989CE6657DC6}" type="presOf" srcId="{589A551E-11E3-4EC8-9426-039E35937FC5}" destId="{15D217B9-801E-4D31-87D1-380177713D9C}" srcOrd="0" destOrd="0" presId="urn:microsoft.com/office/officeart/2005/8/layout/vProcess5"/>
    <dgm:cxn modelId="{F4D54029-2C7D-4086-967D-652AA4B78DA3}" srcId="{64FDA5CE-782A-4F20-9C44-075F02E6BC50}" destId="{589A551E-11E3-4EC8-9426-039E35937FC5}" srcOrd="3" destOrd="0" parTransId="{965A2269-C8D4-44FB-B4D9-021B3E109C81}" sibTransId="{5E65E291-F07B-4073-B5F3-379A582B5729}"/>
    <dgm:cxn modelId="{84829C60-914F-45A9-9CD0-DA37B5000B1F}" type="presOf" srcId="{7A0F1932-7D27-4AEE-9C14-68B3A97DD010}" destId="{0B79FB6D-C70E-4E64-9602-4F9001EE1C8C}" srcOrd="1" destOrd="0" presId="urn:microsoft.com/office/officeart/2005/8/layout/vProcess5"/>
    <dgm:cxn modelId="{245862C5-F8EE-408C-B1D9-C51066D497A0}" type="presOf" srcId="{589A551E-11E3-4EC8-9426-039E35937FC5}" destId="{B1294C01-FA7A-4047-8DCA-DF2DD2D96920}" srcOrd="1" destOrd="0" presId="urn:microsoft.com/office/officeart/2005/8/layout/vProcess5"/>
    <dgm:cxn modelId="{325F4B27-0F15-4CC9-A867-6EF34568D1E5}" srcId="{64FDA5CE-782A-4F20-9C44-075F02E6BC50}" destId="{0443CAEB-DCFA-405B-BDCB-D4E59E952458}" srcOrd="1" destOrd="0" parTransId="{FEC7C28B-E1A6-4E60-A231-E2E7309CE858}" sibTransId="{75460DC2-BDAD-41B6-B0D6-87543052687A}"/>
    <dgm:cxn modelId="{717B51F0-6D19-448D-9796-15C8C626A6A9}" type="presOf" srcId="{0443CAEB-DCFA-405B-BDCB-D4E59E952458}" destId="{ECCF3770-9FEF-44B5-9FA4-46E1E07BCE06}" srcOrd="1" destOrd="0" presId="urn:microsoft.com/office/officeart/2005/8/layout/vProcess5"/>
    <dgm:cxn modelId="{EC45657E-D3FD-42F1-9822-AF4311A65059}" type="presOf" srcId="{75460DC2-BDAD-41B6-B0D6-87543052687A}" destId="{1B7C431F-D619-4605-9E33-1842227B7A2D}" srcOrd="0" destOrd="0" presId="urn:microsoft.com/office/officeart/2005/8/layout/vProcess5"/>
    <dgm:cxn modelId="{B420111E-33C0-4D5A-A8CA-687A68344BD0}" type="presOf" srcId="{A8709F75-0CF2-4648-BCE7-8564916B3C35}" destId="{B4C2F481-B9EC-45BE-AA0C-A43BCD5D4E32}" srcOrd="1" destOrd="0" presId="urn:microsoft.com/office/officeart/2005/8/layout/vProcess5"/>
    <dgm:cxn modelId="{6369C3E0-343F-41DD-AAC0-6A84F8E766DA}" srcId="{64FDA5CE-782A-4F20-9C44-075F02E6BC50}" destId="{A8709F75-0CF2-4648-BCE7-8564916B3C35}" srcOrd="2" destOrd="0" parTransId="{A050A03F-0B43-475B-B5E1-E4BA29BB1A69}" sibTransId="{040D5379-A4C6-4EB5-BA92-D1663FFFC430}"/>
    <dgm:cxn modelId="{B2E1220B-C906-4C3E-AE52-627A7153B613}" srcId="{64FDA5CE-782A-4F20-9C44-075F02E6BC50}" destId="{7A0F1932-7D27-4AEE-9C14-68B3A97DD010}" srcOrd="0" destOrd="0" parTransId="{AF6CCB33-F525-47FB-88E0-7374E66D8B04}" sibTransId="{96B9F5F4-75F4-4044-B22E-7510BACFEAF9}"/>
    <dgm:cxn modelId="{27353CF4-C466-4CEF-84F5-B0E5B0AD01DC}" type="presOf" srcId="{040D5379-A4C6-4EB5-BA92-D1663FFFC430}" destId="{A344E294-C03F-49A0-B8EB-C6D14B01B52B}" srcOrd="0" destOrd="0" presId="urn:microsoft.com/office/officeart/2005/8/layout/vProcess5"/>
    <dgm:cxn modelId="{34C3BAD5-7C93-4FDD-BAA5-29DBB6F6133C}" type="presParOf" srcId="{66339BBE-31A5-4A35-8731-8190D4CAF2AE}" destId="{E8E24201-B1CD-4C7E-BDE0-40AB27D7343D}" srcOrd="0" destOrd="0" presId="urn:microsoft.com/office/officeart/2005/8/layout/vProcess5"/>
    <dgm:cxn modelId="{C6E7C6B0-C6ED-4C3F-A9D4-B608279A69B2}" type="presParOf" srcId="{66339BBE-31A5-4A35-8731-8190D4CAF2AE}" destId="{F4256AF6-7EDB-4256-BD6A-D1045A1200F3}" srcOrd="1" destOrd="0" presId="urn:microsoft.com/office/officeart/2005/8/layout/vProcess5"/>
    <dgm:cxn modelId="{C205E65C-E175-4024-8781-6D91E62FE61B}" type="presParOf" srcId="{66339BBE-31A5-4A35-8731-8190D4CAF2AE}" destId="{9234C78E-5D47-4650-A93E-2E4F1F133C86}" srcOrd="2" destOrd="0" presId="urn:microsoft.com/office/officeart/2005/8/layout/vProcess5"/>
    <dgm:cxn modelId="{2EA208EA-4B65-4FEC-8FC6-956E2EB7B583}" type="presParOf" srcId="{66339BBE-31A5-4A35-8731-8190D4CAF2AE}" destId="{28F9BA3F-70AE-4835-B238-A7DCB33E849D}" srcOrd="3" destOrd="0" presId="urn:microsoft.com/office/officeart/2005/8/layout/vProcess5"/>
    <dgm:cxn modelId="{61FDE378-B660-44BA-87F8-8A31938AA094}" type="presParOf" srcId="{66339BBE-31A5-4A35-8731-8190D4CAF2AE}" destId="{15D217B9-801E-4D31-87D1-380177713D9C}" srcOrd="4" destOrd="0" presId="urn:microsoft.com/office/officeart/2005/8/layout/vProcess5"/>
    <dgm:cxn modelId="{42CA7679-F7FD-49D6-8AFB-B28634F9F26C}" type="presParOf" srcId="{66339BBE-31A5-4A35-8731-8190D4CAF2AE}" destId="{13683751-B4AB-4C58-9688-BD9DF327E76C}" srcOrd="5" destOrd="0" presId="urn:microsoft.com/office/officeart/2005/8/layout/vProcess5"/>
    <dgm:cxn modelId="{C97416AB-6BEA-4F44-A38B-1CE41DF8D6B3}" type="presParOf" srcId="{66339BBE-31A5-4A35-8731-8190D4CAF2AE}" destId="{1B7C431F-D619-4605-9E33-1842227B7A2D}" srcOrd="6" destOrd="0" presId="urn:microsoft.com/office/officeart/2005/8/layout/vProcess5"/>
    <dgm:cxn modelId="{F74649C6-88ED-47E4-B3E8-DFF6F5917646}" type="presParOf" srcId="{66339BBE-31A5-4A35-8731-8190D4CAF2AE}" destId="{A344E294-C03F-49A0-B8EB-C6D14B01B52B}" srcOrd="7" destOrd="0" presId="urn:microsoft.com/office/officeart/2005/8/layout/vProcess5"/>
    <dgm:cxn modelId="{5745042D-4653-4239-B531-A0E7FA67E80A}" type="presParOf" srcId="{66339BBE-31A5-4A35-8731-8190D4CAF2AE}" destId="{0B79FB6D-C70E-4E64-9602-4F9001EE1C8C}" srcOrd="8" destOrd="0" presId="urn:microsoft.com/office/officeart/2005/8/layout/vProcess5"/>
    <dgm:cxn modelId="{74AC94C1-D9A1-42A2-990A-0A2735D5DAD2}" type="presParOf" srcId="{66339BBE-31A5-4A35-8731-8190D4CAF2AE}" destId="{ECCF3770-9FEF-44B5-9FA4-46E1E07BCE06}" srcOrd="9" destOrd="0" presId="urn:microsoft.com/office/officeart/2005/8/layout/vProcess5"/>
    <dgm:cxn modelId="{7FF17397-C68E-41EB-B2E2-18DAE7484517}" type="presParOf" srcId="{66339BBE-31A5-4A35-8731-8190D4CAF2AE}" destId="{B4C2F481-B9EC-45BE-AA0C-A43BCD5D4E32}" srcOrd="10" destOrd="0" presId="urn:microsoft.com/office/officeart/2005/8/layout/vProcess5"/>
    <dgm:cxn modelId="{321B795E-EFD6-45F2-B331-4392F89690FF}" type="presParOf" srcId="{66339BBE-31A5-4A35-8731-8190D4CAF2AE}" destId="{B1294C01-FA7A-4047-8DCA-DF2DD2D9692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61647B-0BB9-4211-A966-13C3A355625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BB93A2D-4659-43AF-A5B4-D1DB3B47973C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b="1" u="sng" dirty="0" smtClean="0"/>
            <a:t>REQUISITOS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dirty="0"/>
        </a:p>
      </dgm:t>
    </dgm:pt>
    <dgm:pt modelId="{4D8AC6D6-49B8-4453-AA33-ACFAB626B219}" type="parTrans" cxnId="{27CEE12F-80B5-49F1-B4F1-E3C12370918D}">
      <dgm:prSet/>
      <dgm:spPr/>
      <dgm:t>
        <a:bodyPr/>
        <a:lstStyle/>
        <a:p>
          <a:endParaRPr lang="pt-BR" sz="1200"/>
        </a:p>
      </dgm:t>
    </dgm:pt>
    <dgm:pt modelId="{4E41E554-C9FF-4165-944F-B047215C8543}" type="sibTrans" cxnId="{27CEE12F-80B5-49F1-B4F1-E3C12370918D}">
      <dgm:prSet/>
      <dgm:spPr/>
      <dgm:t>
        <a:bodyPr/>
        <a:lstStyle/>
        <a:p>
          <a:endParaRPr lang="pt-BR" sz="1200"/>
        </a:p>
      </dgm:t>
    </dgm:pt>
    <dgm:pt modelId="{9F62E576-C546-4808-B81A-F670E288B30B}">
      <dgm:prSet phldrT="[Texto]" custT="1"/>
      <dgm:spPr/>
      <dgm:t>
        <a:bodyPr/>
        <a:lstStyle/>
        <a:p>
          <a:r>
            <a:rPr lang="pt-BR" sz="1200" dirty="0" smtClean="0"/>
            <a:t>Observância aos limites 4661CMN</a:t>
          </a:r>
          <a:endParaRPr lang="pt-BR" sz="1200" dirty="0"/>
        </a:p>
      </dgm:t>
    </dgm:pt>
    <dgm:pt modelId="{E9DAB95D-7B6B-4ACC-9999-281BA65C6EA3}" type="parTrans" cxnId="{FBEB6058-5BF6-40AF-9D8F-5109FEDAB9BC}">
      <dgm:prSet/>
      <dgm:spPr/>
      <dgm:t>
        <a:bodyPr/>
        <a:lstStyle/>
        <a:p>
          <a:endParaRPr lang="pt-BR" sz="1200"/>
        </a:p>
      </dgm:t>
    </dgm:pt>
    <dgm:pt modelId="{A7F3B05A-4D7D-4CA6-8790-CCA9A9319390}" type="sibTrans" cxnId="{FBEB6058-5BF6-40AF-9D8F-5109FEDAB9BC}">
      <dgm:prSet/>
      <dgm:spPr/>
      <dgm:t>
        <a:bodyPr/>
        <a:lstStyle/>
        <a:p>
          <a:endParaRPr lang="pt-BR" sz="1200"/>
        </a:p>
      </dgm:t>
    </dgm:pt>
    <dgm:pt modelId="{B73ACB3C-7003-41F7-B1F1-1438680C55CE}">
      <dgm:prSet phldrT="[Texto]" custT="1"/>
      <dgm:spPr/>
      <dgm:t>
        <a:bodyPr/>
        <a:lstStyle/>
        <a:p>
          <a:r>
            <a:rPr lang="pt-BR" sz="1200" dirty="0" smtClean="0"/>
            <a:t> Cenário Macroeconômico</a:t>
          </a:r>
          <a:endParaRPr lang="pt-BR" sz="1200" dirty="0"/>
        </a:p>
      </dgm:t>
    </dgm:pt>
    <dgm:pt modelId="{4EFA4CC8-5D5F-42C2-B537-F12FC1ECCA64}" type="parTrans" cxnId="{A5EBC0BA-B8B4-42F6-8BA0-969B19FC5C28}">
      <dgm:prSet/>
      <dgm:spPr/>
      <dgm:t>
        <a:bodyPr/>
        <a:lstStyle/>
        <a:p>
          <a:endParaRPr lang="pt-BR" sz="1200"/>
        </a:p>
      </dgm:t>
    </dgm:pt>
    <dgm:pt modelId="{D2122679-FA09-45C5-9F78-423D233B6E72}" type="sibTrans" cxnId="{A5EBC0BA-B8B4-42F6-8BA0-969B19FC5C28}">
      <dgm:prSet/>
      <dgm:spPr/>
      <dgm:t>
        <a:bodyPr/>
        <a:lstStyle/>
        <a:p>
          <a:endParaRPr lang="pt-BR" sz="1200"/>
        </a:p>
      </dgm:t>
    </dgm:pt>
    <dgm:pt modelId="{7B374DB6-DC5E-491C-89A9-4D84B85FABE5}">
      <dgm:prSet phldrT="[Texto]" custT="1"/>
      <dgm:spPr/>
      <dgm:t>
        <a:bodyPr/>
        <a:lstStyle/>
        <a:p>
          <a:r>
            <a:rPr lang="pt-BR" sz="1200" b="1" u="sng" dirty="0" smtClean="0"/>
            <a:t>POLÍTICA DE INVESTIMENTOS E  ALÇADAS DE DECISÃO</a:t>
          </a:r>
          <a:endParaRPr lang="pt-BR" sz="1200" b="1" u="sng" dirty="0"/>
        </a:p>
      </dgm:t>
    </dgm:pt>
    <dgm:pt modelId="{1CE99709-8531-4499-A53C-5B541BCC376F}" type="parTrans" cxnId="{7E9D4665-0F0E-4421-876D-1FB09D5993C6}">
      <dgm:prSet/>
      <dgm:spPr/>
      <dgm:t>
        <a:bodyPr/>
        <a:lstStyle/>
        <a:p>
          <a:endParaRPr lang="pt-BR" sz="1200"/>
        </a:p>
      </dgm:t>
    </dgm:pt>
    <dgm:pt modelId="{991935D5-B54B-48F8-9907-E662780A3139}" type="sibTrans" cxnId="{7E9D4665-0F0E-4421-876D-1FB09D5993C6}">
      <dgm:prSet/>
      <dgm:spPr/>
      <dgm:t>
        <a:bodyPr/>
        <a:lstStyle/>
        <a:p>
          <a:endParaRPr lang="pt-BR" sz="1200"/>
        </a:p>
      </dgm:t>
    </dgm:pt>
    <dgm:pt modelId="{03B633AC-0EB8-4776-B5B4-712285FCD017}">
      <dgm:prSet phldrT="[Texto]" custT="1"/>
      <dgm:spPr/>
      <dgm:t>
        <a:bodyPr/>
        <a:lstStyle/>
        <a:p>
          <a:r>
            <a:rPr lang="pt-BR" sz="1200" dirty="0" smtClean="0"/>
            <a:t> Participação dos Comitês</a:t>
          </a:r>
          <a:endParaRPr lang="pt-BR" sz="1200" dirty="0"/>
        </a:p>
      </dgm:t>
    </dgm:pt>
    <dgm:pt modelId="{97375063-C399-49FC-9E8B-8C347D278DE1}" type="parTrans" cxnId="{01020F68-4AF5-489F-A38D-7A674AE5C038}">
      <dgm:prSet/>
      <dgm:spPr/>
      <dgm:t>
        <a:bodyPr/>
        <a:lstStyle/>
        <a:p>
          <a:endParaRPr lang="pt-BR" sz="1200"/>
        </a:p>
      </dgm:t>
    </dgm:pt>
    <dgm:pt modelId="{F93355C5-196A-4ECF-B25C-F668C65FD92D}" type="sibTrans" cxnId="{01020F68-4AF5-489F-A38D-7A674AE5C038}">
      <dgm:prSet/>
      <dgm:spPr/>
      <dgm:t>
        <a:bodyPr/>
        <a:lstStyle/>
        <a:p>
          <a:endParaRPr lang="pt-BR" sz="1200"/>
        </a:p>
      </dgm:t>
    </dgm:pt>
    <dgm:pt modelId="{4445E942-838E-4095-A306-F784D962D0DD}">
      <dgm:prSet phldrT="[Texto]" custT="1"/>
      <dgm:spPr/>
      <dgm:t>
        <a:bodyPr/>
        <a:lstStyle/>
        <a:p>
          <a:r>
            <a:rPr lang="pt-BR" sz="1200" dirty="0" smtClean="0"/>
            <a:t>Política de Alçadas</a:t>
          </a:r>
          <a:endParaRPr lang="pt-BR" sz="1200" dirty="0"/>
        </a:p>
      </dgm:t>
    </dgm:pt>
    <dgm:pt modelId="{0289C5C6-4B2C-4BED-9DA0-AFCB38C2F264}" type="parTrans" cxnId="{F338B171-0A6E-4F29-B584-8991A2E6E4F3}">
      <dgm:prSet/>
      <dgm:spPr/>
      <dgm:t>
        <a:bodyPr/>
        <a:lstStyle/>
        <a:p>
          <a:endParaRPr lang="pt-BR" sz="1200"/>
        </a:p>
      </dgm:t>
    </dgm:pt>
    <dgm:pt modelId="{47A7DF19-EEEB-48C4-B45D-4B35FA8271EB}" type="sibTrans" cxnId="{F338B171-0A6E-4F29-B584-8991A2E6E4F3}">
      <dgm:prSet/>
      <dgm:spPr/>
      <dgm:t>
        <a:bodyPr/>
        <a:lstStyle/>
        <a:p>
          <a:endParaRPr lang="pt-BR" sz="1200"/>
        </a:p>
      </dgm:t>
    </dgm:pt>
    <dgm:pt modelId="{8AA728F0-1C00-4E0B-B5D6-4F601827F6A0}">
      <dgm:prSet phldrT="[Texto]" custT="1"/>
      <dgm:spPr/>
      <dgm:t>
        <a:bodyPr/>
        <a:lstStyle/>
        <a:p>
          <a:r>
            <a:rPr lang="pt-BR" sz="1200" b="1" u="sng" dirty="0" smtClean="0"/>
            <a:t>ANÁLISE DE RISCOS</a:t>
          </a:r>
          <a:endParaRPr lang="pt-BR" sz="1200" b="1" u="sng" dirty="0"/>
        </a:p>
      </dgm:t>
    </dgm:pt>
    <dgm:pt modelId="{17273EBA-8F6A-4693-B6BC-7EA7321F59D7}" type="parTrans" cxnId="{2C73B060-FB25-4FD7-923B-2B69B2E7E317}">
      <dgm:prSet/>
      <dgm:spPr/>
      <dgm:t>
        <a:bodyPr/>
        <a:lstStyle/>
        <a:p>
          <a:endParaRPr lang="pt-BR" sz="1200"/>
        </a:p>
      </dgm:t>
    </dgm:pt>
    <dgm:pt modelId="{7D2CD061-9C72-4EF5-A10B-EDEA864FE3E3}" type="sibTrans" cxnId="{2C73B060-FB25-4FD7-923B-2B69B2E7E317}">
      <dgm:prSet/>
      <dgm:spPr/>
      <dgm:t>
        <a:bodyPr/>
        <a:lstStyle/>
        <a:p>
          <a:endParaRPr lang="pt-BR" sz="1200"/>
        </a:p>
      </dgm:t>
    </dgm:pt>
    <dgm:pt modelId="{A5AE31F0-7D03-426A-8D0B-5AD3273A50AD}">
      <dgm:prSet phldrT="[Texto]" custT="1"/>
      <dgm:spPr/>
      <dgm:t>
        <a:bodyPr/>
        <a:lstStyle/>
        <a:p>
          <a:r>
            <a:rPr lang="pt-BR" sz="1200" i="1" dirty="0" smtClean="0"/>
            <a:t>Rating</a:t>
          </a:r>
          <a:r>
            <a:rPr lang="pt-BR" sz="1200" dirty="0" smtClean="0"/>
            <a:t> como suporte</a:t>
          </a:r>
          <a:endParaRPr lang="pt-BR" sz="1200" dirty="0"/>
        </a:p>
      </dgm:t>
    </dgm:pt>
    <dgm:pt modelId="{C5EC4CB3-EB41-4157-80C1-2F5E6107A121}" type="parTrans" cxnId="{A9731607-8685-4ACE-9A69-EFB8575771A2}">
      <dgm:prSet/>
      <dgm:spPr/>
      <dgm:t>
        <a:bodyPr/>
        <a:lstStyle/>
        <a:p>
          <a:endParaRPr lang="pt-BR" sz="1200"/>
        </a:p>
      </dgm:t>
    </dgm:pt>
    <dgm:pt modelId="{11628EF5-0F91-4642-B0C4-B35783464D8D}" type="sibTrans" cxnId="{A9731607-8685-4ACE-9A69-EFB8575771A2}">
      <dgm:prSet/>
      <dgm:spPr/>
      <dgm:t>
        <a:bodyPr/>
        <a:lstStyle/>
        <a:p>
          <a:endParaRPr lang="pt-BR" sz="1200"/>
        </a:p>
      </dgm:t>
    </dgm:pt>
    <dgm:pt modelId="{28052EBC-49FF-4743-BC01-7094D49C34C9}">
      <dgm:prSet phldrT="[Texto]" custT="1"/>
      <dgm:spPr/>
      <dgm:t>
        <a:bodyPr/>
        <a:lstStyle/>
        <a:p>
          <a:r>
            <a:rPr lang="pt-BR" sz="1200" dirty="0" smtClean="0"/>
            <a:t>Riscos: mercado; liquidez; crédito; operacional</a:t>
          </a:r>
          <a:endParaRPr lang="pt-BR" sz="1200" dirty="0"/>
        </a:p>
      </dgm:t>
    </dgm:pt>
    <dgm:pt modelId="{F8AB643D-C2EF-49D2-A980-122A3AAB0271}" type="parTrans" cxnId="{4FB58246-65B7-4B60-810D-544BF69EC48F}">
      <dgm:prSet/>
      <dgm:spPr/>
      <dgm:t>
        <a:bodyPr/>
        <a:lstStyle/>
        <a:p>
          <a:endParaRPr lang="pt-BR" sz="1200"/>
        </a:p>
      </dgm:t>
    </dgm:pt>
    <dgm:pt modelId="{35BB8937-0B40-4EBA-909D-176CFF75A61E}" type="sibTrans" cxnId="{4FB58246-65B7-4B60-810D-544BF69EC48F}">
      <dgm:prSet/>
      <dgm:spPr/>
      <dgm:t>
        <a:bodyPr/>
        <a:lstStyle/>
        <a:p>
          <a:endParaRPr lang="pt-BR" sz="1200"/>
        </a:p>
      </dgm:t>
    </dgm:pt>
    <dgm:pt modelId="{7A5A3914-16F6-4EDF-BD64-79EE4A543172}">
      <dgm:prSet phldrT="[Texto]" custT="1"/>
      <dgm:spPr/>
      <dgm:t>
        <a:bodyPr/>
        <a:lstStyle/>
        <a:p>
          <a:r>
            <a:rPr lang="pt-BR" sz="1200" dirty="0" smtClean="0"/>
            <a:t>Documentação     (Nota Técnica)</a:t>
          </a:r>
          <a:endParaRPr lang="pt-BR" sz="1200" dirty="0"/>
        </a:p>
      </dgm:t>
    </dgm:pt>
    <dgm:pt modelId="{48A999B0-33E0-4EEC-BACE-A171C49EB3A2}" type="parTrans" cxnId="{0B3BB6E1-9832-40CD-AF56-5538332A2BA3}">
      <dgm:prSet/>
      <dgm:spPr/>
      <dgm:t>
        <a:bodyPr/>
        <a:lstStyle/>
        <a:p>
          <a:endParaRPr lang="pt-BR" sz="1200"/>
        </a:p>
      </dgm:t>
    </dgm:pt>
    <dgm:pt modelId="{29BB0690-C29E-4165-9E59-C4A3F82839C5}" type="sibTrans" cxnId="{0B3BB6E1-9832-40CD-AF56-5538332A2BA3}">
      <dgm:prSet/>
      <dgm:spPr/>
      <dgm:t>
        <a:bodyPr/>
        <a:lstStyle/>
        <a:p>
          <a:endParaRPr lang="pt-BR" sz="1200"/>
        </a:p>
      </dgm:t>
    </dgm:pt>
    <dgm:pt modelId="{A352D675-E5F6-4C99-874F-C059E8A8304D}">
      <dgm:prSet phldrT="[Texto]" custT="1"/>
      <dgm:spPr/>
      <dgm:t>
        <a:bodyPr/>
        <a:lstStyle/>
        <a:p>
          <a:r>
            <a:rPr lang="pt-BR" sz="1200" dirty="0" smtClean="0"/>
            <a:t>Avaliação de Conflitos de Interesses</a:t>
          </a:r>
          <a:endParaRPr lang="pt-BR" sz="1200" dirty="0"/>
        </a:p>
      </dgm:t>
    </dgm:pt>
    <dgm:pt modelId="{B93E3DC4-A388-4C39-BD0E-D13D4B276A45}" type="parTrans" cxnId="{8FBCA6B5-A951-4A4F-97F6-ECCBEBC7C1DA}">
      <dgm:prSet/>
      <dgm:spPr/>
      <dgm:t>
        <a:bodyPr/>
        <a:lstStyle/>
        <a:p>
          <a:endParaRPr lang="pt-BR" sz="1200"/>
        </a:p>
      </dgm:t>
    </dgm:pt>
    <dgm:pt modelId="{5E84C644-E444-42B0-A62D-367625110C94}" type="sibTrans" cxnId="{8FBCA6B5-A951-4A4F-97F6-ECCBEBC7C1DA}">
      <dgm:prSet/>
      <dgm:spPr/>
      <dgm:t>
        <a:bodyPr/>
        <a:lstStyle/>
        <a:p>
          <a:endParaRPr lang="pt-BR" sz="1200"/>
        </a:p>
      </dgm:t>
    </dgm:pt>
    <dgm:pt modelId="{BF688E0B-3E47-4C24-A19C-5EFB2F5C67CF}">
      <dgm:prSet phldrT="[Texto]" custT="1"/>
      <dgm:spPr/>
      <dgm:t>
        <a:bodyPr/>
        <a:lstStyle/>
        <a:p>
          <a:r>
            <a:rPr lang="pt-BR" sz="1200" dirty="0" smtClean="0"/>
            <a:t>Segregação de Funções </a:t>
          </a:r>
          <a:endParaRPr lang="pt-BR" sz="1200" dirty="0"/>
        </a:p>
      </dgm:t>
    </dgm:pt>
    <dgm:pt modelId="{003E99FF-7DDF-489A-99E0-3E83DB464967}" type="parTrans" cxnId="{086ECE6E-36FC-442F-8EAE-68B8616A2759}">
      <dgm:prSet/>
      <dgm:spPr/>
      <dgm:t>
        <a:bodyPr/>
        <a:lstStyle/>
        <a:p>
          <a:endParaRPr lang="pt-BR" sz="1200"/>
        </a:p>
      </dgm:t>
    </dgm:pt>
    <dgm:pt modelId="{97DAA63F-40B5-4D06-B636-4E98AEC4B86E}" type="sibTrans" cxnId="{086ECE6E-36FC-442F-8EAE-68B8616A2759}">
      <dgm:prSet/>
      <dgm:spPr/>
      <dgm:t>
        <a:bodyPr/>
        <a:lstStyle/>
        <a:p>
          <a:endParaRPr lang="pt-BR" sz="1200"/>
        </a:p>
      </dgm:t>
    </dgm:pt>
    <dgm:pt modelId="{6B14E155-9CB2-40C4-89BB-F9A2857FE6DD}">
      <dgm:prSet phldrT="[Texto]" custT="1"/>
      <dgm:spPr/>
      <dgm:t>
        <a:bodyPr/>
        <a:lstStyle/>
        <a:p>
          <a:r>
            <a:rPr lang="pt-BR" sz="1200" dirty="0" smtClean="0"/>
            <a:t>ALM</a:t>
          </a:r>
          <a:endParaRPr lang="pt-BR" sz="1200" dirty="0"/>
        </a:p>
      </dgm:t>
    </dgm:pt>
    <dgm:pt modelId="{AF421EC8-BBA1-490B-B683-1D5A799D2009}" type="parTrans" cxnId="{9940B191-442C-4E9E-BE1E-8DA9845C8A85}">
      <dgm:prSet/>
      <dgm:spPr/>
      <dgm:t>
        <a:bodyPr/>
        <a:lstStyle/>
        <a:p>
          <a:endParaRPr lang="pt-BR" sz="1200"/>
        </a:p>
      </dgm:t>
    </dgm:pt>
    <dgm:pt modelId="{798C801E-73AB-46C1-A6DE-BD1AD0DB7338}" type="sibTrans" cxnId="{9940B191-442C-4E9E-BE1E-8DA9845C8A85}">
      <dgm:prSet/>
      <dgm:spPr/>
      <dgm:t>
        <a:bodyPr/>
        <a:lstStyle/>
        <a:p>
          <a:endParaRPr lang="pt-BR" sz="1200"/>
        </a:p>
      </dgm:t>
    </dgm:pt>
    <dgm:pt modelId="{6EFD7481-69DC-43B1-A4A9-1F754AE37FED}">
      <dgm:prSet phldrT="[Texto]" custT="1"/>
      <dgm:spPr/>
      <dgm:t>
        <a:bodyPr/>
        <a:lstStyle/>
        <a:p>
          <a:r>
            <a:rPr lang="pt-BR" sz="1200" dirty="0" smtClean="0"/>
            <a:t>Avaliação </a:t>
          </a:r>
          <a:r>
            <a:rPr lang="pt-BR" sz="1200" i="1" dirty="0" smtClean="0"/>
            <a:t>ex-ante</a:t>
          </a:r>
          <a:endParaRPr lang="pt-BR" sz="1200" i="1" dirty="0"/>
        </a:p>
      </dgm:t>
    </dgm:pt>
    <dgm:pt modelId="{97199FCC-DD8C-4446-AB62-B57B9E072B74}" type="parTrans" cxnId="{7E1BAA78-4616-40B4-B668-99E945A1370B}">
      <dgm:prSet/>
      <dgm:spPr/>
      <dgm:t>
        <a:bodyPr/>
        <a:lstStyle/>
        <a:p>
          <a:endParaRPr lang="pt-BR" sz="1200"/>
        </a:p>
      </dgm:t>
    </dgm:pt>
    <dgm:pt modelId="{09380B6F-F8D6-4B49-B09D-2A32B538E601}" type="sibTrans" cxnId="{7E1BAA78-4616-40B4-B668-99E945A1370B}">
      <dgm:prSet/>
      <dgm:spPr/>
      <dgm:t>
        <a:bodyPr/>
        <a:lstStyle/>
        <a:p>
          <a:endParaRPr lang="pt-BR" sz="1200"/>
        </a:p>
      </dgm:t>
    </dgm:pt>
    <dgm:pt modelId="{CDA37B0E-44ED-40F6-AFF6-7669945333CD}">
      <dgm:prSet phldrT="[Texto]" custT="1"/>
      <dgm:spPr/>
      <dgm:t>
        <a:bodyPr/>
        <a:lstStyle/>
        <a:p>
          <a:r>
            <a:rPr lang="pt-BR" sz="1200" dirty="0" smtClean="0"/>
            <a:t>Risco de Imagem</a:t>
          </a:r>
          <a:endParaRPr lang="pt-BR" sz="1200" dirty="0"/>
        </a:p>
      </dgm:t>
    </dgm:pt>
    <dgm:pt modelId="{BF9F03FC-9A61-4918-88B6-40155CB91D01}" type="parTrans" cxnId="{C105A2EC-6F43-41AE-9A9B-3CEA8DFDFBF7}">
      <dgm:prSet/>
      <dgm:spPr/>
      <dgm:t>
        <a:bodyPr/>
        <a:lstStyle/>
        <a:p>
          <a:endParaRPr lang="pt-BR" sz="1200"/>
        </a:p>
      </dgm:t>
    </dgm:pt>
    <dgm:pt modelId="{88380944-A016-4312-8AEE-51C0FF74FF40}" type="sibTrans" cxnId="{C105A2EC-6F43-41AE-9A9B-3CEA8DFDFBF7}">
      <dgm:prSet/>
      <dgm:spPr/>
      <dgm:t>
        <a:bodyPr/>
        <a:lstStyle/>
        <a:p>
          <a:endParaRPr lang="pt-BR" sz="1200"/>
        </a:p>
      </dgm:t>
    </dgm:pt>
    <dgm:pt modelId="{DBDF780B-A164-47A6-82CE-59E02F630A61}">
      <dgm:prSet custT="1"/>
      <dgm:spPr/>
      <dgm:t>
        <a:bodyPr/>
        <a:lstStyle/>
        <a:p>
          <a:r>
            <a:rPr lang="pt-BR" sz="1200" b="1" u="sng" dirty="0" smtClean="0"/>
            <a:t>OPERAÇÃO</a:t>
          </a:r>
        </a:p>
        <a:p>
          <a:endParaRPr lang="pt-BR" sz="1200" dirty="0" smtClean="0"/>
        </a:p>
        <a:p>
          <a:r>
            <a:rPr lang="pt-BR" sz="1200" dirty="0" smtClean="0"/>
            <a:t>Mesa  c/gravação</a:t>
          </a:r>
        </a:p>
        <a:p>
          <a:endParaRPr lang="pt-BR" sz="1200" dirty="0" smtClean="0"/>
        </a:p>
        <a:p>
          <a:r>
            <a:rPr lang="pt-BR" sz="1200" dirty="0" smtClean="0"/>
            <a:t>Seleção dos ativos financeiros</a:t>
          </a:r>
        </a:p>
        <a:p>
          <a:endParaRPr lang="pt-BR" sz="1200" dirty="0" smtClean="0"/>
        </a:p>
        <a:p>
          <a:r>
            <a:rPr lang="pt-BR" sz="1200" dirty="0" smtClean="0"/>
            <a:t>Plataforma eletrônica</a:t>
          </a:r>
        </a:p>
        <a:p>
          <a:endParaRPr lang="pt-BR" sz="1200" dirty="0" smtClean="0"/>
        </a:p>
        <a:p>
          <a:r>
            <a:rPr lang="pt-BR" sz="1200" dirty="0" err="1" smtClean="0"/>
            <a:t>Rastreável</a:t>
          </a:r>
          <a:endParaRPr lang="pt-BR" sz="1200" dirty="0" smtClean="0"/>
        </a:p>
        <a:p>
          <a:endParaRPr lang="pt-BR" sz="1200" dirty="0" smtClean="0"/>
        </a:p>
        <a:p>
          <a:r>
            <a:rPr lang="pt-BR" sz="1200" dirty="0" smtClean="0"/>
            <a:t>Gestão do Portfólio</a:t>
          </a:r>
        </a:p>
        <a:p>
          <a:endParaRPr lang="pt-BR" sz="1200" dirty="0" smtClean="0"/>
        </a:p>
        <a:p>
          <a:r>
            <a:rPr lang="pt-BR" sz="1200" dirty="0" smtClean="0"/>
            <a:t>Túnel da ANBIMA</a:t>
          </a:r>
          <a:endParaRPr lang="pt-BR" sz="1200" dirty="0"/>
        </a:p>
      </dgm:t>
    </dgm:pt>
    <dgm:pt modelId="{3EA771BF-2408-429E-A662-5153B33F1A6B}" type="parTrans" cxnId="{08733DC4-E178-4DC3-B07E-64EE397A7651}">
      <dgm:prSet/>
      <dgm:spPr/>
      <dgm:t>
        <a:bodyPr/>
        <a:lstStyle/>
        <a:p>
          <a:endParaRPr lang="pt-BR" sz="1200"/>
        </a:p>
      </dgm:t>
    </dgm:pt>
    <dgm:pt modelId="{DD09E1D9-3A10-4716-A535-72E25EFE627F}" type="sibTrans" cxnId="{08733DC4-E178-4DC3-B07E-64EE397A7651}">
      <dgm:prSet/>
      <dgm:spPr/>
      <dgm:t>
        <a:bodyPr/>
        <a:lstStyle/>
        <a:p>
          <a:endParaRPr lang="pt-BR" sz="1200"/>
        </a:p>
      </dgm:t>
    </dgm:pt>
    <dgm:pt modelId="{F104C057-FBCA-4030-8C93-CC771B02E15E}">
      <dgm:prSet custT="1"/>
      <dgm:spPr/>
      <dgm:t>
        <a:bodyPr/>
        <a:lstStyle/>
        <a:p>
          <a:r>
            <a:rPr lang="pt-BR" sz="1200" b="1" u="sng" dirty="0" smtClean="0"/>
            <a:t>MONITORAMENTO E CONTROLE </a:t>
          </a:r>
        </a:p>
        <a:p>
          <a:r>
            <a:rPr lang="pt-BR" sz="1200" dirty="0" smtClean="0"/>
            <a:t>Acompanhamento Diário das Operações</a:t>
          </a:r>
        </a:p>
        <a:p>
          <a:endParaRPr lang="pt-BR" sz="1200" dirty="0" smtClean="0"/>
        </a:p>
        <a:p>
          <a:r>
            <a:rPr lang="pt-BR" sz="1200" dirty="0" smtClean="0"/>
            <a:t>Custódia</a:t>
          </a:r>
        </a:p>
        <a:p>
          <a:endParaRPr lang="pt-BR" sz="1200" dirty="0" smtClean="0"/>
        </a:p>
        <a:p>
          <a:r>
            <a:rPr lang="pt-BR" sz="1200" dirty="0" smtClean="0"/>
            <a:t>Relatório dos Ativos Financeiros (site)</a:t>
          </a:r>
        </a:p>
        <a:p>
          <a:endParaRPr lang="pt-BR" sz="1200" dirty="0" smtClean="0"/>
        </a:p>
        <a:p>
          <a:r>
            <a:rPr lang="pt-BR" sz="1200" dirty="0" smtClean="0"/>
            <a:t>Controle pelo CF</a:t>
          </a:r>
        </a:p>
        <a:p>
          <a:endParaRPr lang="pt-BR" sz="1200" dirty="0" smtClean="0"/>
        </a:p>
        <a:p>
          <a:endParaRPr lang="pt-BR" sz="1200" dirty="0" smtClean="0"/>
        </a:p>
        <a:p>
          <a:endParaRPr lang="pt-BR" sz="1200" dirty="0"/>
        </a:p>
      </dgm:t>
    </dgm:pt>
    <dgm:pt modelId="{C76E71C2-0D21-4916-BB5B-1B718E15237F}" type="parTrans" cxnId="{A526BBA7-78D5-4665-987D-95B04DBA0CEA}">
      <dgm:prSet/>
      <dgm:spPr/>
      <dgm:t>
        <a:bodyPr/>
        <a:lstStyle/>
        <a:p>
          <a:endParaRPr lang="pt-BR" sz="1200"/>
        </a:p>
      </dgm:t>
    </dgm:pt>
    <dgm:pt modelId="{580EEA36-338D-45A1-9A83-CF88F64059A3}" type="sibTrans" cxnId="{A526BBA7-78D5-4665-987D-95B04DBA0CEA}">
      <dgm:prSet/>
      <dgm:spPr/>
      <dgm:t>
        <a:bodyPr/>
        <a:lstStyle/>
        <a:p>
          <a:endParaRPr lang="pt-BR" sz="1200"/>
        </a:p>
      </dgm:t>
    </dgm:pt>
    <dgm:pt modelId="{BDB11603-173B-438B-B386-FEA46D4B90B9}">
      <dgm:prSet phldrT="[Texto]" custT="1"/>
      <dgm:spPr/>
      <dgm:t>
        <a:bodyPr/>
        <a:lstStyle/>
        <a:p>
          <a:endParaRPr lang="pt-BR" sz="1200" dirty="0"/>
        </a:p>
      </dgm:t>
    </dgm:pt>
    <dgm:pt modelId="{D8837418-F13C-406A-A8DE-8F5594F2E1B7}" type="parTrans" cxnId="{32E940E5-953B-4580-A2AF-CA1CD65C9C14}">
      <dgm:prSet/>
      <dgm:spPr/>
      <dgm:t>
        <a:bodyPr/>
        <a:lstStyle/>
        <a:p>
          <a:endParaRPr lang="pt-BR" sz="1200"/>
        </a:p>
      </dgm:t>
    </dgm:pt>
    <dgm:pt modelId="{33A89CB1-0BD5-4884-9357-E740CD351AF4}" type="sibTrans" cxnId="{32E940E5-953B-4580-A2AF-CA1CD65C9C14}">
      <dgm:prSet/>
      <dgm:spPr/>
      <dgm:t>
        <a:bodyPr/>
        <a:lstStyle/>
        <a:p>
          <a:endParaRPr lang="pt-BR" sz="1200"/>
        </a:p>
      </dgm:t>
    </dgm:pt>
    <dgm:pt modelId="{6FB12538-4C36-4F05-84DD-9150489F13D3}">
      <dgm:prSet phldrT="[Texto]" custT="1"/>
      <dgm:spPr/>
      <dgm:t>
        <a:bodyPr/>
        <a:lstStyle/>
        <a:p>
          <a:endParaRPr lang="pt-BR" sz="1200" dirty="0"/>
        </a:p>
      </dgm:t>
    </dgm:pt>
    <dgm:pt modelId="{388208BE-668E-41C1-B612-2E83D541E7AB}" type="parTrans" cxnId="{E1F0C192-9101-4D9A-82DB-048CD8A4EDE8}">
      <dgm:prSet/>
      <dgm:spPr/>
      <dgm:t>
        <a:bodyPr/>
        <a:lstStyle/>
        <a:p>
          <a:endParaRPr lang="pt-BR" sz="1200"/>
        </a:p>
      </dgm:t>
    </dgm:pt>
    <dgm:pt modelId="{33BC07CB-FA5F-402B-9448-229C76B21E36}" type="sibTrans" cxnId="{E1F0C192-9101-4D9A-82DB-048CD8A4EDE8}">
      <dgm:prSet/>
      <dgm:spPr/>
      <dgm:t>
        <a:bodyPr/>
        <a:lstStyle/>
        <a:p>
          <a:endParaRPr lang="pt-BR" sz="1200"/>
        </a:p>
      </dgm:t>
    </dgm:pt>
    <dgm:pt modelId="{CA57AC62-0F6A-4057-B81A-E1E00DD83396}">
      <dgm:prSet phldrT="[Texto]" custT="1"/>
      <dgm:spPr/>
      <dgm:t>
        <a:bodyPr/>
        <a:lstStyle/>
        <a:p>
          <a:endParaRPr lang="pt-BR" sz="1200" i="1" dirty="0"/>
        </a:p>
      </dgm:t>
    </dgm:pt>
    <dgm:pt modelId="{20A8937D-05D1-49E1-AF10-9E23B6A44869}" type="parTrans" cxnId="{F812FA01-0AC0-46C3-83CE-C52A0E53E37D}">
      <dgm:prSet/>
      <dgm:spPr/>
      <dgm:t>
        <a:bodyPr/>
        <a:lstStyle/>
        <a:p>
          <a:endParaRPr lang="pt-BR" sz="1200"/>
        </a:p>
      </dgm:t>
    </dgm:pt>
    <dgm:pt modelId="{491AF12D-52A4-490B-961D-105186E61323}" type="sibTrans" cxnId="{F812FA01-0AC0-46C3-83CE-C52A0E53E37D}">
      <dgm:prSet/>
      <dgm:spPr/>
      <dgm:t>
        <a:bodyPr/>
        <a:lstStyle/>
        <a:p>
          <a:endParaRPr lang="pt-BR" sz="1200"/>
        </a:p>
      </dgm:t>
    </dgm:pt>
    <dgm:pt modelId="{BA14E022-743D-4795-A79E-FB54B4621841}">
      <dgm:prSet phldrT="[Texto]" custT="1"/>
      <dgm:spPr/>
      <dgm:t>
        <a:bodyPr/>
        <a:lstStyle/>
        <a:p>
          <a:endParaRPr lang="pt-BR" sz="1200" dirty="0"/>
        </a:p>
      </dgm:t>
    </dgm:pt>
    <dgm:pt modelId="{7818CC40-23F2-4014-8A19-8516D40EEA60}" type="parTrans" cxnId="{3603CA40-116E-46A1-B4E8-D32FE187F1AE}">
      <dgm:prSet/>
      <dgm:spPr/>
      <dgm:t>
        <a:bodyPr/>
        <a:lstStyle/>
        <a:p>
          <a:endParaRPr lang="pt-BR" sz="1200"/>
        </a:p>
      </dgm:t>
    </dgm:pt>
    <dgm:pt modelId="{2E5A65BC-AFA3-462C-BBCF-596BFCDC93E3}" type="sibTrans" cxnId="{3603CA40-116E-46A1-B4E8-D32FE187F1AE}">
      <dgm:prSet/>
      <dgm:spPr/>
      <dgm:t>
        <a:bodyPr/>
        <a:lstStyle/>
        <a:p>
          <a:endParaRPr lang="pt-BR" sz="1200"/>
        </a:p>
      </dgm:t>
    </dgm:pt>
    <dgm:pt modelId="{7741964F-9D9C-4EBC-AF18-33E7A1B837BF}">
      <dgm:prSet phldrT="[Texto]" custT="1"/>
      <dgm:spPr/>
      <dgm:t>
        <a:bodyPr/>
        <a:lstStyle/>
        <a:p>
          <a:r>
            <a:rPr lang="pt-BR" sz="1200" dirty="0" smtClean="0"/>
            <a:t>Capacitação/ Qualificação</a:t>
          </a:r>
          <a:endParaRPr lang="pt-BR" sz="1200" dirty="0"/>
        </a:p>
      </dgm:t>
    </dgm:pt>
    <dgm:pt modelId="{D36C97ED-A302-42C4-AC47-FFA64F3CE42C}" type="parTrans" cxnId="{ED98D956-1FF9-442E-8DA4-8C369E522D8E}">
      <dgm:prSet/>
      <dgm:spPr/>
      <dgm:t>
        <a:bodyPr/>
        <a:lstStyle/>
        <a:p>
          <a:endParaRPr lang="pt-BR" sz="1200"/>
        </a:p>
      </dgm:t>
    </dgm:pt>
    <dgm:pt modelId="{B50D76F9-F334-4C51-AAEF-1D43075964C3}" type="sibTrans" cxnId="{ED98D956-1FF9-442E-8DA4-8C369E522D8E}">
      <dgm:prSet/>
      <dgm:spPr/>
      <dgm:t>
        <a:bodyPr/>
        <a:lstStyle/>
        <a:p>
          <a:endParaRPr lang="pt-BR" sz="1200"/>
        </a:p>
      </dgm:t>
    </dgm:pt>
    <dgm:pt modelId="{F78355FC-6141-494F-ADA0-55E3230E8A97}">
      <dgm:prSet phldrT="[Texto]" custT="1"/>
      <dgm:spPr/>
      <dgm:t>
        <a:bodyPr/>
        <a:lstStyle/>
        <a:p>
          <a:r>
            <a:rPr lang="pt-BR" sz="1200" dirty="0" smtClean="0"/>
            <a:t>Perfil Demográfico dos Planos de Benefícios</a:t>
          </a:r>
          <a:endParaRPr lang="pt-BR" sz="1200" dirty="0"/>
        </a:p>
      </dgm:t>
    </dgm:pt>
    <dgm:pt modelId="{60B4E077-2910-4E46-A7F3-2002C7F461D4}" type="parTrans" cxnId="{96165452-110D-4C6A-BDF4-C16821528D3F}">
      <dgm:prSet/>
      <dgm:spPr/>
      <dgm:t>
        <a:bodyPr/>
        <a:lstStyle/>
        <a:p>
          <a:endParaRPr lang="pt-BR" sz="1200"/>
        </a:p>
      </dgm:t>
    </dgm:pt>
    <dgm:pt modelId="{F9C10791-E09E-4D9B-8420-108CD8485925}" type="sibTrans" cxnId="{96165452-110D-4C6A-BDF4-C16821528D3F}">
      <dgm:prSet/>
      <dgm:spPr/>
      <dgm:t>
        <a:bodyPr/>
        <a:lstStyle/>
        <a:p>
          <a:endParaRPr lang="pt-BR" sz="1200"/>
        </a:p>
      </dgm:t>
    </dgm:pt>
    <dgm:pt modelId="{A1C0B7A4-3301-403B-AC5A-9844F7033818}">
      <dgm:prSet phldrT="[Texto]" custT="1"/>
      <dgm:spPr/>
      <dgm:t>
        <a:bodyPr/>
        <a:lstStyle/>
        <a:p>
          <a:r>
            <a:rPr lang="pt-BR" sz="1200" dirty="0" smtClean="0"/>
            <a:t>Divulgação da PI (prospectos)</a:t>
          </a:r>
          <a:endParaRPr lang="pt-BR" sz="1200" dirty="0"/>
        </a:p>
      </dgm:t>
    </dgm:pt>
    <dgm:pt modelId="{667EBE9F-6BD3-4038-A9F8-54980313B9F9}" type="parTrans" cxnId="{5B85B4BA-A0D7-4BCD-9083-1416CDD90BBC}">
      <dgm:prSet/>
      <dgm:spPr/>
      <dgm:t>
        <a:bodyPr/>
        <a:lstStyle/>
        <a:p>
          <a:endParaRPr lang="pt-BR" sz="1200"/>
        </a:p>
      </dgm:t>
    </dgm:pt>
    <dgm:pt modelId="{00AC4E5D-43BD-472B-9E84-477A07CD5A39}" type="sibTrans" cxnId="{5B85B4BA-A0D7-4BCD-9083-1416CDD90BBC}">
      <dgm:prSet/>
      <dgm:spPr/>
      <dgm:t>
        <a:bodyPr/>
        <a:lstStyle/>
        <a:p>
          <a:endParaRPr lang="pt-BR" sz="1200"/>
        </a:p>
      </dgm:t>
    </dgm:pt>
    <dgm:pt modelId="{6529E1EC-C0B6-43F0-981D-C22697FEC4A5}">
      <dgm:prSet phldrT="[Texto]" custT="1"/>
      <dgm:spPr/>
      <dgm:t>
        <a:bodyPr/>
        <a:lstStyle/>
        <a:p>
          <a:endParaRPr lang="pt-BR" sz="1200" dirty="0"/>
        </a:p>
      </dgm:t>
    </dgm:pt>
    <dgm:pt modelId="{6A074FFC-BDC0-42B0-ACF4-A401F8C0329C}" type="parTrans" cxnId="{19C5B117-9940-4E31-B861-78E3704949CB}">
      <dgm:prSet/>
      <dgm:spPr/>
      <dgm:t>
        <a:bodyPr/>
        <a:lstStyle/>
        <a:p>
          <a:endParaRPr lang="pt-BR" sz="1200"/>
        </a:p>
      </dgm:t>
    </dgm:pt>
    <dgm:pt modelId="{88291EBD-02D4-45CA-AC09-F409624615F4}" type="sibTrans" cxnId="{19C5B117-9940-4E31-B861-78E3704949CB}">
      <dgm:prSet/>
      <dgm:spPr/>
      <dgm:t>
        <a:bodyPr/>
        <a:lstStyle/>
        <a:p>
          <a:endParaRPr lang="pt-BR" sz="1200"/>
        </a:p>
      </dgm:t>
    </dgm:pt>
    <dgm:pt modelId="{63EEF16E-BD61-4A3C-A911-6EBDDDC8BEBF}">
      <dgm:prSet phldrT="[Texto]" custT="1"/>
      <dgm:spPr/>
      <dgm:t>
        <a:bodyPr/>
        <a:lstStyle/>
        <a:p>
          <a:endParaRPr lang="pt-BR" sz="1200" dirty="0"/>
        </a:p>
      </dgm:t>
    </dgm:pt>
    <dgm:pt modelId="{6C682387-6539-4EF6-97CE-7E409BA4D536}" type="parTrans" cxnId="{A1078A81-CD69-4AD7-B8DF-67BA14EDBA77}">
      <dgm:prSet/>
      <dgm:spPr/>
      <dgm:t>
        <a:bodyPr/>
        <a:lstStyle/>
        <a:p>
          <a:endParaRPr lang="pt-BR" sz="1200"/>
        </a:p>
      </dgm:t>
    </dgm:pt>
    <dgm:pt modelId="{4E5A2777-EF8D-4AC4-8BF5-CA193C34AE62}" type="sibTrans" cxnId="{A1078A81-CD69-4AD7-B8DF-67BA14EDBA77}">
      <dgm:prSet/>
      <dgm:spPr/>
      <dgm:t>
        <a:bodyPr/>
        <a:lstStyle/>
        <a:p>
          <a:endParaRPr lang="pt-BR" sz="1200"/>
        </a:p>
      </dgm:t>
    </dgm:pt>
    <dgm:pt modelId="{C5879898-1737-444C-BE52-FC16F4078756}">
      <dgm:prSet phldrT="[Texto]" custT="1"/>
      <dgm:spPr/>
      <dgm:t>
        <a:bodyPr/>
        <a:lstStyle/>
        <a:p>
          <a:endParaRPr lang="pt-BR" sz="1200" dirty="0"/>
        </a:p>
      </dgm:t>
    </dgm:pt>
    <dgm:pt modelId="{05948173-298C-4188-BEED-16DA9436F9A6}" type="parTrans" cxnId="{AC5C710C-33EC-40A9-9259-656EDC8777AD}">
      <dgm:prSet/>
      <dgm:spPr/>
      <dgm:t>
        <a:bodyPr/>
        <a:lstStyle/>
        <a:p>
          <a:endParaRPr lang="pt-BR" sz="1200"/>
        </a:p>
      </dgm:t>
    </dgm:pt>
    <dgm:pt modelId="{48B5B7FF-0F25-4753-8362-4F5CA4FEABB3}" type="sibTrans" cxnId="{AC5C710C-33EC-40A9-9259-656EDC8777AD}">
      <dgm:prSet/>
      <dgm:spPr/>
      <dgm:t>
        <a:bodyPr/>
        <a:lstStyle/>
        <a:p>
          <a:endParaRPr lang="pt-BR" sz="1200"/>
        </a:p>
      </dgm:t>
    </dgm:pt>
    <dgm:pt modelId="{9EA27028-211C-4781-9374-0103B3216C53}">
      <dgm:prSet phldrT="[Texto]" custT="1"/>
      <dgm:spPr/>
      <dgm:t>
        <a:bodyPr/>
        <a:lstStyle/>
        <a:p>
          <a:endParaRPr lang="pt-BR" sz="1200" dirty="0"/>
        </a:p>
      </dgm:t>
    </dgm:pt>
    <dgm:pt modelId="{B1ED2E74-2CC1-4BB8-8A0F-31A6267E9FAD}" type="parTrans" cxnId="{F480D1A2-6788-4C10-AE57-1441BD2A83EB}">
      <dgm:prSet/>
      <dgm:spPr/>
      <dgm:t>
        <a:bodyPr/>
        <a:lstStyle/>
        <a:p>
          <a:endParaRPr lang="pt-BR"/>
        </a:p>
      </dgm:t>
    </dgm:pt>
    <dgm:pt modelId="{2E67BE16-B5CA-4EB7-BF45-5F22229A2557}" type="sibTrans" cxnId="{F480D1A2-6788-4C10-AE57-1441BD2A83EB}">
      <dgm:prSet/>
      <dgm:spPr/>
      <dgm:t>
        <a:bodyPr/>
        <a:lstStyle/>
        <a:p>
          <a:endParaRPr lang="pt-BR"/>
        </a:p>
      </dgm:t>
    </dgm:pt>
    <dgm:pt modelId="{C669F7FE-7565-4561-919E-EF35AB5D2F63}">
      <dgm:prSet phldrT="[Texto]" custT="1"/>
      <dgm:spPr/>
      <dgm:t>
        <a:bodyPr/>
        <a:lstStyle/>
        <a:p>
          <a:r>
            <a:rPr lang="pt-BR" sz="1200" dirty="0" smtClean="0"/>
            <a:t>Aprovação do CD</a:t>
          </a:r>
          <a:endParaRPr lang="pt-BR" sz="1200" dirty="0"/>
        </a:p>
      </dgm:t>
    </dgm:pt>
    <dgm:pt modelId="{8B5A38EF-B500-42F2-8213-267DDC784359}" type="parTrans" cxnId="{88A6AC1A-63D3-4957-9708-D6F8E3620C6E}">
      <dgm:prSet/>
      <dgm:spPr/>
      <dgm:t>
        <a:bodyPr/>
        <a:lstStyle/>
        <a:p>
          <a:endParaRPr lang="pt-BR"/>
        </a:p>
      </dgm:t>
    </dgm:pt>
    <dgm:pt modelId="{9512BC8D-3BB0-444B-B56D-11F2288E00D3}" type="sibTrans" cxnId="{88A6AC1A-63D3-4957-9708-D6F8E3620C6E}">
      <dgm:prSet/>
      <dgm:spPr/>
      <dgm:t>
        <a:bodyPr/>
        <a:lstStyle/>
        <a:p>
          <a:endParaRPr lang="pt-BR"/>
        </a:p>
      </dgm:t>
    </dgm:pt>
    <dgm:pt modelId="{B3EF558D-9A01-4183-8A11-5E3328969CA6}" type="pres">
      <dgm:prSet presAssocID="{AC61647B-0BB9-4211-A966-13C3A35562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6524BC-A554-4794-ADA6-DA9DA79784AD}" type="pres">
      <dgm:prSet presAssocID="{0BB93A2D-4659-43AF-A5B4-D1DB3B4797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490A41-47C8-4420-B974-2E3D3B7DD5AF}" type="pres">
      <dgm:prSet presAssocID="{4E41E554-C9FF-4165-944F-B047215C8543}" presName="sibTrans" presStyleCnt="0"/>
      <dgm:spPr/>
    </dgm:pt>
    <dgm:pt modelId="{2C172C40-1BC6-4F67-B00B-5D8998F569F1}" type="pres">
      <dgm:prSet presAssocID="{7B374DB6-DC5E-491C-89A9-4D84B85FAB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05CF53-D8E5-4CE2-A2D5-F8DDA2834BE2}" type="pres">
      <dgm:prSet presAssocID="{991935D5-B54B-48F8-9907-E662780A3139}" presName="sibTrans" presStyleCnt="0"/>
      <dgm:spPr/>
    </dgm:pt>
    <dgm:pt modelId="{4EC4243A-07D0-4374-8468-9DB77A067EF4}" type="pres">
      <dgm:prSet presAssocID="{8AA728F0-1C00-4E0B-B5D6-4F601827F6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5FF4F7-A87A-4C8B-955D-63ADDE5759BE}" type="pres">
      <dgm:prSet presAssocID="{7D2CD061-9C72-4EF5-A10B-EDEA864FE3E3}" presName="sibTrans" presStyleCnt="0"/>
      <dgm:spPr/>
    </dgm:pt>
    <dgm:pt modelId="{34DB5B83-3D73-4E44-8AD5-7A57484C30BB}" type="pres">
      <dgm:prSet presAssocID="{DBDF780B-A164-47A6-82CE-59E02F630A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8EE54E-A326-47F1-942C-30DBA60CFF4A}" type="pres">
      <dgm:prSet presAssocID="{DD09E1D9-3A10-4716-A535-72E25EFE627F}" presName="sibTrans" presStyleCnt="0"/>
      <dgm:spPr/>
    </dgm:pt>
    <dgm:pt modelId="{C3F5BBE9-E11C-4E37-BB3D-734D3B57D8AC}" type="pres">
      <dgm:prSet presAssocID="{F104C057-FBCA-4030-8C93-CC771B02E15E}" presName="node" presStyleLbl="node1" presStyleIdx="4" presStyleCnt="5" custLinFactX="2077" custLinFactNeighborX="100000" custLinFactNeighborY="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BCA6B5-A951-4A4F-97F6-ECCBEBC7C1DA}" srcId="{0BB93A2D-4659-43AF-A5B4-D1DB3B47973C}" destId="{A352D675-E5F6-4C99-874F-C059E8A8304D}" srcOrd="4" destOrd="0" parTransId="{B93E3DC4-A388-4C39-BD0E-D13D4B276A45}" sibTransId="{5E84C644-E444-42B0-A62D-367625110C94}"/>
    <dgm:cxn modelId="{32E940E5-953B-4580-A2AF-CA1CD65C9C14}" srcId="{8AA728F0-1C00-4E0B-B5D6-4F601827F6A0}" destId="{BDB11603-173B-438B-B386-FEA46D4B90B9}" srcOrd="1" destOrd="0" parTransId="{D8837418-F13C-406A-A8DE-8F5594F2E1B7}" sibTransId="{33A89CB1-0BD5-4884-9357-E740CD351AF4}"/>
    <dgm:cxn modelId="{3C15C98B-8DF9-4DCA-B2C1-40E1AC49539D}" type="presOf" srcId="{6529E1EC-C0B6-43F0-981D-C22697FEC4A5}" destId="{306524BC-A554-4794-ADA6-DA9DA79784AD}" srcOrd="0" destOrd="2" presId="urn:microsoft.com/office/officeart/2005/8/layout/hList6"/>
    <dgm:cxn modelId="{A9731607-8685-4ACE-9A69-EFB8575771A2}" srcId="{8AA728F0-1C00-4E0B-B5D6-4F601827F6A0}" destId="{A5AE31F0-7D03-426A-8D0B-5AD3273A50AD}" srcOrd="0" destOrd="0" parTransId="{C5EC4CB3-EB41-4157-80C1-2F5E6107A121}" sibTransId="{11628EF5-0F91-4642-B0C4-B35783464D8D}"/>
    <dgm:cxn modelId="{F480D1A2-6788-4C10-AE57-1441BD2A83EB}" srcId="{0BB93A2D-4659-43AF-A5B4-D1DB3B47973C}" destId="{9EA27028-211C-4781-9374-0103B3216C53}" srcOrd="7" destOrd="0" parTransId="{B1ED2E74-2CC1-4BB8-8A0F-31A6267E9FAD}" sibTransId="{2E67BE16-B5CA-4EB7-BF45-5F22229A2557}"/>
    <dgm:cxn modelId="{540F9554-136F-492A-A37A-AF27BA01CD80}" type="presOf" srcId="{0BB93A2D-4659-43AF-A5B4-D1DB3B47973C}" destId="{306524BC-A554-4794-ADA6-DA9DA79784AD}" srcOrd="0" destOrd="0" presId="urn:microsoft.com/office/officeart/2005/8/layout/hList6"/>
    <dgm:cxn modelId="{96165452-110D-4C6A-BDF4-C16821528D3F}" srcId="{7B374DB6-DC5E-491C-89A9-4D84B85FABE5}" destId="{F78355FC-6141-494F-ADA0-55E3230E8A97}" srcOrd="2" destOrd="0" parTransId="{60B4E077-2910-4E46-A7F3-2002C7F461D4}" sibTransId="{F9C10791-E09E-4D9B-8420-108CD8485925}"/>
    <dgm:cxn modelId="{7982562E-9738-46C1-879C-59E5FC566F56}" type="presOf" srcId="{A352D675-E5F6-4C99-874F-C059E8A8304D}" destId="{306524BC-A554-4794-ADA6-DA9DA79784AD}" srcOrd="0" destOrd="5" presId="urn:microsoft.com/office/officeart/2005/8/layout/hList6"/>
    <dgm:cxn modelId="{4FB58246-65B7-4B60-810D-544BF69EC48F}" srcId="{8AA728F0-1C00-4E0B-B5D6-4F601827F6A0}" destId="{28052EBC-49FF-4743-BC01-7094D49C34C9}" srcOrd="8" destOrd="0" parTransId="{F8AB643D-C2EF-49D2-A980-122A3AAB0271}" sibTransId="{35BB8937-0B40-4EBA-909D-176CFF75A61E}"/>
    <dgm:cxn modelId="{03DA8EF0-6D31-4874-89BF-13937F180695}" type="presOf" srcId="{F78355FC-6141-494F-ADA0-55E3230E8A97}" destId="{2C172C40-1BC6-4F67-B00B-5D8998F569F1}" srcOrd="0" destOrd="3" presId="urn:microsoft.com/office/officeart/2005/8/layout/hList6"/>
    <dgm:cxn modelId="{A5EBC0BA-B8B4-42F6-8BA0-969B19FC5C28}" srcId="{0BB93A2D-4659-43AF-A5B4-D1DB3B47973C}" destId="{B73ACB3C-7003-41F7-B1F1-1438680C55CE}" srcOrd="8" destOrd="0" parTransId="{4EFA4CC8-5D5F-42C2-B537-F12FC1ECCA64}" sibTransId="{D2122679-FA09-45C5-9F78-423D233B6E72}"/>
    <dgm:cxn modelId="{D54B086B-3ED6-441F-8393-54AD3DD797B6}" type="presOf" srcId="{7B374DB6-DC5E-491C-89A9-4D84B85FABE5}" destId="{2C172C40-1BC6-4F67-B00B-5D8998F569F1}" srcOrd="0" destOrd="0" presId="urn:microsoft.com/office/officeart/2005/8/layout/hList6"/>
    <dgm:cxn modelId="{8F2A056F-3F27-40FA-B637-08BC1ED016A1}" type="presOf" srcId="{4445E942-838E-4095-A306-F784D962D0DD}" destId="{2C172C40-1BC6-4F67-B00B-5D8998F569F1}" srcOrd="0" destOrd="5" presId="urn:microsoft.com/office/officeart/2005/8/layout/hList6"/>
    <dgm:cxn modelId="{90AD68E2-F0D8-4F66-B304-0C6D90ECA4EE}" type="presOf" srcId="{CDA37B0E-44ED-40F6-AFF6-7669945333CD}" destId="{4EC4243A-07D0-4374-8468-9DB77A067EF4}" srcOrd="0" destOrd="7" presId="urn:microsoft.com/office/officeart/2005/8/layout/hList6"/>
    <dgm:cxn modelId="{F25673BF-D5A6-44CE-BD04-7B2429F470BF}" type="presOf" srcId="{CA57AC62-0F6A-4057-B81A-E1E00DD83396}" destId="{4EC4243A-07D0-4374-8468-9DB77A067EF4}" srcOrd="0" destOrd="6" presId="urn:microsoft.com/office/officeart/2005/8/layout/hList6"/>
    <dgm:cxn modelId="{01020F68-4AF5-489F-A38D-7A674AE5C038}" srcId="{7B374DB6-DC5E-491C-89A9-4D84B85FABE5}" destId="{03B633AC-0EB8-4776-B5B4-712285FCD017}" srcOrd="0" destOrd="0" parTransId="{97375063-C399-49FC-9E8B-8C347D278DE1}" sibTransId="{F93355C5-196A-4ECF-B25C-F668C65FD92D}"/>
    <dgm:cxn modelId="{A526BBA7-78D5-4665-987D-95B04DBA0CEA}" srcId="{AC61647B-0BB9-4211-A966-13C3A3556252}" destId="{F104C057-FBCA-4030-8C93-CC771B02E15E}" srcOrd="4" destOrd="0" parTransId="{C76E71C2-0D21-4916-BB5B-1B718E15237F}" sibTransId="{580EEA36-338D-45A1-9A83-CF88F64059A3}"/>
    <dgm:cxn modelId="{E1F0C192-9101-4D9A-82DB-048CD8A4EDE8}" srcId="{8AA728F0-1C00-4E0B-B5D6-4F601827F6A0}" destId="{6FB12538-4C36-4F05-84DD-9150489F13D3}" srcOrd="3" destOrd="0" parTransId="{388208BE-668E-41C1-B612-2E83D541E7AB}" sibTransId="{33BC07CB-FA5F-402B-9448-229C76B21E36}"/>
    <dgm:cxn modelId="{ED98D956-1FF9-442E-8DA4-8C369E522D8E}" srcId="{7B374DB6-DC5E-491C-89A9-4D84B85FABE5}" destId="{7741964F-9D9C-4EBC-AF18-33E7A1B837BF}" srcOrd="1" destOrd="0" parTransId="{D36C97ED-A302-42C4-AC47-FFA64F3CE42C}" sibTransId="{B50D76F9-F334-4C51-AAEF-1D43075964C3}"/>
    <dgm:cxn modelId="{AF6A4190-7640-4D2E-BE87-CB3A0B0046C0}" type="presOf" srcId="{DBDF780B-A164-47A6-82CE-59E02F630A61}" destId="{34DB5B83-3D73-4E44-8AD5-7A57484C30BB}" srcOrd="0" destOrd="0" presId="urn:microsoft.com/office/officeart/2005/8/layout/hList6"/>
    <dgm:cxn modelId="{FC77854A-EE3F-40EB-A631-FEB5BA6E37F6}" type="presOf" srcId="{9EA27028-211C-4781-9374-0103B3216C53}" destId="{306524BC-A554-4794-ADA6-DA9DA79784AD}" srcOrd="0" destOrd="8" presId="urn:microsoft.com/office/officeart/2005/8/layout/hList6"/>
    <dgm:cxn modelId="{88A6AC1A-63D3-4957-9708-D6F8E3620C6E}" srcId="{7B374DB6-DC5E-491C-89A9-4D84B85FABE5}" destId="{C669F7FE-7565-4561-919E-EF35AB5D2F63}" srcOrd="5" destOrd="0" parTransId="{8B5A38EF-B500-42F2-8213-267DDC784359}" sibTransId="{9512BC8D-3BB0-444B-B56D-11F2288E00D3}"/>
    <dgm:cxn modelId="{D0010A9F-4995-48B5-81D8-0FE6AE57AE0A}" type="presOf" srcId="{BF688E0B-3E47-4C24-A19C-5EFB2F5C67CF}" destId="{306524BC-A554-4794-ADA6-DA9DA79784AD}" srcOrd="0" destOrd="7" presId="urn:microsoft.com/office/officeart/2005/8/layout/hList6"/>
    <dgm:cxn modelId="{5B85B4BA-A0D7-4BCD-9083-1416CDD90BBC}" srcId="{7B374DB6-DC5E-491C-89A9-4D84B85FABE5}" destId="{A1C0B7A4-3301-403B-AC5A-9844F7033818}" srcOrd="3" destOrd="0" parTransId="{667EBE9F-6BD3-4038-A9F8-54980313B9F9}" sibTransId="{00AC4E5D-43BD-472B-9E84-477A07CD5A39}"/>
    <dgm:cxn modelId="{F5AC5627-E88D-4F24-84C4-094E0104F833}" type="presOf" srcId="{8AA728F0-1C00-4E0B-B5D6-4F601827F6A0}" destId="{4EC4243A-07D0-4374-8468-9DB77A067EF4}" srcOrd="0" destOrd="0" presId="urn:microsoft.com/office/officeart/2005/8/layout/hList6"/>
    <dgm:cxn modelId="{AB0C2C04-73AE-4CF6-95D3-35FCB8163038}" type="presOf" srcId="{AC61647B-0BB9-4211-A966-13C3A3556252}" destId="{B3EF558D-9A01-4183-8A11-5E3328969CA6}" srcOrd="0" destOrd="0" presId="urn:microsoft.com/office/officeart/2005/8/layout/hList6"/>
    <dgm:cxn modelId="{ED612D18-A884-4A4A-B23C-118E959BAFE0}" type="presOf" srcId="{C5879898-1737-444C-BE52-FC16F4078756}" destId="{306524BC-A554-4794-ADA6-DA9DA79784AD}" srcOrd="0" destOrd="6" presId="urn:microsoft.com/office/officeart/2005/8/layout/hList6"/>
    <dgm:cxn modelId="{CE2A241B-BFE4-4CAA-9ACE-C629470445EA}" type="presOf" srcId="{6B14E155-9CB2-40C4-89BB-F9A2857FE6DD}" destId="{4EC4243A-07D0-4374-8468-9DB77A067EF4}" srcOrd="0" destOrd="3" presId="urn:microsoft.com/office/officeart/2005/8/layout/hList6"/>
    <dgm:cxn modelId="{7E9D4665-0F0E-4421-876D-1FB09D5993C6}" srcId="{AC61647B-0BB9-4211-A966-13C3A3556252}" destId="{7B374DB6-DC5E-491C-89A9-4D84B85FABE5}" srcOrd="1" destOrd="0" parTransId="{1CE99709-8531-4499-A53C-5B541BCC376F}" sibTransId="{991935D5-B54B-48F8-9907-E662780A3139}"/>
    <dgm:cxn modelId="{3F9C6EB1-256F-405B-894E-7655DF73A6ED}" type="presOf" srcId="{A5AE31F0-7D03-426A-8D0B-5AD3273A50AD}" destId="{4EC4243A-07D0-4374-8468-9DB77A067EF4}" srcOrd="0" destOrd="1" presId="urn:microsoft.com/office/officeart/2005/8/layout/hList6"/>
    <dgm:cxn modelId="{A9104797-7EF5-4028-B952-1D4319FD8A52}" type="presOf" srcId="{7A5A3914-16F6-4EDF-BD64-79EE4A543172}" destId="{306524BC-A554-4794-ADA6-DA9DA79784AD}" srcOrd="0" destOrd="3" presId="urn:microsoft.com/office/officeart/2005/8/layout/hList6"/>
    <dgm:cxn modelId="{3603CA40-116E-46A1-B4E8-D32FE187F1AE}" srcId="{8AA728F0-1C00-4E0B-B5D6-4F601827F6A0}" destId="{BA14E022-743D-4795-A79E-FB54B4621841}" srcOrd="7" destOrd="0" parTransId="{7818CC40-23F2-4014-8A19-8516D40EEA60}" sibTransId="{2E5A65BC-AFA3-462C-BBCF-596BFCDC93E3}"/>
    <dgm:cxn modelId="{C105A2EC-6F43-41AE-9A9B-3CEA8DFDFBF7}" srcId="{8AA728F0-1C00-4E0B-B5D6-4F601827F6A0}" destId="{CDA37B0E-44ED-40F6-AFF6-7669945333CD}" srcOrd="6" destOrd="0" parTransId="{BF9F03FC-9A61-4918-88B6-40155CB91D01}" sibTransId="{88380944-A016-4312-8AEE-51C0FF74FF40}"/>
    <dgm:cxn modelId="{8B6EA79A-AD23-4297-855E-AEA71FE6868B}" type="presOf" srcId="{B73ACB3C-7003-41F7-B1F1-1438680C55CE}" destId="{306524BC-A554-4794-ADA6-DA9DA79784AD}" srcOrd="0" destOrd="9" presId="urn:microsoft.com/office/officeart/2005/8/layout/hList6"/>
    <dgm:cxn modelId="{086ECE6E-36FC-442F-8EAE-68B8616A2759}" srcId="{0BB93A2D-4659-43AF-A5B4-D1DB3B47973C}" destId="{BF688E0B-3E47-4C24-A19C-5EFB2F5C67CF}" srcOrd="6" destOrd="0" parTransId="{003E99FF-7DDF-489A-99E0-3E83DB464967}" sibTransId="{97DAA63F-40B5-4D06-B636-4E98AEC4B86E}"/>
    <dgm:cxn modelId="{F338B171-0A6E-4F29-B584-8991A2E6E4F3}" srcId="{7B374DB6-DC5E-491C-89A9-4D84B85FABE5}" destId="{4445E942-838E-4095-A306-F784D962D0DD}" srcOrd="4" destOrd="0" parTransId="{0289C5C6-4B2C-4BED-9DA0-AFCB38C2F264}" sibTransId="{47A7DF19-EEEB-48C4-B45D-4B35FA8271EB}"/>
    <dgm:cxn modelId="{19C5B117-9940-4E31-B861-78E3704949CB}" srcId="{0BB93A2D-4659-43AF-A5B4-D1DB3B47973C}" destId="{6529E1EC-C0B6-43F0-981D-C22697FEC4A5}" srcOrd="1" destOrd="0" parTransId="{6A074FFC-BDC0-42B0-ACF4-A401F8C0329C}" sibTransId="{88291EBD-02D4-45CA-AC09-F409624615F4}"/>
    <dgm:cxn modelId="{99BDD30D-C102-4A4B-BBEC-509B3A853A85}" type="presOf" srcId="{C669F7FE-7565-4561-919E-EF35AB5D2F63}" destId="{2C172C40-1BC6-4F67-B00B-5D8998F569F1}" srcOrd="0" destOrd="6" presId="urn:microsoft.com/office/officeart/2005/8/layout/hList6"/>
    <dgm:cxn modelId="{6E4A35BA-D240-48E1-8E24-023173D4BEA8}" type="presOf" srcId="{BA14E022-743D-4795-A79E-FB54B4621841}" destId="{4EC4243A-07D0-4374-8468-9DB77A067EF4}" srcOrd="0" destOrd="8" presId="urn:microsoft.com/office/officeart/2005/8/layout/hList6"/>
    <dgm:cxn modelId="{0B3BB6E1-9832-40CD-AF56-5538332A2BA3}" srcId="{0BB93A2D-4659-43AF-A5B4-D1DB3B47973C}" destId="{7A5A3914-16F6-4EDF-BD64-79EE4A543172}" srcOrd="2" destOrd="0" parTransId="{48A999B0-33E0-4EEC-BACE-A171C49EB3A2}" sibTransId="{29BB0690-C29E-4165-9E59-C4A3F82839C5}"/>
    <dgm:cxn modelId="{AC1471D0-CFFD-4F7C-8ECB-05870D9DD8A9}" type="presOf" srcId="{BDB11603-173B-438B-B386-FEA46D4B90B9}" destId="{4EC4243A-07D0-4374-8468-9DB77A067EF4}" srcOrd="0" destOrd="2" presId="urn:microsoft.com/office/officeart/2005/8/layout/hList6"/>
    <dgm:cxn modelId="{91603CCE-6D3F-41CB-BB30-C1B272316473}" type="presOf" srcId="{6FB12538-4C36-4F05-84DD-9150489F13D3}" destId="{4EC4243A-07D0-4374-8468-9DB77A067EF4}" srcOrd="0" destOrd="4" presId="urn:microsoft.com/office/officeart/2005/8/layout/hList6"/>
    <dgm:cxn modelId="{F1DC2B5F-9FCF-4F9B-8C79-6C036F76270C}" type="presOf" srcId="{03B633AC-0EB8-4776-B5B4-712285FCD017}" destId="{2C172C40-1BC6-4F67-B00B-5D8998F569F1}" srcOrd="0" destOrd="1" presId="urn:microsoft.com/office/officeart/2005/8/layout/hList6"/>
    <dgm:cxn modelId="{7E1BAA78-4616-40B4-B668-99E945A1370B}" srcId="{8AA728F0-1C00-4E0B-B5D6-4F601827F6A0}" destId="{6EFD7481-69DC-43B1-A4A9-1F754AE37FED}" srcOrd="4" destOrd="0" parTransId="{97199FCC-DD8C-4446-AB62-B57B9E072B74}" sibTransId="{09380B6F-F8D6-4B49-B09D-2A32B538E601}"/>
    <dgm:cxn modelId="{E05E2B0E-62D7-4016-97D6-844DBF766D0F}" type="presOf" srcId="{28052EBC-49FF-4743-BC01-7094D49C34C9}" destId="{4EC4243A-07D0-4374-8468-9DB77A067EF4}" srcOrd="0" destOrd="9" presId="urn:microsoft.com/office/officeart/2005/8/layout/hList6"/>
    <dgm:cxn modelId="{CD9F2BFC-E930-4953-94C0-2B24EFDA83D0}" type="presOf" srcId="{7741964F-9D9C-4EBC-AF18-33E7A1B837BF}" destId="{2C172C40-1BC6-4F67-B00B-5D8998F569F1}" srcOrd="0" destOrd="2" presId="urn:microsoft.com/office/officeart/2005/8/layout/hList6"/>
    <dgm:cxn modelId="{9940B191-442C-4E9E-BE1E-8DA9845C8A85}" srcId="{8AA728F0-1C00-4E0B-B5D6-4F601827F6A0}" destId="{6B14E155-9CB2-40C4-89BB-F9A2857FE6DD}" srcOrd="2" destOrd="0" parTransId="{AF421EC8-BBA1-490B-B683-1D5A799D2009}" sibTransId="{798C801E-73AB-46C1-A6DE-BD1AD0DB7338}"/>
    <dgm:cxn modelId="{64C373C4-D506-440A-8F19-7FC850258F29}" type="presOf" srcId="{F104C057-FBCA-4030-8C93-CC771B02E15E}" destId="{C3F5BBE9-E11C-4E37-BB3D-734D3B57D8AC}" srcOrd="0" destOrd="0" presId="urn:microsoft.com/office/officeart/2005/8/layout/hList6"/>
    <dgm:cxn modelId="{F812FA01-0AC0-46C3-83CE-C52A0E53E37D}" srcId="{8AA728F0-1C00-4E0B-B5D6-4F601827F6A0}" destId="{CA57AC62-0F6A-4057-B81A-E1E00DD83396}" srcOrd="5" destOrd="0" parTransId="{20A8937D-05D1-49E1-AF10-9E23B6A44869}" sibTransId="{491AF12D-52A4-490B-961D-105186E61323}"/>
    <dgm:cxn modelId="{26C2E720-F96B-4D78-9DDA-3A1C08ED999D}" type="presOf" srcId="{9F62E576-C546-4808-B81A-F670E288B30B}" destId="{306524BC-A554-4794-ADA6-DA9DA79784AD}" srcOrd="0" destOrd="1" presId="urn:microsoft.com/office/officeart/2005/8/layout/hList6"/>
    <dgm:cxn modelId="{AC5C710C-33EC-40A9-9259-656EDC8777AD}" srcId="{0BB93A2D-4659-43AF-A5B4-D1DB3B47973C}" destId="{C5879898-1737-444C-BE52-FC16F4078756}" srcOrd="5" destOrd="0" parTransId="{05948173-298C-4188-BEED-16DA9436F9A6}" sibTransId="{48B5B7FF-0F25-4753-8362-4F5CA4FEABB3}"/>
    <dgm:cxn modelId="{27CEE12F-80B5-49F1-B4F1-E3C12370918D}" srcId="{AC61647B-0BB9-4211-A966-13C3A3556252}" destId="{0BB93A2D-4659-43AF-A5B4-D1DB3B47973C}" srcOrd="0" destOrd="0" parTransId="{4D8AC6D6-49B8-4453-AA33-ACFAB626B219}" sibTransId="{4E41E554-C9FF-4165-944F-B047215C8543}"/>
    <dgm:cxn modelId="{FBEB6058-5BF6-40AF-9D8F-5109FEDAB9BC}" srcId="{0BB93A2D-4659-43AF-A5B4-D1DB3B47973C}" destId="{9F62E576-C546-4808-B81A-F670E288B30B}" srcOrd="0" destOrd="0" parTransId="{E9DAB95D-7B6B-4ACC-9999-281BA65C6EA3}" sibTransId="{A7F3B05A-4D7D-4CA6-8790-CCA9A9319390}"/>
    <dgm:cxn modelId="{3FFE9D68-EE38-4F10-8441-67FA62997FC5}" type="presOf" srcId="{A1C0B7A4-3301-403B-AC5A-9844F7033818}" destId="{2C172C40-1BC6-4F67-B00B-5D8998F569F1}" srcOrd="0" destOrd="4" presId="urn:microsoft.com/office/officeart/2005/8/layout/hList6"/>
    <dgm:cxn modelId="{08733DC4-E178-4DC3-B07E-64EE397A7651}" srcId="{AC61647B-0BB9-4211-A966-13C3A3556252}" destId="{DBDF780B-A164-47A6-82CE-59E02F630A61}" srcOrd="3" destOrd="0" parTransId="{3EA771BF-2408-429E-A662-5153B33F1A6B}" sibTransId="{DD09E1D9-3A10-4716-A535-72E25EFE627F}"/>
    <dgm:cxn modelId="{2C73B060-FB25-4FD7-923B-2B69B2E7E317}" srcId="{AC61647B-0BB9-4211-A966-13C3A3556252}" destId="{8AA728F0-1C00-4E0B-B5D6-4F601827F6A0}" srcOrd="2" destOrd="0" parTransId="{17273EBA-8F6A-4693-B6BC-7EA7321F59D7}" sibTransId="{7D2CD061-9C72-4EF5-A10B-EDEA864FE3E3}"/>
    <dgm:cxn modelId="{077D1A0E-6091-4954-8AF0-B84F30067465}" type="presOf" srcId="{6EFD7481-69DC-43B1-A4A9-1F754AE37FED}" destId="{4EC4243A-07D0-4374-8468-9DB77A067EF4}" srcOrd="0" destOrd="5" presId="urn:microsoft.com/office/officeart/2005/8/layout/hList6"/>
    <dgm:cxn modelId="{5CB8334A-100E-4933-AD05-39DD8CD2F3E3}" type="presOf" srcId="{63EEF16E-BD61-4A3C-A911-6EBDDDC8BEBF}" destId="{306524BC-A554-4794-ADA6-DA9DA79784AD}" srcOrd="0" destOrd="4" presId="urn:microsoft.com/office/officeart/2005/8/layout/hList6"/>
    <dgm:cxn modelId="{A1078A81-CD69-4AD7-B8DF-67BA14EDBA77}" srcId="{0BB93A2D-4659-43AF-A5B4-D1DB3B47973C}" destId="{63EEF16E-BD61-4A3C-A911-6EBDDDC8BEBF}" srcOrd="3" destOrd="0" parTransId="{6C682387-6539-4EF6-97CE-7E409BA4D536}" sibTransId="{4E5A2777-EF8D-4AC4-8BF5-CA193C34AE62}"/>
    <dgm:cxn modelId="{DFC67EA5-B586-40B1-A92C-EEF3EBF665F2}" type="presParOf" srcId="{B3EF558D-9A01-4183-8A11-5E3328969CA6}" destId="{306524BC-A554-4794-ADA6-DA9DA79784AD}" srcOrd="0" destOrd="0" presId="urn:microsoft.com/office/officeart/2005/8/layout/hList6"/>
    <dgm:cxn modelId="{EBA29506-5640-4D23-88FF-40EFFDA4744C}" type="presParOf" srcId="{B3EF558D-9A01-4183-8A11-5E3328969CA6}" destId="{B0490A41-47C8-4420-B974-2E3D3B7DD5AF}" srcOrd="1" destOrd="0" presId="urn:microsoft.com/office/officeart/2005/8/layout/hList6"/>
    <dgm:cxn modelId="{3116FDE5-5E3C-4A69-BBC7-7107675B6743}" type="presParOf" srcId="{B3EF558D-9A01-4183-8A11-5E3328969CA6}" destId="{2C172C40-1BC6-4F67-B00B-5D8998F569F1}" srcOrd="2" destOrd="0" presId="urn:microsoft.com/office/officeart/2005/8/layout/hList6"/>
    <dgm:cxn modelId="{36A4E2FE-9BD0-4650-8367-2767815D834A}" type="presParOf" srcId="{B3EF558D-9A01-4183-8A11-5E3328969CA6}" destId="{ED05CF53-D8E5-4CE2-A2D5-F8DDA2834BE2}" srcOrd="3" destOrd="0" presId="urn:microsoft.com/office/officeart/2005/8/layout/hList6"/>
    <dgm:cxn modelId="{8F5A98B1-7099-40EC-8320-6393C859DAFF}" type="presParOf" srcId="{B3EF558D-9A01-4183-8A11-5E3328969CA6}" destId="{4EC4243A-07D0-4374-8468-9DB77A067EF4}" srcOrd="4" destOrd="0" presId="urn:microsoft.com/office/officeart/2005/8/layout/hList6"/>
    <dgm:cxn modelId="{4ACA8703-7E1F-49BC-B88A-41869F68D1DC}" type="presParOf" srcId="{B3EF558D-9A01-4183-8A11-5E3328969CA6}" destId="{5E5FF4F7-A87A-4C8B-955D-63ADDE5759BE}" srcOrd="5" destOrd="0" presId="urn:microsoft.com/office/officeart/2005/8/layout/hList6"/>
    <dgm:cxn modelId="{75CD0F1A-1CAD-4F56-8696-61E40571CB14}" type="presParOf" srcId="{B3EF558D-9A01-4183-8A11-5E3328969CA6}" destId="{34DB5B83-3D73-4E44-8AD5-7A57484C30BB}" srcOrd="6" destOrd="0" presId="urn:microsoft.com/office/officeart/2005/8/layout/hList6"/>
    <dgm:cxn modelId="{0036281D-0D0F-4D08-9C7D-623984C69D54}" type="presParOf" srcId="{B3EF558D-9A01-4183-8A11-5E3328969CA6}" destId="{908EE54E-A326-47F1-942C-30DBA60CFF4A}" srcOrd="7" destOrd="0" presId="urn:microsoft.com/office/officeart/2005/8/layout/hList6"/>
    <dgm:cxn modelId="{7A2D6C10-B462-4C8B-99BE-D7668EBF9C50}" type="presParOf" srcId="{B3EF558D-9A01-4183-8A11-5E3328969CA6}" destId="{C3F5BBE9-E11C-4E37-BB3D-734D3B57D8A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491657-2CC3-4AC8-B5FE-564FAD77ECE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3CC5C7-B5BA-4360-9FC1-52439667801E}">
      <dgm:prSet phldrT="[Texto]" custT="1"/>
      <dgm:spPr/>
      <dgm:t>
        <a:bodyPr/>
        <a:lstStyle/>
        <a:p>
          <a:r>
            <a:rPr lang="pt-BR" sz="9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pt-BR" sz="900" b="1" dirty="0" smtClean="0">
              <a:latin typeface="Arial" panose="020B0604020202020204" pitchFamily="34" charset="0"/>
              <a:cs typeface="Arial" panose="020B0604020202020204" pitchFamily="34" charset="0"/>
            </a:rPr>
            <a:t>2 contribuições mensais</a:t>
          </a:r>
          <a:endParaRPr lang="pt-BR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BC3C6-52EF-408F-8919-AA30153A881F}" type="parTrans" cxnId="{31C212D8-59BF-4E90-B970-4BCE859EE512}">
      <dgm:prSet/>
      <dgm:spPr/>
      <dgm:t>
        <a:bodyPr/>
        <a:lstStyle/>
        <a:p>
          <a:endParaRPr lang="pt-BR"/>
        </a:p>
      </dgm:t>
    </dgm:pt>
    <dgm:pt modelId="{F3926C62-1F77-4F5B-B3AB-9615E6968F47}" type="sibTrans" cxnId="{31C212D8-59BF-4E90-B970-4BCE859EE512}">
      <dgm:prSet/>
      <dgm:spPr/>
      <dgm:t>
        <a:bodyPr/>
        <a:lstStyle/>
        <a:p>
          <a:endParaRPr lang="pt-BR"/>
        </a:p>
      </dgm:t>
    </dgm:pt>
    <dgm:pt modelId="{46218F03-F9B7-4CC3-98ED-C546B25293BF}">
      <dgm:prSet phldrT="[Texto]" custT="1"/>
      <dgm:spPr/>
      <dgm:t>
        <a:bodyPr/>
        <a:lstStyle/>
        <a:p>
          <a:r>
            <a:rPr lang="pt-BR" sz="900" b="1" dirty="0" smtClean="0">
              <a:latin typeface="Arial" panose="020B0604020202020204" pitchFamily="34" charset="0"/>
              <a:cs typeface="Arial" panose="020B0604020202020204" pitchFamily="34" charset="0"/>
            </a:rPr>
            <a:t>Reserva mínima de </a:t>
          </a:r>
        </a:p>
        <a:p>
          <a:r>
            <a:rPr lang="pt-BR" sz="900" b="1" dirty="0" smtClean="0">
              <a:latin typeface="Arial" panose="020B0604020202020204" pitchFamily="34" charset="0"/>
              <a:cs typeface="Arial" panose="020B0604020202020204" pitchFamily="34" charset="0"/>
            </a:rPr>
            <a:t>R$ 7 mil</a:t>
          </a:r>
          <a:endParaRPr lang="pt-BR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80B81-F18F-45EE-AA2C-0DCF0212825C}" type="parTrans" cxnId="{FEDAC82B-866C-473E-9A5E-9A8A013895EA}">
      <dgm:prSet/>
      <dgm:spPr/>
      <dgm:t>
        <a:bodyPr/>
        <a:lstStyle/>
        <a:p>
          <a:endParaRPr lang="pt-BR"/>
        </a:p>
      </dgm:t>
    </dgm:pt>
    <dgm:pt modelId="{16546BC1-FA10-4910-8263-46984BE45E38}" type="sibTrans" cxnId="{FEDAC82B-866C-473E-9A5E-9A8A013895EA}">
      <dgm:prSet/>
      <dgm:spPr/>
      <dgm:t>
        <a:bodyPr/>
        <a:lstStyle/>
        <a:p>
          <a:endParaRPr lang="pt-BR"/>
        </a:p>
      </dgm:t>
    </dgm:pt>
    <dgm:pt modelId="{B98A2F69-0BBE-4D47-9B84-B151C468BB34}">
      <dgm:prSet phldrT="[Texto]"/>
      <dgm:spPr/>
      <dgm:t>
        <a:bodyPr/>
        <a:lstStyle/>
        <a:p>
          <a:r>
            <a:rPr lang="pt-BR" b="1" u="sng" dirty="0" smtClean="0">
              <a:latin typeface="Arial" panose="020B0604020202020204" pitchFamily="34" charset="0"/>
              <a:cs typeface="Arial" panose="020B0604020202020204" pitchFamily="34" charset="0"/>
            </a:rPr>
            <a:t>Valor Empréstimo: </a:t>
          </a:r>
        </a:p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4 x remuneração (limitado à reserva de poupança do participante)</a:t>
          </a:r>
        </a:p>
      </dgm:t>
    </dgm:pt>
    <dgm:pt modelId="{4D9D11DE-6A42-4E28-8E21-5C28D6F98BF8}" type="parTrans" cxnId="{18930878-E91A-424B-A610-813F700F53B3}">
      <dgm:prSet/>
      <dgm:spPr/>
      <dgm:t>
        <a:bodyPr/>
        <a:lstStyle/>
        <a:p>
          <a:endParaRPr lang="pt-BR"/>
        </a:p>
      </dgm:t>
    </dgm:pt>
    <dgm:pt modelId="{D835AF47-31DD-44D2-BBF3-710D50F93114}" type="sibTrans" cxnId="{18930878-E91A-424B-A610-813F700F53B3}">
      <dgm:prSet/>
      <dgm:spPr/>
      <dgm:t>
        <a:bodyPr/>
        <a:lstStyle/>
        <a:p>
          <a:endParaRPr lang="pt-BR"/>
        </a:p>
      </dgm:t>
    </dgm:pt>
    <dgm:pt modelId="{41F57CFC-BF43-4A2B-B623-9B1C11EF05FD}">
      <dgm:prSet custT="1"/>
      <dgm:spPr/>
      <dgm:t>
        <a:bodyPr/>
        <a:lstStyle/>
        <a:p>
          <a:r>
            <a:rPr lang="pt-BR" sz="900" b="1" dirty="0" smtClean="0">
              <a:latin typeface="Arial" panose="020B0604020202020204" pitchFamily="34" charset="0"/>
              <a:cs typeface="Arial" panose="020B0604020202020204" pitchFamily="34" charset="0"/>
            </a:rPr>
            <a:t>Consignado em folha de pagamento </a:t>
          </a:r>
          <a:endParaRPr lang="pt-BR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A2B4B-9DC3-421A-8981-335D02F28B22}" type="parTrans" cxnId="{08C8CD1C-6200-4599-A44E-D90AC6759D42}">
      <dgm:prSet/>
      <dgm:spPr/>
      <dgm:t>
        <a:bodyPr/>
        <a:lstStyle/>
        <a:p>
          <a:endParaRPr lang="pt-BR"/>
        </a:p>
      </dgm:t>
    </dgm:pt>
    <dgm:pt modelId="{79D3E1E8-4116-49E9-A7A4-BB3F17317F91}" type="sibTrans" cxnId="{08C8CD1C-6200-4599-A44E-D90AC6759D42}">
      <dgm:prSet/>
      <dgm:spPr/>
      <dgm:t>
        <a:bodyPr/>
        <a:lstStyle/>
        <a:p>
          <a:endParaRPr lang="pt-BR"/>
        </a:p>
      </dgm:t>
    </dgm:pt>
    <dgm:pt modelId="{60A36569-D0B9-4411-BB95-61C08FE2EB41}" type="pres">
      <dgm:prSet presAssocID="{11491657-2CC3-4AC8-B5FE-564FAD77ECE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8419CA2-2C06-4CE3-A38D-73D5FF95704B}" type="pres">
      <dgm:prSet presAssocID="{B23CC5C7-B5BA-4360-9FC1-52439667801E}" presName="Accent1" presStyleCnt="0"/>
      <dgm:spPr/>
      <dgm:t>
        <a:bodyPr/>
        <a:lstStyle/>
        <a:p>
          <a:endParaRPr lang="pt-BR"/>
        </a:p>
      </dgm:t>
    </dgm:pt>
    <dgm:pt modelId="{B11E48E4-B91E-40E0-BAD8-683A48898C07}" type="pres">
      <dgm:prSet presAssocID="{B23CC5C7-B5BA-4360-9FC1-52439667801E}" presName="Accent" presStyleLbl="node1" presStyleIdx="0" presStyleCnt="4" custScaleX="112762"/>
      <dgm:spPr/>
      <dgm:t>
        <a:bodyPr/>
        <a:lstStyle/>
        <a:p>
          <a:endParaRPr lang="pt-BR"/>
        </a:p>
      </dgm:t>
    </dgm:pt>
    <dgm:pt modelId="{48AACB53-D316-48E9-95FA-3F3C177A0F6E}" type="pres">
      <dgm:prSet presAssocID="{B23CC5C7-B5BA-4360-9FC1-52439667801E}" presName="Parent1" presStyleLbl="revTx" presStyleIdx="0" presStyleCnt="4" custScaleX="1167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907B0B-38D7-4175-BF2C-11D28E270FC9}" type="pres">
      <dgm:prSet presAssocID="{46218F03-F9B7-4CC3-98ED-C546B25293BF}" presName="Accent2" presStyleCnt="0"/>
      <dgm:spPr/>
      <dgm:t>
        <a:bodyPr/>
        <a:lstStyle/>
        <a:p>
          <a:endParaRPr lang="pt-BR"/>
        </a:p>
      </dgm:t>
    </dgm:pt>
    <dgm:pt modelId="{E6ADCFB6-C036-4773-93BD-2FE7CE00656E}" type="pres">
      <dgm:prSet presAssocID="{46218F03-F9B7-4CC3-98ED-C546B25293BF}" presName="Accent" presStyleLbl="node1" presStyleIdx="1" presStyleCnt="4"/>
      <dgm:spPr/>
      <dgm:t>
        <a:bodyPr/>
        <a:lstStyle/>
        <a:p>
          <a:endParaRPr lang="pt-BR"/>
        </a:p>
      </dgm:t>
    </dgm:pt>
    <dgm:pt modelId="{BD745523-7D54-4BC1-9067-FA9E5C5B8ECA}" type="pres">
      <dgm:prSet presAssocID="{46218F03-F9B7-4CC3-98ED-C546B25293BF}" presName="Parent2" presStyleLbl="revTx" presStyleIdx="1" presStyleCnt="4" custScaleX="126574" custScaleY="105796" custLinFactNeighborX="56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806D08-DCC2-4CCD-8D40-ACF1B6FD99EE}" type="pres">
      <dgm:prSet presAssocID="{41F57CFC-BF43-4A2B-B623-9B1C11EF05FD}" presName="Accent3" presStyleCnt="0"/>
      <dgm:spPr/>
      <dgm:t>
        <a:bodyPr/>
        <a:lstStyle/>
        <a:p>
          <a:endParaRPr lang="pt-BR"/>
        </a:p>
      </dgm:t>
    </dgm:pt>
    <dgm:pt modelId="{AD949DAB-51F1-44A3-8075-71E31BC124D4}" type="pres">
      <dgm:prSet presAssocID="{41F57CFC-BF43-4A2B-B623-9B1C11EF05FD}" presName="Accent" presStyleLbl="node1" presStyleIdx="2" presStyleCnt="4"/>
      <dgm:spPr/>
      <dgm:t>
        <a:bodyPr/>
        <a:lstStyle/>
        <a:p>
          <a:endParaRPr lang="pt-BR"/>
        </a:p>
      </dgm:t>
    </dgm:pt>
    <dgm:pt modelId="{1AB46DB8-29DC-4691-99B9-EEAFC7146705}" type="pres">
      <dgm:prSet presAssocID="{41F57CFC-BF43-4A2B-B623-9B1C11EF05FD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1FCC5D-413A-4F9D-9ACA-1F8C789E6A10}" type="pres">
      <dgm:prSet presAssocID="{B98A2F69-0BBE-4D47-9B84-B151C468BB34}" presName="Accent4" presStyleCnt="0"/>
      <dgm:spPr/>
      <dgm:t>
        <a:bodyPr/>
        <a:lstStyle/>
        <a:p>
          <a:endParaRPr lang="pt-BR"/>
        </a:p>
      </dgm:t>
    </dgm:pt>
    <dgm:pt modelId="{658E284C-560B-4D10-92AE-B279D01BB07C}" type="pres">
      <dgm:prSet presAssocID="{B98A2F69-0BBE-4D47-9B84-B151C468BB34}" presName="Accent" presStyleLbl="node1" presStyleIdx="3" presStyleCnt="4"/>
      <dgm:spPr/>
      <dgm:t>
        <a:bodyPr/>
        <a:lstStyle/>
        <a:p>
          <a:endParaRPr lang="pt-BR"/>
        </a:p>
      </dgm:t>
    </dgm:pt>
    <dgm:pt modelId="{B4372AE0-F441-44BC-80FD-D8ABC1409AE6}" type="pres">
      <dgm:prSet presAssocID="{B98A2F69-0BBE-4D47-9B84-B151C468BB3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1DD549-6415-44A7-8CB9-44AE912FE62B}" type="presOf" srcId="{11491657-2CC3-4AC8-B5FE-564FAD77ECE0}" destId="{60A36569-D0B9-4411-BB95-61C08FE2EB41}" srcOrd="0" destOrd="0" presId="urn:microsoft.com/office/officeart/2009/layout/CircleArrowProcess"/>
    <dgm:cxn modelId="{31C212D8-59BF-4E90-B970-4BCE859EE512}" srcId="{11491657-2CC3-4AC8-B5FE-564FAD77ECE0}" destId="{B23CC5C7-B5BA-4360-9FC1-52439667801E}" srcOrd="0" destOrd="0" parTransId="{442BC3C6-52EF-408F-8919-AA30153A881F}" sibTransId="{F3926C62-1F77-4F5B-B3AB-9615E6968F47}"/>
    <dgm:cxn modelId="{08C8CD1C-6200-4599-A44E-D90AC6759D42}" srcId="{11491657-2CC3-4AC8-B5FE-564FAD77ECE0}" destId="{41F57CFC-BF43-4A2B-B623-9B1C11EF05FD}" srcOrd="2" destOrd="0" parTransId="{DC8A2B4B-9DC3-421A-8981-335D02F28B22}" sibTransId="{79D3E1E8-4116-49E9-A7A4-BB3F17317F91}"/>
    <dgm:cxn modelId="{87289192-6FEF-4EEE-A4C6-BDFE8FB6D84D}" type="presOf" srcId="{46218F03-F9B7-4CC3-98ED-C546B25293BF}" destId="{BD745523-7D54-4BC1-9067-FA9E5C5B8ECA}" srcOrd="0" destOrd="0" presId="urn:microsoft.com/office/officeart/2009/layout/CircleArrowProcess"/>
    <dgm:cxn modelId="{2C18CB2B-2FF4-4D2D-8F20-4ED01DCE99E2}" type="presOf" srcId="{B23CC5C7-B5BA-4360-9FC1-52439667801E}" destId="{48AACB53-D316-48E9-95FA-3F3C177A0F6E}" srcOrd="0" destOrd="0" presId="urn:microsoft.com/office/officeart/2009/layout/CircleArrowProcess"/>
    <dgm:cxn modelId="{18930878-E91A-424B-A610-813F700F53B3}" srcId="{11491657-2CC3-4AC8-B5FE-564FAD77ECE0}" destId="{B98A2F69-0BBE-4D47-9B84-B151C468BB34}" srcOrd="3" destOrd="0" parTransId="{4D9D11DE-6A42-4E28-8E21-5C28D6F98BF8}" sibTransId="{D835AF47-31DD-44D2-BBF3-710D50F93114}"/>
    <dgm:cxn modelId="{44BA26A1-03A0-4D46-A8D6-169AB48BBF6D}" type="presOf" srcId="{B98A2F69-0BBE-4D47-9B84-B151C468BB34}" destId="{B4372AE0-F441-44BC-80FD-D8ABC1409AE6}" srcOrd="0" destOrd="0" presId="urn:microsoft.com/office/officeart/2009/layout/CircleArrowProcess"/>
    <dgm:cxn modelId="{FEDAC82B-866C-473E-9A5E-9A8A013895EA}" srcId="{11491657-2CC3-4AC8-B5FE-564FAD77ECE0}" destId="{46218F03-F9B7-4CC3-98ED-C546B25293BF}" srcOrd="1" destOrd="0" parTransId="{11380B81-F18F-45EE-AA2C-0DCF0212825C}" sibTransId="{16546BC1-FA10-4910-8263-46984BE45E38}"/>
    <dgm:cxn modelId="{F6EB5172-3F49-4D1A-A386-07A9DBEA56EE}" type="presOf" srcId="{41F57CFC-BF43-4A2B-B623-9B1C11EF05FD}" destId="{1AB46DB8-29DC-4691-99B9-EEAFC7146705}" srcOrd="0" destOrd="0" presId="urn:microsoft.com/office/officeart/2009/layout/CircleArrowProcess"/>
    <dgm:cxn modelId="{93541BA0-0DD4-4B5A-B4E7-EB106740A93E}" type="presParOf" srcId="{60A36569-D0B9-4411-BB95-61C08FE2EB41}" destId="{98419CA2-2C06-4CE3-A38D-73D5FF95704B}" srcOrd="0" destOrd="0" presId="urn:microsoft.com/office/officeart/2009/layout/CircleArrowProcess"/>
    <dgm:cxn modelId="{0D3CAE7B-15D6-405C-82E6-54EF8F97F35B}" type="presParOf" srcId="{98419CA2-2C06-4CE3-A38D-73D5FF95704B}" destId="{B11E48E4-B91E-40E0-BAD8-683A48898C07}" srcOrd="0" destOrd="0" presId="urn:microsoft.com/office/officeart/2009/layout/CircleArrowProcess"/>
    <dgm:cxn modelId="{FCABB332-3AAB-4E04-86C2-0002ADADB51D}" type="presParOf" srcId="{60A36569-D0B9-4411-BB95-61C08FE2EB41}" destId="{48AACB53-D316-48E9-95FA-3F3C177A0F6E}" srcOrd="1" destOrd="0" presId="urn:microsoft.com/office/officeart/2009/layout/CircleArrowProcess"/>
    <dgm:cxn modelId="{D7330046-0569-4048-B519-2C07E152F6B5}" type="presParOf" srcId="{60A36569-D0B9-4411-BB95-61C08FE2EB41}" destId="{A9907B0B-38D7-4175-BF2C-11D28E270FC9}" srcOrd="2" destOrd="0" presId="urn:microsoft.com/office/officeart/2009/layout/CircleArrowProcess"/>
    <dgm:cxn modelId="{FEEC608B-58F4-4A49-909D-698758EF9F7F}" type="presParOf" srcId="{A9907B0B-38D7-4175-BF2C-11D28E270FC9}" destId="{E6ADCFB6-C036-4773-93BD-2FE7CE00656E}" srcOrd="0" destOrd="0" presId="urn:microsoft.com/office/officeart/2009/layout/CircleArrowProcess"/>
    <dgm:cxn modelId="{93872D47-5288-461A-9F6B-2D7A69C6E5D7}" type="presParOf" srcId="{60A36569-D0B9-4411-BB95-61C08FE2EB41}" destId="{BD745523-7D54-4BC1-9067-FA9E5C5B8ECA}" srcOrd="3" destOrd="0" presId="urn:microsoft.com/office/officeart/2009/layout/CircleArrowProcess"/>
    <dgm:cxn modelId="{DC156F4A-1E0B-4F82-9DA3-3D218AE723BE}" type="presParOf" srcId="{60A36569-D0B9-4411-BB95-61C08FE2EB41}" destId="{A6806D08-DCC2-4CCD-8D40-ACF1B6FD99EE}" srcOrd="4" destOrd="0" presId="urn:microsoft.com/office/officeart/2009/layout/CircleArrowProcess"/>
    <dgm:cxn modelId="{FA2FCC1F-7E6F-45D1-BC53-04F30AB43A45}" type="presParOf" srcId="{A6806D08-DCC2-4CCD-8D40-ACF1B6FD99EE}" destId="{AD949DAB-51F1-44A3-8075-71E31BC124D4}" srcOrd="0" destOrd="0" presId="urn:microsoft.com/office/officeart/2009/layout/CircleArrowProcess"/>
    <dgm:cxn modelId="{B98B1E51-BCB9-4B34-8ECD-CED9201C8A0E}" type="presParOf" srcId="{60A36569-D0B9-4411-BB95-61C08FE2EB41}" destId="{1AB46DB8-29DC-4691-99B9-EEAFC7146705}" srcOrd="5" destOrd="0" presId="urn:microsoft.com/office/officeart/2009/layout/CircleArrowProcess"/>
    <dgm:cxn modelId="{C2AABB5B-0A87-40FE-8134-A7869DB6F9F6}" type="presParOf" srcId="{60A36569-D0B9-4411-BB95-61C08FE2EB41}" destId="{6B1FCC5D-413A-4F9D-9ACA-1F8C789E6A10}" srcOrd="6" destOrd="0" presId="urn:microsoft.com/office/officeart/2009/layout/CircleArrowProcess"/>
    <dgm:cxn modelId="{A7A0AB36-6BF9-46E9-8151-1921C8F59741}" type="presParOf" srcId="{6B1FCC5D-413A-4F9D-9ACA-1F8C789E6A10}" destId="{658E284C-560B-4D10-92AE-B279D01BB07C}" srcOrd="0" destOrd="0" presId="urn:microsoft.com/office/officeart/2009/layout/CircleArrowProcess"/>
    <dgm:cxn modelId="{843CF19B-564B-4536-9354-38B32B1046A1}" type="presParOf" srcId="{60A36569-D0B9-4411-BB95-61C08FE2EB41}" destId="{B4372AE0-F441-44BC-80FD-D8ABC1409AE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5678A-0B30-4245-9AE5-8ABC528A9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600C4A-91CF-44AF-83F9-B44491C1DBCC}">
      <dgm:prSet phldrT="[Texto]"/>
      <dgm:spPr/>
      <dgm:t>
        <a:bodyPr/>
        <a:lstStyle/>
        <a:p>
          <a:r>
            <a:rPr lang="pt-BR" dirty="0"/>
            <a:t>Aposentadoria por Invalidez (</a:t>
          </a:r>
          <a:r>
            <a:rPr lang="pt-BR" u="sng" dirty="0"/>
            <a:t>independe de saldo</a:t>
          </a:r>
          <a:r>
            <a:rPr lang="pt-BR" dirty="0"/>
            <a:t>)</a:t>
          </a:r>
        </a:p>
      </dgm:t>
    </dgm:pt>
    <dgm:pt modelId="{43AE4808-26EF-4FE7-980A-D9992F5B9DA1}" type="parTrans" cxnId="{B4C69BCA-EABB-4808-B187-3C8718AD5808}">
      <dgm:prSet/>
      <dgm:spPr/>
      <dgm:t>
        <a:bodyPr/>
        <a:lstStyle/>
        <a:p>
          <a:endParaRPr lang="pt-BR"/>
        </a:p>
      </dgm:t>
    </dgm:pt>
    <dgm:pt modelId="{32C49AB5-A2A4-4528-BC39-71D30E03CFEA}" type="sibTrans" cxnId="{B4C69BCA-EABB-4808-B187-3C8718AD5808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7195F553-16DA-41A2-9465-979C722ADB0B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𝑑𝑖𝑎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80%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𝑅𝑃𝑃𝑆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)]×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𝑀𝐶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8,5%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7195F553-16DA-41A2-9465-979C722ADB0B}">
          <dgm:prSet phldrT="[Texto]"/>
          <dgm:spPr/>
          <dgm:t>
            <a:bodyPr/>
            <a:lstStyle/>
            <a:p>
              <a:pPr/>
              <a:r>
                <a:rPr lang="pt-BR" i="0" smtClean="0">
                  <a:latin typeface="Cambria Math" panose="02040503050406030204" pitchFamily="18" charset="0"/>
                </a:rPr>
                <a:t>[𝑀é𝑑𝑖𝑎</a:t>
              </a:r>
              <a:r>
                <a:rPr lang="pt-BR" i="0">
                  <a:latin typeface="Cambria Math" panose="02040503050406030204" pitchFamily="18" charset="0"/>
                </a:rPr>
                <a:t>(𝐵𝐶80%)−</a:t>
              </a:r>
              <a:r>
                <a:rPr lang="pt-BR" b="0" i="0" smtClean="0">
                  <a:latin typeface="Cambria Math" panose="02040503050406030204" pitchFamily="18" charset="0"/>
                </a:rPr>
                <a:t>(</a:t>
              </a:r>
              <a:r>
                <a:rPr lang="pt-BR" i="0">
                  <a:latin typeface="Cambria Math" panose="02040503050406030204" pitchFamily="18" charset="0"/>
                </a:rPr>
                <a:t>𝑅𝑃𝑃𝑆</a:t>
              </a:r>
              <a:r>
                <a:rPr lang="pt-BR" b="0" i="0" smtClean="0">
                  <a:latin typeface="Cambria Math" panose="02040503050406030204" pitchFamily="18" charset="0"/>
                </a:rPr>
                <a:t>+𝐵𝐸)</a:t>
              </a:r>
              <a:r>
                <a:rPr lang="pt-BR" i="0">
                  <a:latin typeface="Cambria Math" panose="02040503050406030204" pitchFamily="18" charset="0"/>
                </a:rPr>
                <a:t>]×(%𝑀𝐶)/(8,5%)</a:t>
              </a:r>
              <a:endParaRPr lang="pt-BR" dirty="0"/>
            </a:p>
          </dgm:t>
        </dgm:pt>
      </mc:Fallback>
    </mc:AlternateContent>
    <dgm:pt modelId="{104FAD38-4AE5-4D68-8769-07000FA88A39}" type="parTrans" cxnId="{A27C6861-CDC5-4781-8EB6-CDBFE58ECD70}">
      <dgm:prSet/>
      <dgm:spPr/>
      <dgm:t>
        <a:bodyPr/>
        <a:lstStyle/>
        <a:p>
          <a:endParaRPr lang="pt-BR"/>
        </a:p>
      </dgm:t>
    </dgm:pt>
    <dgm:pt modelId="{67194652-6703-4426-A94A-C236A29C6A03}" type="sibTrans" cxnId="{A27C6861-CDC5-4781-8EB6-CDBFE58ECD70}">
      <dgm:prSet/>
      <dgm:spPr/>
      <dgm:t>
        <a:bodyPr/>
        <a:lstStyle/>
        <a:p>
          <a:endParaRPr lang="pt-BR"/>
        </a:p>
      </dgm:t>
    </dgm:pt>
    <dgm:pt modelId="{11E3759B-B3B9-4FEB-8563-8C39FCF1976A}">
      <dgm:prSet phldrT="[Texto]"/>
      <dgm:spPr/>
      <dgm:t>
        <a:bodyPr/>
        <a:lstStyle/>
        <a:p>
          <a:r>
            <a:rPr lang="pt-BR" dirty="0"/>
            <a:t>Pensão por Morte de Ativo (</a:t>
          </a:r>
          <a:r>
            <a:rPr lang="pt-BR" u="sng" dirty="0"/>
            <a:t>independe de saldo</a:t>
          </a:r>
          <a:r>
            <a:rPr lang="pt-BR" dirty="0"/>
            <a:t>)</a:t>
          </a:r>
        </a:p>
      </dgm:t>
    </dgm:pt>
    <dgm:pt modelId="{BA81B874-F5B8-4779-9DCC-2D1BBA4DBDDC}" type="parTrans" cxnId="{20997A9C-3EAA-4996-A171-06D69E04CB95}">
      <dgm:prSet/>
      <dgm:spPr/>
      <dgm:t>
        <a:bodyPr/>
        <a:lstStyle/>
        <a:p>
          <a:endParaRPr lang="pt-BR"/>
        </a:p>
      </dgm:t>
    </dgm:pt>
    <dgm:pt modelId="{BF0CBF9E-A666-40BF-A3F5-B5459C2B9E22}" type="sibTrans" cxnId="{20997A9C-3EAA-4996-A171-06D69E04CB95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02CBD693-DE09-410C-BC0F-3903291EB97E}">
          <dgm:prSet phldrT="[Texto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pt-BR" i="1" smtClean="0">
                      <a:latin typeface="Cambria Math" panose="02040503050406030204" pitchFamily="18" charset="0"/>
                    </a:rPr>
                    <m:t>[</m:t>
                  </m:r>
                  <m:r>
                    <a:rPr lang="pt-BR" i="1" smtClean="0">
                      <a:latin typeface="Cambria Math" panose="02040503050406030204" pitchFamily="18" charset="0"/>
                    </a:rPr>
                    <m:t>𝑀</m:t>
                  </m:r>
                  <m:r>
                    <a:rPr lang="pt-BR" i="1" smtClean="0">
                      <a:latin typeface="Cambria Math" panose="02040503050406030204" pitchFamily="18" charset="0"/>
                    </a:rPr>
                    <m:t>é</m:t>
                  </m:r>
                  <m:r>
                    <a:rPr lang="pt-BR" i="1" smtClean="0">
                      <a:latin typeface="Cambria Math" panose="02040503050406030204" pitchFamily="18" charset="0"/>
                    </a:rPr>
                    <m:t>𝑑𝑖𝑎</m:t>
                  </m:r>
                  <m:d>
                    <m:dPr>
                      <m:ctrlPr>
                        <a:rPr lang="pt-BR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pt-BR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80%</m:t>
                      </m:r>
                    </m:e>
                  </m:d>
                  <m:r>
                    <a:rPr lang="pt-BR" i="1">
                      <a:latin typeface="Cambria Math" panose="02040503050406030204" pitchFamily="18" charset="0"/>
                    </a:rPr>
                    <m:t>−</m:t>
                  </m:r>
                  <m:r>
                    <a:rPr lang="pt-BR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pt-BR" i="1">
                      <a:latin typeface="Cambria Math" panose="02040503050406030204" pitchFamily="18" charset="0"/>
                    </a:rPr>
                    <m:t>𝑅𝑃𝑃𝑆</m:t>
                  </m:r>
                  <m:r>
                    <a:rPr lang="pt-BR" b="0" i="1" smtClean="0">
                      <a:latin typeface="Cambria Math" panose="02040503050406030204" pitchFamily="18" charset="0"/>
                    </a:rPr>
                    <m:t>+</m:t>
                  </m:r>
                  <m:r>
                    <a:rPr lang="pt-BR" b="0" i="1" smtClean="0">
                      <a:latin typeface="Cambria Math" panose="02040503050406030204" pitchFamily="18" charset="0"/>
                    </a:rPr>
                    <m:t>𝐵𝐸</m:t>
                  </m:r>
                  <m:r>
                    <a:rPr lang="pt-BR" b="0" i="1" smtClean="0">
                      <a:latin typeface="Cambria Math" panose="02040503050406030204" pitchFamily="18" charset="0"/>
                    </a:rPr>
                    <m:t>)]×</m:t>
                  </m:r>
                  <m:f>
                    <m:fPr>
                      <m:ctrlPr>
                        <a:rPr lang="pt-BR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pt-BR" i="1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𝑀𝐶</m:t>
                      </m:r>
                    </m:num>
                    <m:den>
                      <m:r>
                        <a:rPr lang="pt-BR" i="1">
                          <a:latin typeface="Cambria Math" panose="02040503050406030204" pitchFamily="18" charset="0"/>
                        </a:rPr>
                        <m:t>8,5%</m:t>
                      </m:r>
                    </m:den>
                  </m:f>
                  <m:r>
                    <a:rPr lang="pt-BR" i="1" smtClean="0">
                      <a:latin typeface="Cambria Math" panose="02040503050406030204" pitchFamily="18" charset="0"/>
                    </a:rPr>
                    <m:t>×</m:t>
                  </m:r>
                </m:oMath>
              </a14:m>
              <a:r>
                <a:rPr lang="pt-BR" dirty="0"/>
                <a:t>70%</a:t>
              </a:r>
            </a:p>
          </dgm:t>
        </dgm:pt>
      </mc:Choice>
      <mc:Fallback xmlns="">
        <dgm:pt modelId="{02CBD693-DE09-410C-BC0F-3903291EB97E}">
          <dgm:prSet phldrT="[Texto]"/>
          <dgm:spPr/>
          <dgm:t>
            <a:bodyPr/>
            <a:lstStyle/>
            <a:p>
              <a:r>
                <a:rPr lang="pt-BR" i="0" smtClean="0">
                  <a:latin typeface="Cambria Math" panose="02040503050406030204" pitchFamily="18" charset="0"/>
                </a:rPr>
                <a:t>[𝑀é𝑑𝑖𝑎</a:t>
              </a:r>
              <a:r>
                <a:rPr lang="pt-BR" i="0">
                  <a:latin typeface="Cambria Math" panose="02040503050406030204" pitchFamily="18" charset="0"/>
                </a:rPr>
                <a:t>(𝐵𝐶80%)−</a:t>
              </a:r>
              <a:r>
                <a:rPr lang="pt-BR" b="0" i="0" smtClean="0">
                  <a:latin typeface="Cambria Math" panose="02040503050406030204" pitchFamily="18" charset="0"/>
                </a:rPr>
                <a:t>(</a:t>
              </a:r>
              <a:r>
                <a:rPr lang="pt-BR" i="0">
                  <a:latin typeface="Cambria Math" panose="02040503050406030204" pitchFamily="18" charset="0"/>
                </a:rPr>
                <a:t>𝑅𝑃𝑃𝑆</a:t>
              </a:r>
              <a:r>
                <a:rPr lang="pt-BR" b="0" i="0" smtClean="0">
                  <a:latin typeface="Cambria Math" panose="02040503050406030204" pitchFamily="18" charset="0"/>
                </a:rPr>
                <a:t>+𝐵𝐸)</a:t>
              </a:r>
              <a:r>
                <a:rPr lang="pt-BR" i="0">
                  <a:latin typeface="Cambria Math" panose="02040503050406030204" pitchFamily="18" charset="0"/>
                </a:rPr>
                <a:t>]×(%𝑀𝐶)/(8,5%)</a:t>
              </a:r>
              <a:r>
                <a:rPr lang="pt-BR" i="0" smtClean="0">
                  <a:latin typeface="Cambria Math" panose="02040503050406030204" pitchFamily="18" charset="0"/>
                </a:rPr>
                <a:t>×</a:t>
              </a:r>
              <a:r>
                <a:rPr lang="pt-BR" dirty="0"/>
                <a:t>70%</a:t>
              </a:r>
            </a:p>
          </dgm:t>
        </dgm:pt>
      </mc:Fallback>
    </mc:AlternateContent>
    <dgm:pt modelId="{20ACA8FD-7B18-46E5-B824-635AB8BB4914}" type="parTrans" cxnId="{8BB60E5D-D530-416A-A872-021FAC6A5739}">
      <dgm:prSet/>
      <dgm:spPr/>
      <dgm:t>
        <a:bodyPr/>
        <a:lstStyle/>
        <a:p>
          <a:endParaRPr lang="pt-BR"/>
        </a:p>
      </dgm:t>
    </dgm:pt>
    <dgm:pt modelId="{DA687D33-998D-4B82-B0D9-17A0D4AD57FF}" type="sibTrans" cxnId="{8BB60E5D-D530-416A-A872-021FAC6A5739}">
      <dgm:prSet/>
      <dgm:spPr/>
      <dgm:t>
        <a:bodyPr/>
        <a:lstStyle/>
        <a:p>
          <a:endParaRPr lang="pt-BR"/>
        </a:p>
      </dgm:t>
    </dgm:pt>
    <dgm:pt modelId="{6A52ABD1-2E55-46E8-9025-F849774D246F}">
      <dgm:prSet phldrT="[Texto]"/>
      <dgm:spPr/>
      <dgm:t>
        <a:bodyPr/>
        <a:lstStyle/>
        <a:p>
          <a:r>
            <a:rPr lang="pt-BR" dirty="0"/>
            <a:t>Pensão por Morte de Assistido (independe de saldo)</a:t>
          </a:r>
        </a:p>
      </dgm:t>
    </dgm:pt>
    <dgm:pt modelId="{BCA0A3AC-42B5-42C5-8523-335EB00670DE}" type="parTrans" cxnId="{9879A253-36EC-4E44-9B1D-CEC724429CD6}">
      <dgm:prSet/>
      <dgm:spPr/>
      <dgm:t>
        <a:bodyPr/>
        <a:lstStyle/>
        <a:p>
          <a:endParaRPr lang="pt-BR"/>
        </a:p>
      </dgm:t>
    </dgm:pt>
    <dgm:pt modelId="{080468DC-4DEE-437F-9668-07283E9712E6}" type="sibTrans" cxnId="{9879A253-36EC-4E44-9B1D-CEC724429CD6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ED97210C-656A-487C-956B-449A7357D963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𝑅𝐴𝑆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𝑃𝐴𝑅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𝐹𝑎𝑡𝑜𝑟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%)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ED97210C-656A-487C-956B-449A7357D963}">
          <dgm:prSet phldrT="[Texto]"/>
          <dgm:spPr/>
          <dgm:t>
            <a:bodyPr/>
            <a:lstStyle/>
            <a:p>
              <a:r>
                <a:rPr lang="pt-BR" i="0" smtClean="0">
                  <a:latin typeface="Cambria Math" panose="02040503050406030204" pitchFamily="18" charset="0"/>
                </a:rPr>
                <a:t>(</a:t>
              </a:r>
              <a:r>
                <a:rPr lang="pt-BR" b="0" i="0" smtClean="0">
                  <a:latin typeface="Cambria Math" panose="02040503050406030204" pitchFamily="18" charset="0"/>
                </a:rPr>
                <a:t>𝑅𝐴𝑆+𝑃𝐴𝑅)/(</a:t>
              </a:r>
              <a:r>
                <a:rPr lang="pt-BR" i="0">
                  <a:latin typeface="Cambria Math" panose="02040503050406030204" pitchFamily="18" charset="0"/>
                </a:rPr>
                <a:t>𝐹𝑎𝑡𝑜𝑟 (𝐸𝑥𝑝</a:t>
              </a:r>
              <a:r>
                <a:rPr lang="pt-BR" b="0" i="0" smtClean="0">
                  <a:latin typeface="Cambria Math" panose="02040503050406030204" pitchFamily="18" charset="0"/>
                </a:rPr>
                <a:t>, </a:t>
              </a:r>
              <a:r>
                <a:rPr lang="pt-BR" i="0" smtClean="0">
                  <a:latin typeface="Cambria Math" panose="02040503050406030204" pitchFamily="18" charset="0"/>
                </a:rPr>
                <a:t>𝑖%</a:t>
              </a:r>
              <a:r>
                <a:rPr lang="pt-BR" i="0">
                  <a:latin typeface="Cambria Math" panose="02040503050406030204" pitchFamily="18" charset="0"/>
                </a:rPr>
                <a:t>)</a:t>
              </a:r>
              <a:r>
                <a:rPr lang="pt-BR" i="0" smtClean="0">
                  <a:latin typeface="Cambria Math" panose="02040503050406030204" pitchFamily="18" charset="0"/>
                </a:rPr>
                <a:t>)</a:t>
              </a:r>
              <a:endParaRPr lang="pt-BR" dirty="0"/>
            </a:p>
          </dgm:t>
        </dgm:pt>
      </mc:Fallback>
    </mc:AlternateContent>
    <dgm:pt modelId="{B64B2194-43C1-4C77-834A-0C118F11BC75}" type="parTrans" cxnId="{DC134232-B8D7-4DA2-86D2-DC5F453339DE}">
      <dgm:prSet/>
      <dgm:spPr/>
      <dgm:t>
        <a:bodyPr/>
        <a:lstStyle/>
        <a:p>
          <a:endParaRPr lang="pt-BR"/>
        </a:p>
      </dgm:t>
    </dgm:pt>
    <dgm:pt modelId="{1D937730-3341-46C9-BC0B-D4B9AAAD44BB}" type="sibTrans" cxnId="{DC134232-B8D7-4DA2-86D2-DC5F453339DE}">
      <dgm:prSet/>
      <dgm:spPr/>
      <dgm:t>
        <a:bodyPr/>
        <a:lstStyle/>
        <a:p>
          <a:endParaRPr lang="pt-BR"/>
        </a:p>
      </dgm:t>
    </dgm:pt>
    <dgm:pt modelId="{2BC87E85-DCEF-47F1-9074-3D11B67F687A}">
      <dgm:prSet phldrT="[Texto]"/>
      <dgm:spPr/>
      <dgm:t>
        <a:bodyPr/>
        <a:lstStyle/>
        <a:p>
          <a:r>
            <a:rPr lang="pt-BR" dirty="0"/>
            <a:t>Aposentadoria </a:t>
          </a:r>
          <a:r>
            <a:rPr lang="pt-BR" dirty="0" smtClean="0"/>
            <a:t>Normal/Especial</a:t>
          </a:r>
          <a:endParaRPr lang="pt-BR" dirty="0"/>
        </a:p>
      </dgm:t>
    </dgm:pt>
    <dgm:pt modelId="{1F09B08B-C44D-441B-BEBF-8F29283754EB}" type="parTrans" cxnId="{8773C02F-F1BC-4E2C-B4E8-DE780D86B79A}">
      <dgm:prSet/>
      <dgm:spPr/>
      <dgm:t>
        <a:bodyPr/>
        <a:lstStyle/>
        <a:p>
          <a:endParaRPr lang="pt-BR"/>
        </a:p>
      </dgm:t>
    </dgm:pt>
    <dgm:pt modelId="{B1F27FBB-5AC8-462F-B127-0EEEEB87AA59}" type="sibTrans" cxnId="{8773C02F-F1BC-4E2C-B4E8-DE780D86B79A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50F09AAB-AAC4-4154-8A2E-F5CCEC5F51A1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𝑅𝐴𝑃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𝐴𝐸𝐴𝑁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𝐹𝑎𝑡𝑜𝑟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%)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50F09AAB-AAC4-4154-8A2E-F5CCEC5F51A1}">
          <dgm:prSet phldrT="[Texto]"/>
          <dgm:spPr/>
          <dgm:t>
            <a:bodyPr/>
            <a:lstStyle/>
            <a:p>
              <a:r>
                <a:rPr lang="pt-BR" i="0" smtClean="0"/>
                <a:t>(</a:t>
              </a:r>
              <a:r>
                <a:rPr lang="pt-BR" i="0"/>
                <a:t>𝑅𝐴𝑃+𝐴𝐸𝐴𝑁</a:t>
              </a:r>
              <a:r>
                <a:rPr lang="pt-BR" i="0" smtClean="0"/>
                <a:t>)/(</a:t>
              </a:r>
              <a:r>
                <a:rPr lang="pt-BR" i="0"/>
                <a:t>𝐹𝑎𝑡𝑜𝑟 (𝐸𝑥𝑝</a:t>
              </a:r>
              <a:r>
                <a:rPr lang="pt-BR" b="0" i="0" smtClean="0">
                  <a:latin typeface="Cambria Math" panose="02040503050406030204" pitchFamily="18" charset="0"/>
                </a:rPr>
                <a:t>,  𝑖%</a:t>
              </a:r>
              <a:r>
                <a:rPr lang="pt-BR" i="0"/>
                <a:t>)</a:t>
              </a:r>
              <a:r>
                <a:rPr lang="pt-BR" i="0" smtClean="0"/>
                <a:t>)</a:t>
              </a:r>
              <a:endParaRPr lang="pt-BR" dirty="0"/>
            </a:p>
          </dgm:t>
        </dgm:pt>
      </mc:Fallback>
    </mc:AlternateContent>
    <dgm:pt modelId="{06FA3CA3-7747-4757-8605-42B3201D83C5}" type="parTrans" cxnId="{8C773A5C-ECCB-4488-8610-E2D261719377}">
      <dgm:prSet/>
      <dgm:spPr/>
      <dgm:t>
        <a:bodyPr/>
        <a:lstStyle/>
        <a:p>
          <a:endParaRPr lang="pt-BR"/>
        </a:p>
      </dgm:t>
    </dgm:pt>
    <dgm:pt modelId="{376C010A-A52A-49C8-B69D-D4BA58344895}" type="sibTrans" cxnId="{8C773A5C-ECCB-4488-8610-E2D261719377}">
      <dgm:prSet/>
      <dgm:spPr/>
      <dgm:t>
        <a:bodyPr/>
        <a:lstStyle/>
        <a:p>
          <a:endParaRPr lang="pt-BR"/>
        </a:p>
      </dgm:t>
    </dgm:pt>
    <dgm:pt modelId="{6CAA7183-6285-41E0-ABF8-A572525BCCD7}">
      <dgm:prSet phldrT="[Texto]"/>
      <dgm:spPr/>
      <dgm:t>
        <a:bodyPr/>
        <a:lstStyle/>
        <a:p>
          <a:r>
            <a:rPr lang="pt-BR" dirty="0"/>
            <a:t>Benefício suplementar</a:t>
          </a:r>
        </a:p>
      </dgm:t>
    </dgm:pt>
    <dgm:pt modelId="{43CC0BE9-FCC8-4081-A3E2-F9FF2048D570}" type="parTrans" cxnId="{FD923153-262A-4B1C-8400-D15AA68F4743}">
      <dgm:prSet/>
      <dgm:spPr/>
      <dgm:t>
        <a:bodyPr/>
        <a:lstStyle/>
        <a:p>
          <a:endParaRPr lang="pt-BR"/>
        </a:p>
      </dgm:t>
    </dgm:pt>
    <dgm:pt modelId="{C35442A9-AF79-4438-9C1C-CB30758B4882}" type="sibTrans" cxnId="{FD923153-262A-4B1C-8400-D15AA68F4743}">
      <dgm:prSet/>
      <dgm:spPr/>
      <dgm:t>
        <a:bodyPr/>
        <a:lstStyle/>
        <a:p>
          <a:endParaRPr lang="pt-BR"/>
        </a:p>
      </dgm:t>
    </dgm:pt>
    <dgm:pt modelId="{A5B4CC6B-AF9C-4EEB-9AFA-8092F03DB385}">
      <dgm:prSet phldrT="[Texto]"/>
      <dgm:spPr/>
      <dgm:t>
        <a:bodyPr/>
        <a:lstStyle/>
        <a:p>
          <a:r>
            <a:rPr lang="pt-BR" dirty="0"/>
            <a:t>70% x Benefício do Assistido</a:t>
          </a:r>
        </a:p>
      </dgm:t>
    </dgm:pt>
    <dgm:pt modelId="{DDBA0AA0-90F2-4CAB-AE81-0F8F992A0F32}" type="parTrans" cxnId="{31D978CD-436E-4D70-BFD3-47DB9EB77B19}">
      <dgm:prSet/>
      <dgm:spPr/>
      <dgm:t>
        <a:bodyPr/>
        <a:lstStyle/>
        <a:p>
          <a:endParaRPr lang="pt-BR"/>
        </a:p>
      </dgm:t>
    </dgm:pt>
    <dgm:pt modelId="{359EB29E-9D6F-4540-BA6E-2578280CA900}" type="sibTrans" cxnId="{31D978CD-436E-4D70-BFD3-47DB9EB77B19}">
      <dgm:prSet/>
      <dgm:spPr/>
      <dgm:t>
        <a:bodyPr/>
        <a:lstStyle/>
        <a:p>
          <a:endParaRPr lang="pt-BR"/>
        </a:p>
      </dgm:t>
    </dgm:pt>
    <dgm:pt modelId="{4F5FBC50-4C07-4005-90E2-9C70372B2267}" type="pres">
      <dgm:prSet presAssocID="{A105678A-0B30-4245-9AE5-8ABC528A9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E5D99A-E45E-4A6B-B028-1CC6B3711332}" type="pres">
      <dgm:prSet presAssocID="{2BC87E85-DCEF-47F1-9074-3D11B67F68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05A0C8-9C7C-4B4C-8406-472D3F12301C}" type="pres">
      <dgm:prSet presAssocID="{2BC87E85-DCEF-47F1-9074-3D11B67F687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8B359-CC86-450C-892D-94B31E10C4F8}" type="pres">
      <dgm:prSet presAssocID="{AC600C4A-91CF-44AF-83F9-B44491C1DBCC}" presName="parentText" presStyleLbl="node1" presStyleIdx="1" presStyleCnt="5" custLinFactNeighborX="-563" custLinFactNeighborY="-10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077420-FDFF-4E13-AECA-BAF77930CB9F}" type="pres">
      <dgm:prSet presAssocID="{AC600C4A-91CF-44AF-83F9-B44491C1DBCC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F0C871-3A96-4EC5-9917-C9988FEE5818}" type="pres">
      <dgm:prSet presAssocID="{11E3759B-B3B9-4FEB-8563-8C39FCF197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62039B-D0E5-4849-B9A2-3E6AC11D27A4}" type="pres">
      <dgm:prSet presAssocID="{11E3759B-B3B9-4FEB-8563-8C39FCF1976A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74CD12-8634-492C-A98F-981BB89207C7}" type="pres">
      <dgm:prSet presAssocID="{6A52ABD1-2E55-46E8-9025-F849774D24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7C7C5-CF14-484F-A5CF-4231D498F1BA}" type="pres">
      <dgm:prSet presAssocID="{6A52ABD1-2E55-46E8-9025-F849774D246F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7934DD-D6D3-4C63-96AE-1C8FE88AC00C}" type="pres">
      <dgm:prSet presAssocID="{6CAA7183-6285-41E0-ABF8-A572525BCC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F1D5D1-23CD-41A4-88DA-3BD16FCBFF72}" type="pres">
      <dgm:prSet presAssocID="{6CAA7183-6285-41E0-ABF8-A572525BCCD7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CCBBE4-0B22-4DEA-8CE8-77A1D3CEB496}" type="presOf" srcId="{A105678A-0B30-4245-9AE5-8ABC528A9EAA}" destId="{4F5FBC50-4C07-4005-90E2-9C70372B2267}" srcOrd="0" destOrd="0" presId="urn:microsoft.com/office/officeart/2005/8/layout/vList2"/>
    <dgm:cxn modelId="{3AB8E68E-97C6-4172-BB74-30CFE70797DF}" type="presOf" srcId="{50F09AAB-AAC4-4154-8A2E-F5CCEC5F51A1}" destId="{E905A0C8-9C7C-4B4C-8406-472D3F12301C}" srcOrd="0" destOrd="0" presId="urn:microsoft.com/office/officeart/2005/8/layout/vList2"/>
    <dgm:cxn modelId="{4044FFFC-04AA-441C-B8CA-C54D5F8D1D2E}" type="presOf" srcId="{02CBD693-DE09-410C-BC0F-3903291EB97E}" destId="{1C62039B-D0E5-4849-B9A2-3E6AC11D27A4}" srcOrd="0" destOrd="0" presId="urn:microsoft.com/office/officeart/2005/8/layout/vList2"/>
    <dgm:cxn modelId="{6ED9F391-404D-4916-92E8-0940CDD00788}" type="presOf" srcId="{ED97210C-656A-487C-956B-449A7357D963}" destId="{0EF1D5D1-23CD-41A4-88DA-3BD16FCBFF72}" srcOrd="0" destOrd="0" presId="urn:microsoft.com/office/officeart/2005/8/layout/vList2"/>
    <dgm:cxn modelId="{8C773A5C-ECCB-4488-8610-E2D261719377}" srcId="{2BC87E85-DCEF-47F1-9074-3D11B67F687A}" destId="{50F09AAB-AAC4-4154-8A2E-F5CCEC5F51A1}" srcOrd="0" destOrd="0" parTransId="{06FA3CA3-7747-4757-8605-42B3201D83C5}" sibTransId="{376C010A-A52A-49C8-B69D-D4BA58344895}"/>
    <dgm:cxn modelId="{31D978CD-436E-4D70-BFD3-47DB9EB77B19}" srcId="{6A52ABD1-2E55-46E8-9025-F849774D246F}" destId="{A5B4CC6B-AF9C-4EEB-9AFA-8092F03DB385}" srcOrd="0" destOrd="0" parTransId="{DDBA0AA0-90F2-4CAB-AE81-0F8F992A0F32}" sibTransId="{359EB29E-9D6F-4540-BA6E-2578280CA900}"/>
    <dgm:cxn modelId="{8773C02F-F1BC-4E2C-B4E8-DE780D86B79A}" srcId="{A105678A-0B30-4245-9AE5-8ABC528A9EAA}" destId="{2BC87E85-DCEF-47F1-9074-3D11B67F687A}" srcOrd="0" destOrd="0" parTransId="{1F09B08B-C44D-441B-BEBF-8F29283754EB}" sibTransId="{B1F27FBB-5AC8-462F-B127-0EEEEB87AA59}"/>
    <dgm:cxn modelId="{2F2780FD-0D52-4DAB-84EF-86B1A93E56C0}" type="presOf" srcId="{2BC87E85-DCEF-47F1-9074-3D11B67F687A}" destId="{6FE5D99A-E45E-4A6B-B028-1CC6B3711332}" srcOrd="0" destOrd="0" presId="urn:microsoft.com/office/officeart/2005/8/layout/vList2"/>
    <dgm:cxn modelId="{B4C69BCA-EABB-4808-B187-3C8718AD5808}" srcId="{A105678A-0B30-4245-9AE5-8ABC528A9EAA}" destId="{AC600C4A-91CF-44AF-83F9-B44491C1DBCC}" srcOrd="1" destOrd="0" parTransId="{43AE4808-26EF-4FE7-980A-D9992F5B9DA1}" sibTransId="{32C49AB5-A2A4-4528-BC39-71D30E03CFEA}"/>
    <dgm:cxn modelId="{9879A253-36EC-4E44-9B1D-CEC724429CD6}" srcId="{A105678A-0B30-4245-9AE5-8ABC528A9EAA}" destId="{6A52ABD1-2E55-46E8-9025-F849774D246F}" srcOrd="3" destOrd="0" parTransId="{BCA0A3AC-42B5-42C5-8523-335EB00670DE}" sibTransId="{080468DC-4DEE-437F-9668-07283E9712E6}"/>
    <dgm:cxn modelId="{921911DB-BAA6-4DD7-A3D8-531BF0B34C71}" type="presOf" srcId="{6CAA7183-6285-41E0-ABF8-A572525BCCD7}" destId="{817934DD-D6D3-4C63-96AE-1C8FE88AC00C}" srcOrd="0" destOrd="0" presId="urn:microsoft.com/office/officeart/2005/8/layout/vList2"/>
    <dgm:cxn modelId="{A27C6861-CDC5-4781-8EB6-CDBFE58ECD70}" srcId="{AC600C4A-91CF-44AF-83F9-B44491C1DBCC}" destId="{7195F553-16DA-41A2-9465-979C722ADB0B}" srcOrd="0" destOrd="0" parTransId="{104FAD38-4AE5-4D68-8769-07000FA88A39}" sibTransId="{67194652-6703-4426-A94A-C236A29C6A03}"/>
    <dgm:cxn modelId="{FD923153-262A-4B1C-8400-D15AA68F4743}" srcId="{A105678A-0B30-4245-9AE5-8ABC528A9EAA}" destId="{6CAA7183-6285-41E0-ABF8-A572525BCCD7}" srcOrd="4" destOrd="0" parTransId="{43CC0BE9-FCC8-4081-A3E2-F9FF2048D570}" sibTransId="{C35442A9-AF79-4438-9C1C-CB30758B4882}"/>
    <dgm:cxn modelId="{44DAEF0A-3E1B-429B-B49C-164AB48107C9}" type="presOf" srcId="{11E3759B-B3B9-4FEB-8563-8C39FCF1976A}" destId="{45F0C871-3A96-4EC5-9917-C9988FEE5818}" srcOrd="0" destOrd="0" presId="urn:microsoft.com/office/officeart/2005/8/layout/vList2"/>
    <dgm:cxn modelId="{8BB60E5D-D530-416A-A872-021FAC6A5739}" srcId="{11E3759B-B3B9-4FEB-8563-8C39FCF1976A}" destId="{02CBD693-DE09-410C-BC0F-3903291EB97E}" srcOrd="0" destOrd="0" parTransId="{20ACA8FD-7B18-46E5-B824-635AB8BB4914}" sibTransId="{DA687D33-998D-4B82-B0D9-17A0D4AD57FF}"/>
    <dgm:cxn modelId="{DC134232-B8D7-4DA2-86D2-DC5F453339DE}" srcId="{6CAA7183-6285-41E0-ABF8-A572525BCCD7}" destId="{ED97210C-656A-487C-956B-449A7357D963}" srcOrd="0" destOrd="0" parTransId="{B64B2194-43C1-4C77-834A-0C118F11BC75}" sibTransId="{1D937730-3341-46C9-BC0B-D4B9AAAD44BB}"/>
    <dgm:cxn modelId="{FFB557E6-34E4-471B-B2D9-D8C1A51842BB}" type="presOf" srcId="{A5B4CC6B-AF9C-4EEB-9AFA-8092F03DB385}" destId="{E807C7C5-CF14-484F-A5CF-4231D498F1BA}" srcOrd="0" destOrd="0" presId="urn:microsoft.com/office/officeart/2005/8/layout/vList2"/>
    <dgm:cxn modelId="{70F210A8-587E-447D-B52A-7E436869C1DD}" type="presOf" srcId="{7195F553-16DA-41A2-9465-979C722ADB0B}" destId="{1C077420-FDFF-4E13-AECA-BAF77930CB9F}" srcOrd="0" destOrd="0" presId="urn:microsoft.com/office/officeart/2005/8/layout/vList2"/>
    <dgm:cxn modelId="{A7E1B314-9727-42A2-95BC-ADFB20FC281C}" type="presOf" srcId="{AC600C4A-91CF-44AF-83F9-B44491C1DBCC}" destId="{1F68B359-CC86-450C-892D-94B31E10C4F8}" srcOrd="0" destOrd="0" presId="urn:microsoft.com/office/officeart/2005/8/layout/vList2"/>
    <dgm:cxn modelId="{20997A9C-3EAA-4996-A171-06D69E04CB95}" srcId="{A105678A-0B30-4245-9AE5-8ABC528A9EAA}" destId="{11E3759B-B3B9-4FEB-8563-8C39FCF1976A}" srcOrd="2" destOrd="0" parTransId="{BA81B874-F5B8-4779-9DCC-2D1BBA4DBDDC}" sibTransId="{BF0CBF9E-A666-40BF-A3F5-B5459C2B9E22}"/>
    <dgm:cxn modelId="{79F2DEA3-6B3A-473F-868B-06343635A101}" type="presOf" srcId="{6A52ABD1-2E55-46E8-9025-F849774D246F}" destId="{6F74CD12-8634-492C-A98F-981BB89207C7}" srcOrd="0" destOrd="0" presId="urn:microsoft.com/office/officeart/2005/8/layout/vList2"/>
    <dgm:cxn modelId="{AD808DC0-34EE-4B20-95A2-2AE02240DB72}" type="presParOf" srcId="{4F5FBC50-4C07-4005-90E2-9C70372B2267}" destId="{6FE5D99A-E45E-4A6B-B028-1CC6B3711332}" srcOrd="0" destOrd="0" presId="urn:microsoft.com/office/officeart/2005/8/layout/vList2"/>
    <dgm:cxn modelId="{6BFFD450-A2F8-4CA4-AF3D-40D5F42609C0}" type="presParOf" srcId="{4F5FBC50-4C07-4005-90E2-9C70372B2267}" destId="{E905A0C8-9C7C-4B4C-8406-472D3F12301C}" srcOrd="1" destOrd="0" presId="urn:microsoft.com/office/officeart/2005/8/layout/vList2"/>
    <dgm:cxn modelId="{9A5A9EFD-AB22-4329-8AFD-8EDCC9A5C2FB}" type="presParOf" srcId="{4F5FBC50-4C07-4005-90E2-9C70372B2267}" destId="{1F68B359-CC86-450C-892D-94B31E10C4F8}" srcOrd="2" destOrd="0" presId="urn:microsoft.com/office/officeart/2005/8/layout/vList2"/>
    <dgm:cxn modelId="{F38D53C6-3F6A-4653-BCB8-F1F4B305E101}" type="presParOf" srcId="{4F5FBC50-4C07-4005-90E2-9C70372B2267}" destId="{1C077420-FDFF-4E13-AECA-BAF77930CB9F}" srcOrd="3" destOrd="0" presId="urn:microsoft.com/office/officeart/2005/8/layout/vList2"/>
    <dgm:cxn modelId="{7D1EC96A-8186-4E6B-B81C-D3854F902CC4}" type="presParOf" srcId="{4F5FBC50-4C07-4005-90E2-9C70372B2267}" destId="{45F0C871-3A96-4EC5-9917-C9988FEE5818}" srcOrd="4" destOrd="0" presId="urn:microsoft.com/office/officeart/2005/8/layout/vList2"/>
    <dgm:cxn modelId="{AC63F35D-2F0C-4CC3-B035-44E8E2F5EE4C}" type="presParOf" srcId="{4F5FBC50-4C07-4005-90E2-9C70372B2267}" destId="{1C62039B-D0E5-4849-B9A2-3E6AC11D27A4}" srcOrd="5" destOrd="0" presId="urn:microsoft.com/office/officeart/2005/8/layout/vList2"/>
    <dgm:cxn modelId="{666A89C1-38D3-473A-ADAA-C288E27C2D7C}" type="presParOf" srcId="{4F5FBC50-4C07-4005-90E2-9C70372B2267}" destId="{6F74CD12-8634-492C-A98F-981BB89207C7}" srcOrd="6" destOrd="0" presId="urn:microsoft.com/office/officeart/2005/8/layout/vList2"/>
    <dgm:cxn modelId="{6553F0BD-0C3F-4C29-847A-C9FA02D9F576}" type="presParOf" srcId="{4F5FBC50-4C07-4005-90E2-9C70372B2267}" destId="{E807C7C5-CF14-484F-A5CF-4231D498F1BA}" srcOrd="7" destOrd="0" presId="urn:microsoft.com/office/officeart/2005/8/layout/vList2"/>
    <dgm:cxn modelId="{B9DAFC73-7D56-486A-9344-C00A34C32FA1}" type="presParOf" srcId="{4F5FBC50-4C07-4005-90E2-9C70372B2267}" destId="{817934DD-D6D3-4C63-96AE-1C8FE88AC00C}" srcOrd="8" destOrd="0" presId="urn:microsoft.com/office/officeart/2005/8/layout/vList2"/>
    <dgm:cxn modelId="{66159099-93C3-4AE2-80BB-7B49A21FC9C3}" type="presParOf" srcId="{4F5FBC50-4C07-4005-90E2-9C70372B2267}" destId="{0EF1D5D1-23CD-41A4-88DA-3BD16FCBFF7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05678A-0B30-4245-9AE5-8ABC528A9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600C4A-91CF-44AF-83F9-B44491C1DBCC}">
      <dgm:prSet phldrT="[Texto]"/>
      <dgm:spPr/>
      <dgm:t>
        <a:bodyPr/>
        <a:lstStyle/>
        <a:p>
          <a:r>
            <a:rPr lang="pt-BR" dirty="0"/>
            <a:t>Aposentadoria por Invalidez (</a:t>
          </a:r>
          <a:r>
            <a:rPr lang="pt-BR" u="sng" dirty="0"/>
            <a:t>independe de saldo</a:t>
          </a:r>
          <a:r>
            <a:rPr lang="pt-BR" dirty="0"/>
            <a:t>)</a:t>
          </a:r>
        </a:p>
      </dgm:t>
    </dgm:pt>
    <dgm:pt modelId="{43AE4808-26EF-4FE7-980A-D9992F5B9DA1}" type="parTrans" cxnId="{B4C69BCA-EABB-4808-B187-3C8718AD5808}">
      <dgm:prSet/>
      <dgm:spPr/>
      <dgm:t>
        <a:bodyPr/>
        <a:lstStyle/>
        <a:p>
          <a:endParaRPr lang="pt-BR"/>
        </a:p>
      </dgm:t>
    </dgm:pt>
    <dgm:pt modelId="{32C49AB5-A2A4-4528-BC39-71D30E03CFEA}" type="sibTrans" cxnId="{B4C69BCA-EABB-4808-B187-3C8718AD5808}">
      <dgm:prSet/>
      <dgm:spPr/>
      <dgm:t>
        <a:bodyPr/>
        <a:lstStyle/>
        <a:p>
          <a:endParaRPr lang="pt-BR"/>
        </a:p>
      </dgm:t>
    </dgm:pt>
    <dgm:pt modelId="{7195F553-16DA-41A2-9465-979C722ADB0B}">
      <dgm:prSet phldrT="[Texto]"/>
      <dgm:spPr>
        <a:blipFill rotWithShape="0">
          <a:blip xmlns:r="http://schemas.openxmlformats.org/officeDocument/2006/relationships" r:embed="rId1"/>
          <a:stretch>
            <a:fillRect t="-1370" b="-5479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104FAD38-4AE5-4D68-8769-07000FA88A39}" type="parTrans" cxnId="{A27C6861-CDC5-4781-8EB6-CDBFE58ECD70}">
      <dgm:prSet/>
      <dgm:spPr/>
      <dgm:t>
        <a:bodyPr/>
        <a:lstStyle/>
        <a:p>
          <a:endParaRPr lang="pt-BR"/>
        </a:p>
      </dgm:t>
    </dgm:pt>
    <dgm:pt modelId="{67194652-6703-4426-A94A-C236A29C6A03}" type="sibTrans" cxnId="{A27C6861-CDC5-4781-8EB6-CDBFE58ECD70}">
      <dgm:prSet/>
      <dgm:spPr/>
      <dgm:t>
        <a:bodyPr/>
        <a:lstStyle/>
        <a:p>
          <a:endParaRPr lang="pt-BR"/>
        </a:p>
      </dgm:t>
    </dgm:pt>
    <dgm:pt modelId="{11E3759B-B3B9-4FEB-8563-8C39FCF1976A}">
      <dgm:prSet phldrT="[Texto]"/>
      <dgm:spPr/>
      <dgm:t>
        <a:bodyPr/>
        <a:lstStyle/>
        <a:p>
          <a:r>
            <a:rPr lang="pt-BR" dirty="0"/>
            <a:t>Pensão por Morte de Ativo (</a:t>
          </a:r>
          <a:r>
            <a:rPr lang="pt-BR" u="sng" dirty="0"/>
            <a:t>independe de saldo</a:t>
          </a:r>
          <a:r>
            <a:rPr lang="pt-BR" dirty="0"/>
            <a:t>)</a:t>
          </a:r>
        </a:p>
      </dgm:t>
    </dgm:pt>
    <dgm:pt modelId="{BA81B874-F5B8-4779-9DCC-2D1BBA4DBDDC}" type="parTrans" cxnId="{20997A9C-3EAA-4996-A171-06D69E04CB95}">
      <dgm:prSet/>
      <dgm:spPr/>
      <dgm:t>
        <a:bodyPr/>
        <a:lstStyle/>
        <a:p>
          <a:endParaRPr lang="pt-BR"/>
        </a:p>
      </dgm:t>
    </dgm:pt>
    <dgm:pt modelId="{BF0CBF9E-A666-40BF-A3F5-B5459C2B9E22}" type="sibTrans" cxnId="{20997A9C-3EAA-4996-A171-06D69E04CB95}">
      <dgm:prSet/>
      <dgm:spPr/>
      <dgm:t>
        <a:bodyPr/>
        <a:lstStyle/>
        <a:p>
          <a:endParaRPr lang="pt-BR"/>
        </a:p>
      </dgm:t>
    </dgm:pt>
    <dgm:pt modelId="{02CBD693-DE09-410C-BC0F-3903291EB97E}">
      <dgm:prSet phldrT="[Texto]"/>
      <dgm:spPr>
        <a:blipFill rotWithShape="0">
          <a:blip xmlns:r="http://schemas.openxmlformats.org/officeDocument/2006/relationships" r:embed="rId2"/>
          <a:stretch>
            <a:fillRect t="-2778" b="-11111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20ACA8FD-7B18-46E5-B824-635AB8BB4914}" type="parTrans" cxnId="{8BB60E5D-D530-416A-A872-021FAC6A5739}">
      <dgm:prSet/>
      <dgm:spPr/>
      <dgm:t>
        <a:bodyPr/>
        <a:lstStyle/>
        <a:p>
          <a:endParaRPr lang="pt-BR"/>
        </a:p>
      </dgm:t>
    </dgm:pt>
    <dgm:pt modelId="{DA687D33-998D-4B82-B0D9-17A0D4AD57FF}" type="sibTrans" cxnId="{8BB60E5D-D530-416A-A872-021FAC6A5739}">
      <dgm:prSet/>
      <dgm:spPr/>
      <dgm:t>
        <a:bodyPr/>
        <a:lstStyle/>
        <a:p>
          <a:endParaRPr lang="pt-BR"/>
        </a:p>
      </dgm:t>
    </dgm:pt>
    <dgm:pt modelId="{6A52ABD1-2E55-46E8-9025-F849774D246F}">
      <dgm:prSet phldrT="[Texto]"/>
      <dgm:spPr/>
      <dgm:t>
        <a:bodyPr/>
        <a:lstStyle/>
        <a:p>
          <a:r>
            <a:rPr lang="pt-BR" dirty="0"/>
            <a:t>Pensão por Morte de Assistido (independe de saldo)</a:t>
          </a:r>
        </a:p>
      </dgm:t>
    </dgm:pt>
    <dgm:pt modelId="{BCA0A3AC-42B5-42C5-8523-335EB00670DE}" type="parTrans" cxnId="{9879A253-36EC-4E44-9B1D-CEC724429CD6}">
      <dgm:prSet/>
      <dgm:spPr/>
      <dgm:t>
        <a:bodyPr/>
        <a:lstStyle/>
        <a:p>
          <a:endParaRPr lang="pt-BR"/>
        </a:p>
      </dgm:t>
    </dgm:pt>
    <dgm:pt modelId="{080468DC-4DEE-437F-9668-07283E9712E6}" type="sibTrans" cxnId="{9879A253-36EC-4E44-9B1D-CEC724429CD6}">
      <dgm:prSet/>
      <dgm:spPr/>
      <dgm:t>
        <a:bodyPr/>
        <a:lstStyle/>
        <a:p>
          <a:endParaRPr lang="pt-BR"/>
        </a:p>
      </dgm:t>
    </dgm:pt>
    <dgm:pt modelId="{ED97210C-656A-487C-956B-449A7357D963}">
      <dgm:prSet phldrT="[Texto]"/>
      <dgm:spPr>
        <a:blipFill rotWithShape="0">
          <a:blip xmlns:r="http://schemas.openxmlformats.org/officeDocument/2006/relationships" r:embed="rId3"/>
          <a:stretch>
            <a:fillRect t="-4054" b="-12162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B64B2194-43C1-4C77-834A-0C118F11BC75}" type="parTrans" cxnId="{DC134232-B8D7-4DA2-86D2-DC5F453339DE}">
      <dgm:prSet/>
      <dgm:spPr/>
      <dgm:t>
        <a:bodyPr/>
        <a:lstStyle/>
        <a:p>
          <a:endParaRPr lang="pt-BR"/>
        </a:p>
      </dgm:t>
    </dgm:pt>
    <dgm:pt modelId="{1D937730-3341-46C9-BC0B-D4B9AAAD44BB}" type="sibTrans" cxnId="{DC134232-B8D7-4DA2-86D2-DC5F453339DE}">
      <dgm:prSet/>
      <dgm:spPr/>
      <dgm:t>
        <a:bodyPr/>
        <a:lstStyle/>
        <a:p>
          <a:endParaRPr lang="pt-BR"/>
        </a:p>
      </dgm:t>
    </dgm:pt>
    <dgm:pt modelId="{2BC87E85-DCEF-47F1-9074-3D11B67F687A}">
      <dgm:prSet phldrT="[Texto]"/>
      <dgm:spPr/>
      <dgm:t>
        <a:bodyPr/>
        <a:lstStyle/>
        <a:p>
          <a:r>
            <a:rPr lang="pt-BR" dirty="0"/>
            <a:t>Aposentadoria </a:t>
          </a:r>
          <a:r>
            <a:rPr lang="pt-BR" dirty="0" smtClean="0"/>
            <a:t>Normal/Especial</a:t>
          </a:r>
          <a:endParaRPr lang="pt-BR" dirty="0"/>
        </a:p>
      </dgm:t>
    </dgm:pt>
    <dgm:pt modelId="{1F09B08B-C44D-441B-BEBF-8F29283754EB}" type="parTrans" cxnId="{8773C02F-F1BC-4E2C-B4E8-DE780D86B79A}">
      <dgm:prSet/>
      <dgm:spPr/>
      <dgm:t>
        <a:bodyPr/>
        <a:lstStyle/>
        <a:p>
          <a:endParaRPr lang="pt-BR"/>
        </a:p>
      </dgm:t>
    </dgm:pt>
    <dgm:pt modelId="{B1F27FBB-5AC8-462F-B127-0EEEEB87AA59}" type="sibTrans" cxnId="{8773C02F-F1BC-4E2C-B4E8-DE780D86B79A}">
      <dgm:prSet/>
      <dgm:spPr/>
      <dgm:t>
        <a:bodyPr/>
        <a:lstStyle/>
        <a:p>
          <a:endParaRPr lang="pt-BR"/>
        </a:p>
      </dgm:t>
    </dgm:pt>
    <dgm:pt modelId="{50F09AAB-AAC4-4154-8A2E-F5CCEC5F51A1}">
      <dgm:prSet phldrT="[Texto]"/>
      <dgm:spPr>
        <a:blipFill rotWithShape="0">
          <a:blip xmlns:r="http://schemas.openxmlformats.org/officeDocument/2006/relationships" r:embed="rId4"/>
          <a:stretch>
            <a:fillRect t="-4054" b="-12162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06FA3CA3-7747-4757-8605-42B3201D83C5}" type="parTrans" cxnId="{8C773A5C-ECCB-4488-8610-E2D261719377}">
      <dgm:prSet/>
      <dgm:spPr/>
      <dgm:t>
        <a:bodyPr/>
        <a:lstStyle/>
        <a:p>
          <a:endParaRPr lang="pt-BR"/>
        </a:p>
      </dgm:t>
    </dgm:pt>
    <dgm:pt modelId="{376C010A-A52A-49C8-B69D-D4BA58344895}" type="sibTrans" cxnId="{8C773A5C-ECCB-4488-8610-E2D261719377}">
      <dgm:prSet/>
      <dgm:spPr/>
      <dgm:t>
        <a:bodyPr/>
        <a:lstStyle/>
        <a:p>
          <a:endParaRPr lang="pt-BR"/>
        </a:p>
      </dgm:t>
    </dgm:pt>
    <dgm:pt modelId="{6CAA7183-6285-41E0-ABF8-A572525BCCD7}">
      <dgm:prSet phldrT="[Texto]"/>
      <dgm:spPr/>
      <dgm:t>
        <a:bodyPr/>
        <a:lstStyle/>
        <a:p>
          <a:r>
            <a:rPr lang="pt-BR" dirty="0"/>
            <a:t>Benefício suplementar</a:t>
          </a:r>
        </a:p>
      </dgm:t>
    </dgm:pt>
    <dgm:pt modelId="{43CC0BE9-FCC8-4081-A3E2-F9FF2048D570}" type="parTrans" cxnId="{FD923153-262A-4B1C-8400-D15AA68F4743}">
      <dgm:prSet/>
      <dgm:spPr/>
      <dgm:t>
        <a:bodyPr/>
        <a:lstStyle/>
        <a:p>
          <a:endParaRPr lang="pt-BR"/>
        </a:p>
      </dgm:t>
    </dgm:pt>
    <dgm:pt modelId="{C35442A9-AF79-4438-9C1C-CB30758B4882}" type="sibTrans" cxnId="{FD923153-262A-4B1C-8400-D15AA68F4743}">
      <dgm:prSet/>
      <dgm:spPr/>
      <dgm:t>
        <a:bodyPr/>
        <a:lstStyle/>
        <a:p>
          <a:endParaRPr lang="pt-BR"/>
        </a:p>
      </dgm:t>
    </dgm:pt>
    <dgm:pt modelId="{A5B4CC6B-AF9C-4EEB-9AFA-8092F03DB385}">
      <dgm:prSet phldrT="[Texto]"/>
      <dgm:spPr/>
      <dgm:t>
        <a:bodyPr/>
        <a:lstStyle/>
        <a:p>
          <a:r>
            <a:rPr lang="pt-BR" dirty="0"/>
            <a:t>70% x Benefício do Assistido</a:t>
          </a:r>
        </a:p>
      </dgm:t>
    </dgm:pt>
    <dgm:pt modelId="{DDBA0AA0-90F2-4CAB-AE81-0F8F992A0F32}" type="parTrans" cxnId="{31D978CD-436E-4D70-BFD3-47DB9EB77B19}">
      <dgm:prSet/>
      <dgm:spPr/>
      <dgm:t>
        <a:bodyPr/>
        <a:lstStyle/>
        <a:p>
          <a:endParaRPr lang="pt-BR"/>
        </a:p>
      </dgm:t>
    </dgm:pt>
    <dgm:pt modelId="{359EB29E-9D6F-4540-BA6E-2578280CA900}" type="sibTrans" cxnId="{31D978CD-436E-4D70-BFD3-47DB9EB77B19}">
      <dgm:prSet/>
      <dgm:spPr/>
      <dgm:t>
        <a:bodyPr/>
        <a:lstStyle/>
        <a:p>
          <a:endParaRPr lang="pt-BR"/>
        </a:p>
      </dgm:t>
    </dgm:pt>
    <dgm:pt modelId="{4F5FBC50-4C07-4005-90E2-9C70372B2267}" type="pres">
      <dgm:prSet presAssocID="{A105678A-0B30-4245-9AE5-8ABC528A9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E5D99A-E45E-4A6B-B028-1CC6B3711332}" type="pres">
      <dgm:prSet presAssocID="{2BC87E85-DCEF-47F1-9074-3D11B67F68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05A0C8-9C7C-4B4C-8406-472D3F12301C}" type="pres">
      <dgm:prSet presAssocID="{2BC87E85-DCEF-47F1-9074-3D11B67F687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8B359-CC86-450C-892D-94B31E10C4F8}" type="pres">
      <dgm:prSet presAssocID="{AC600C4A-91CF-44AF-83F9-B44491C1DBCC}" presName="parentText" presStyleLbl="node1" presStyleIdx="1" presStyleCnt="5" custLinFactNeighborX="-563" custLinFactNeighborY="-10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077420-FDFF-4E13-AECA-BAF77930CB9F}" type="pres">
      <dgm:prSet presAssocID="{AC600C4A-91CF-44AF-83F9-B44491C1DBCC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F0C871-3A96-4EC5-9917-C9988FEE5818}" type="pres">
      <dgm:prSet presAssocID="{11E3759B-B3B9-4FEB-8563-8C39FCF197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62039B-D0E5-4849-B9A2-3E6AC11D27A4}" type="pres">
      <dgm:prSet presAssocID="{11E3759B-B3B9-4FEB-8563-8C39FCF1976A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74CD12-8634-492C-A98F-981BB89207C7}" type="pres">
      <dgm:prSet presAssocID="{6A52ABD1-2E55-46E8-9025-F849774D24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7C7C5-CF14-484F-A5CF-4231D498F1BA}" type="pres">
      <dgm:prSet presAssocID="{6A52ABD1-2E55-46E8-9025-F849774D246F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7934DD-D6D3-4C63-96AE-1C8FE88AC00C}" type="pres">
      <dgm:prSet presAssocID="{6CAA7183-6285-41E0-ABF8-A572525BCC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F1D5D1-23CD-41A4-88DA-3BD16FCBFF72}" type="pres">
      <dgm:prSet presAssocID="{6CAA7183-6285-41E0-ABF8-A572525BCCD7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CCBBE4-0B22-4DEA-8CE8-77A1D3CEB496}" type="presOf" srcId="{A105678A-0B30-4245-9AE5-8ABC528A9EAA}" destId="{4F5FBC50-4C07-4005-90E2-9C70372B2267}" srcOrd="0" destOrd="0" presId="urn:microsoft.com/office/officeart/2005/8/layout/vList2"/>
    <dgm:cxn modelId="{3AB8E68E-97C6-4172-BB74-30CFE70797DF}" type="presOf" srcId="{50F09AAB-AAC4-4154-8A2E-F5CCEC5F51A1}" destId="{E905A0C8-9C7C-4B4C-8406-472D3F12301C}" srcOrd="0" destOrd="0" presId="urn:microsoft.com/office/officeart/2005/8/layout/vList2"/>
    <dgm:cxn modelId="{4044FFFC-04AA-441C-B8CA-C54D5F8D1D2E}" type="presOf" srcId="{02CBD693-DE09-410C-BC0F-3903291EB97E}" destId="{1C62039B-D0E5-4849-B9A2-3E6AC11D27A4}" srcOrd="0" destOrd="0" presId="urn:microsoft.com/office/officeart/2005/8/layout/vList2"/>
    <dgm:cxn modelId="{6ED9F391-404D-4916-92E8-0940CDD00788}" type="presOf" srcId="{ED97210C-656A-487C-956B-449A7357D963}" destId="{0EF1D5D1-23CD-41A4-88DA-3BD16FCBFF72}" srcOrd="0" destOrd="0" presId="urn:microsoft.com/office/officeart/2005/8/layout/vList2"/>
    <dgm:cxn modelId="{8C773A5C-ECCB-4488-8610-E2D261719377}" srcId="{2BC87E85-DCEF-47F1-9074-3D11B67F687A}" destId="{50F09AAB-AAC4-4154-8A2E-F5CCEC5F51A1}" srcOrd="0" destOrd="0" parTransId="{06FA3CA3-7747-4757-8605-42B3201D83C5}" sibTransId="{376C010A-A52A-49C8-B69D-D4BA58344895}"/>
    <dgm:cxn modelId="{31D978CD-436E-4D70-BFD3-47DB9EB77B19}" srcId="{6A52ABD1-2E55-46E8-9025-F849774D246F}" destId="{A5B4CC6B-AF9C-4EEB-9AFA-8092F03DB385}" srcOrd="0" destOrd="0" parTransId="{DDBA0AA0-90F2-4CAB-AE81-0F8F992A0F32}" sibTransId="{359EB29E-9D6F-4540-BA6E-2578280CA900}"/>
    <dgm:cxn modelId="{8773C02F-F1BC-4E2C-B4E8-DE780D86B79A}" srcId="{A105678A-0B30-4245-9AE5-8ABC528A9EAA}" destId="{2BC87E85-DCEF-47F1-9074-3D11B67F687A}" srcOrd="0" destOrd="0" parTransId="{1F09B08B-C44D-441B-BEBF-8F29283754EB}" sibTransId="{B1F27FBB-5AC8-462F-B127-0EEEEB87AA59}"/>
    <dgm:cxn modelId="{2F2780FD-0D52-4DAB-84EF-86B1A93E56C0}" type="presOf" srcId="{2BC87E85-DCEF-47F1-9074-3D11B67F687A}" destId="{6FE5D99A-E45E-4A6B-B028-1CC6B3711332}" srcOrd="0" destOrd="0" presId="urn:microsoft.com/office/officeart/2005/8/layout/vList2"/>
    <dgm:cxn modelId="{B4C69BCA-EABB-4808-B187-3C8718AD5808}" srcId="{A105678A-0B30-4245-9AE5-8ABC528A9EAA}" destId="{AC600C4A-91CF-44AF-83F9-B44491C1DBCC}" srcOrd="1" destOrd="0" parTransId="{43AE4808-26EF-4FE7-980A-D9992F5B9DA1}" sibTransId="{32C49AB5-A2A4-4528-BC39-71D30E03CFEA}"/>
    <dgm:cxn modelId="{9879A253-36EC-4E44-9B1D-CEC724429CD6}" srcId="{A105678A-0B30-4245-9AE5-8ABC528A9EAA}" destId="{6A52ABD1-2E55-46E8-9025-F849774D246F}" srcOrd="3" destOrd="0" parTransId="{BCA0A3AC-42B5-42C5-8523-335EB00670DE}" sibTransId="{080468DC-4DEE-437F-9668-07283E9712E6}"/>
    <dgm:cxn modelId="{921911DB-BAA6-4DD7-A3D8-531BF0B34C71}" type="presOf" srcId="{6CAA7183-6285-41E0-ABF8-A572525BCCD7}" destId="{817934DD-D6D3-4C63-96AE-1C8FE88AC00C}" srcOrd="0" destOrd="0" presId="urn:microsoft.com/office/officeart/2005/8/layout/vList2"/>
    <dgm:cxn modelId="{A27C6861-CDC5-4781-8EB6-CDBFE58ECD70}" srcId="{AC600C4A-91CF-44AF-83F9-B44491C1DBCC}" destId="{7195F553-16DA-41A2-9465-979C722ADB0B}" srcOrd="0" destOrd="0" parTransId="{104FAD38-4AE5-4D68-8769-07000FA88A39}" sibTransId="{67194652-6703-4426-A94A-C236A29C6A03}"/>
    <dgm:cxn modelId="{FD923153-262A-4B1C-8400-D15AA68F4743}" srcId="{A105678A-0B30-4245-9AE5-8ABC528A9EAA}" destId="{6CAA7183-6285-41E0-ABF8-A572525BCCD7}" srcOrd="4" destOrd="0" parTransId="{43CC0BE9-FCC8-4081-A3E2-F9FF2048D570}" sibTransId="{C35442A9-AF79-4438-9C1C-CB30758B4882}"/>
    <dgm:cxn modelId="{44DAEF0A-3E1B-429B-B49C-164AB48107C9}" type="presOf" srcId="{11E3759B-B3B9-4FEB-8563-8C39FCF1976A}" destId="{45F0C871-3A96-4EC5-9917-C9988FEE5818}" srcOrd="0" destOrd="0" presId="urn:microsoft.com/office/officeart/2005/8/layout/vList2"/>
    <dgm:cxn modelId="{8BB60E5D-D530-416A-A872-021FAC6A5739}" srcId="{11E3759B-B3B9-4FEB-8563-8C39FCF1976A}" destId="{02CBD693-DE09-410C-BC0F-3903291EB97E}" srcOrd="0" destOrd="0" parTransId="{20ACA8FD-7B18-46E5-B824-635AB8BB4914}" sibTransId="{DA687D33-998D-4B82-B0D9-17A0D4AD57FF}"/>
    <dgm:cxn modelId="{DC134232-B8D7-4DA2-86D2-DC5F453339DE}" srcId="{6CAA7183-6285-41E0-ABF8-A572525BCCD7}" destId="{ED97210C-656A-487C-956B-449A7357D963}" srcOrd="0" destOrd="0" parTransId="{B64B2194-43C1-4C77-834A-0C118F11BC75}" sibTransId="{1D937730-3341-46C9-BC0B-D4B9AAAD44BB}"/>
    <dgm:cxn modelId="{FFB557E6-34E4-471B-B2D9-D8C1A51842BB}" type="presOf" srcId="{A5B4CC6B-AF9C-4EEB-9AFA-8092F03DB385}" destId="{E807C7C5-CF14-484F-A5CF-4231D498F1BA}" srcOrd="0" destOrd="0" presId="urn:microsoft.com/office/officeart/2005/8/layout/vList2"/>
    <dgm:cxn modelId="{70F210A8-587E-447D-B52A-7E436869C1DD}" type="presOf" srcId="{7195F553-16DA-41A2-9465-979C722ADB0B}" destId="{1C077420-FDFF-4E13-AECA-BAF77930CB9F}" srcOrd="0" destOrd="0" presId="urn:microsoft.com/office/officeart/2005/8/layout/vList2"/>
    <dgm:cxn modelId="{A7E1B314-9727-42A2-95BC-ADFB20FC281C}" type="presOf" srcId="{AC600C4A-91CF-44AF-83F9-B44491C1DBCC}" destId="{1F68B359-CC86-450C-892D-94B31E10C4F8}" srcOrd="0" destOrd="0" presId="urn:microsoft.com/office/officeart/2005/8/layout/vList2"/>
    <dgm:cxn modelId="{20997A9C-3EAA-4996-A171-06D69E04CB95}" srcId="{A105678A-0B30-4245-9AE5-8ABC528A9EAA}" destId="{11E3759B-B3B9-4FEB-8563-8C39FCF1976A}" srcOrd="2" destOrd="0" parTransId="{BA81B874-F5B8-4779-9DCC-2D1BBA4DBDDC}" sibTransId="{BF0CBF9E-A666-40BF-A3F5-B5459C2B9E22}"/>
    <dgm:cxn modelId="{79F2DEA3-6B3A-473F-868B-06343635A101}" type="presOf" srcId="{6A52ABD1-2E55-46E8-9025-F849774D246F}" destId="{6F74CD12-8634-492C-A98F-981BB89207C7}" srcOrd="0" destOrd="0" presId="urn:microsoft.com/office/officeart/2005/8/layout/vList2"/>
    <dgm:cxn modelId="{AD808DC0-34EE-4B20-95A2-2AE02240DB72}" type="presParOf" srcId="{4F5FBC50-4C07-4005-90E2-9C70372B2267}" destId="{6FE5D99A-E45E-4A6B-B028-1CC6B3711332}" srcOrd="0" destOrd="0" presId="urn:microsoft.com/office/officeart/2005/8/layout/vList2"/>
    <dgm:cxn modelId="{6BFFD450-A2F8-4CA4-AF3D-40D5F42609C0}" type="presParOf" srcId="{4F5FBC50-4C07-4005-90E2-9C70372B2267}" destId="{E905A0C8-9C7C-4B4C-8406-472D3F12301C}" srcOrd="1" destOrd="0" presId="urn:microsoft.com/office/officeart/2005/8/layout/vList2"/>
    <dgm:cxn modelId="{9A5A9EFD-AB22-4329-8AFD-8EDCC9A5C2FB}" type="presParOf" srcId="{4F5FBC50-4C07-4005-90E2-9C70372B2267}" destId="{1F68B359-CC86-450C-892D-94B31E10C4F8}" srcOrd="2" destOrd="0" presId="urn:microsoft.com/office/officeart/2005/8/layout/vList2"/>
    <dgm:cxn modelId="{F38D53C6-3F6A-4653-BCB8-F1F4B305E101}" type="presParOf" srcId="{4F5FBC50-4C07-4005-90E2-9C70372B2267}" destId="{1C077420-FDFF-4E13-AECA-BAF77930CB9F}" srcOrd="3" destOrd="0" presId="urn:microsoft.com/office/officeart/2005/8/layout/vList2"/>
    <dgm:cxn modelId="{7D1EC96A-8186-4E6B-B81C-D3854F902CC4}" type="presParOf" srcId="{4F5FBC50-4C07-4005-90E2-9C70372B2267}" destId="{45F0C871-3A96-4EC5-9917-C9988FEE5818}" srcOrd="4" destOrd="0" presId="urn:microsoft.com/office/officeart/2005/8/layout/vList2"/>
    <dgm:cxn modelId="{AC63F35D-2F0C-4CC3-B035-44E8E2F5EE4C}" type="presParOf" srcId="{4F5FBC50-4C07-4005-90E2-9C70372B2267}" destId="{1C62039B-D0E5-4849-B9A2-3E6AC11D27A4}" srcOrd="5" destOrd="0" presId="urn:microsoft.com/office/officeart/2005/8/layout/vList2"/>
    <dgm:cxn modelId="{666A89C1-38D3-473A-ADAA-C288E27C2D7C}" type="presParOf" srcId="{4F5FBC50-4C07-4005-90E2-9C70372B2267}" destId="{6F74CD12-8634-492C-A98F-981BB89207C7}" srcOrd="6" destOrd="0" presId="urn:microsoft.com/office/officeart/2005/8/layout/vList2"/>
    <dgm:cxn modelId="{6553F0BD-0C3F-4C29-847A-C9FA02D9F576}" type="presParOf" srcId="{4F5FBC50-4C07-4005-90E2-9C70372B2267}" destId="{E807C7C5-CF14-484F-A5CF-4231D498F1BA}" srcOrd="7" destOrd="0" presId="urn:microsoft.com/office/officeart/2005/8/layout/vList2"/>
    <dgm:cxn modelId="{B9DAFC73-7D56-486A-9344-C00A34C32FA1}" type="presParOf" srcId="{4F5FBC50-4C07-4005-90E2-9C70372B2267}" destId="{817934DD-D6D3-4C63-96AE-1C8FE88AC00C}" srcOrd="8" destOrd="0" presId="urn:microsoft.com/office/officeart/2005/8/layout/vList2"/>
    <dgm:cxn modelId="{66159099-93C3-4AE2-80BB-7B49A21FC9C3}" type="presParOf" srcId="{4F5FBC50-4C07-4005-90E2-9C70372B2267}" destId="{0EF1D5D1-23CD-41A4-88DA-3BD16FCBFF7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F143EB-D507-4C74-BFC7-725529E6881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DC105A-8661-4CA1-A35D-59FEAC0C2AAB}">
      <dgm:prSet phldrT="[Texto]" custT="1"/>
      <dgm:spPr/>
      <dgm:t>
        <a:bodyPr/>
        <a:lstStyle/>
        <a:p>
          <a:r>
            <a:rPr lang="pt-BR" sz="1200" dirty="0"/>
            <a:t>Lei 8.112/90 - RPPS</a:t>
          </a:r>
        </a:p>
      </dgm:t>
    </dgm:pt>
    <dgm:pt modelId="{9F68A3F3-B964-4651-849B-1339E3CB6D58}" type="parTrans" cxnId="{B4D9D408-D774-410E-95A8-52A052259B5D}">
      <dgm:prSet/>
      <dgm:spPr/>
      <dgm:t>
        <a:bodyPr/>
        <a:lstStyle/>
        <a:p>
          <a:endParaRPr lang="pt-BR" sz="1200"/>
        </a:p>
      </dgm:t>
    </dgm:pt>
    <dgm:pt modelId="{DFA5D0E4-BE93-40B3-83B2-2EEBA44FEE14}" type="sibTrans" cxnId="{B4D9D408-D774-410E-95A8-52A052259B5D}">
      <dgm:prSet/>
      <dgm:spPr/>
      <dgm:t>
        <a:bodyPr/>
        <a:lstStyle/>
        <a:p>
          <a:endParaRPr lang="pt-BR" sz="1200"/>
        </a:p>
      </dgm:t>
    </dgm:pt>
    <dgm:pt modelId="{FC58C96C-BC6D-49F1-BF38-D3936DD1EA2C}">
      <dgm:prSet phldrT="[Texto]" custT="1"/>
      <dgm:spPr/>
      <dgm:t>
        <a:bodyPr/>
        <a:lstStyle/>
        <a:p>
          <a:r>
            <a:rPr lang="pt-BR" sz="1200" dirty="0"/>
            <a:t>Pensão por morte vitalícia</a:t>
          </a:r>
        </a:p>
      </dgm:t>
    </dgm:pt>
    <dgm:pt modelId="{9A9DCB25-2F1E-4D9F-9603-AAA0D7733F96}" type="parTrans" cxnId="{2EC3A2C2-C873-43E1-8FB8-01F8822DA287}">
      <dgm:prSet/>
      <dgm:spPr/>
      <dgm:t>
        <a:bodyPr/>
        <a:lstStyle/>
        <a:p>
          <a:endParaRPr lang="pt-BR" sz="1200"/>
        </a:p>
      </dgm:t>
    </dgm:pt>
    <dgm:pt modelId="{0531F048-30F0-4D5E-8A35-7DB5DF308C04}" type="sibTrans" cxnId="{2EC3A2C2-C873-43E1-8FB8-01F8822DA287}">
      <dgm:prSet/>
      <dgm:spPr/>
      <dgm:t>
        <a:bodyPr/>
        <a:lstStyle/>
        <a:p>
          <a:endParaRPr lang="pt-BR" sz="1200"/>
        </a:p>
      </dgm:t>
    </dgm:pt>
    <dgm:pt modelId="{9399B519-9A77-4E1C-9B54-9C5480E9F40D}">
      <dgm:prSet phldrT="[Texto]" custT="1"/>
      <dgm:spPr/>
      <dgm:t>
        <a:bodyPr/>
        <a:lstStyle/>
        <a:p>
          <a:r>
            <a:rPr lang="pt-BR" sz="1200" dirty="0"/>
            <a:t>Independente do tempo de casamento e de contribuição</a:t>
          </a:r>
        </a:p>
      </dgm:t>
    </dgm:pt>
    <dgm:pt modelId="{DB1A8292-7A2F-49C9-A9AE-3BE923AC97ED}" type="parTrans" cxnId="{0EE871C6-03DD-4702-9D05-34C78425C66F}">
      <dgm:prSet/>
      <dgm:spPr/>
      <dgm:t>
        <a:bodyPr/>
        <a:lstStyle/>
        <a:p>
          <a:endParaRPr lang="pt-BR" sz="1200"/>
        </a:p>
      </dgm:t>
    </dgm:pt>
    <dgm:pt modelId="{A1960535-FDAF-4262-872C-8E965DB49C93}" type="sibTrans" cxnId="{0EE871C6-03DD-4702-9D05-34C78425C66F}">
      <dgm:prSet/>
      <dgm:spPr/>
      <dgm:t>
        <a:bodyPr/>
        <a:lstStyle/>
        <a:p>
          <a:endParaRPr lang="pt-BR" sz="1200"/>
        </a:p>
      </dgm:t>
    </dgm:pt>
    <dgm:pt modelId="{45FE898D-C437-4AC8-B7F2-88152646B1C9}">
      <dgm:prSet phldrT="[Texto]" custT="1"/>
      <dgm:spPr/>
      <dgm:t>
        <a:bodyPr/>
        <a:lstStyle/>
        <a:p>
          <a:r>
            <a:rPr lang="pt-BR" sz="1200" dirty="0"/>
            <a:t>Lei 13.135/15 RPPS</a:t>
          </a:r>
        </a:p>
      </dgm:t>
    </dgm:pt>
    <dgm:pt modelId="{AFAF41BA-EFD7-4AD0-8AF7-9A68C8713F25}" type="parTrans" cxnId="{81F1DA85-C2C8-4124-B19B-0CC00380575C}">
      <dgm:prSet/>
      <dgm:spPr/>
      <dgm:t>
        <a:bodyPr/>
        <a:lstStyle/>
        <a:p>
          <a:endParaRPr lang="pt-BR" sz="1200"/>
        </a:p>
      </dgm:t>
    </dgm:pt>
    <dgm:pt modelId="{C864E72B-93A9-4BF1-8279-7A220CDD995F}" type="sibTrans" cxnId="{81F1DA85-C2C8-4124-B19B-0CC00380575C}">
      <dgm:prSet/>
      <dgm:spPr/>
      <dgm:t>
        <a:bodyPr/>
        <a:lstStyle/>
        <a:p>
          <a:endParaRPr lang="pt-BR" sz="1200"/>
        </a:p>
      </dgm:t>
    </dgm:pt>
    <dgm:pt modelId="{A342D973-A0E2-4921-9066-C48A84EBAFF6}">
      <dgm:prSet phldrT="[Texto]" custT="1"/>
      <dgm:spPr/>
      <dgm:t>
        <a:bodyPr/>
        <a:lstStyle/>
        <a:p>
          <a:r>
            <a:rPr lang="pt-BR" sz="1200" dirty="0"/>
            <a:t>Pensão por morte temporária</a:t>
          </a:r>
        </a:p>
      </dgm:t>
    </dgm:pt>
    <dgm:pt modelId="{1A51802A-C4F2-4CA8-A581-8CB96F214B23}" type="parTrans" cxnId="{F0D6ABF9-CFBD-40C9-9BE8-B98E6A4FA6C1}">
      <dgm:prSet/>
      <dgm:spPr/>
      <dgm:t>
        <a:bodyPr/>
        <a:lstStyle/>
        <a:p>
          <a:endParaRPr lang="pt-BR" sz="1200"/>
        </a:p>
      </dgm:t>
    </dgm:pt>
    <dgm:pt modelId="{B3A3B99A-661C-4D5C-81CC-DBA0478DB436}" type="sibTrans" cxnId="{F0D6ABF9-CFBD-40C9-9BE8-B98E6A4FA6C1}">
      <dgm:prSet/>
      <dgm:spPr/>
      <dgm:t>
        <a:bodyPr/>
        <a:lstStyle/>
        <a:p>
          <a:endParaRPr lang="pt-BR" sz="1200"/>
        </a:p>
      </dgm:t>
    </dgm:pt>
    <dgm:pt modelId="{CAF0C251-E8C0-4C67-8A88-A92D8D0A8F81}">
      <dgm:prSet phldrT="[Texto]" custT="1"/>
      <dgm:spPr/>
      <dgm:t>
        <a:bodyPr/>
        <a:lstStyle/>
        <a:p>
          <a:pPr algn="just"/>
          <a:r>
            <a:rPr lang="pt-BR" sz="1100" dirty="0" smtClean="0"/>
            <a:t>tempo casamento</a:t>
          </a:r>
          <a:r>
            <a:rPr lang="pt-BR" sz="1100" dirty="0"/>
            <a:t>: 24 </a:t>
          </a:r>
          <a:r>
            <a:rPr lang="pt-BR" sz="1100" dirty="0" smtClean="0"/>
            <a:t>m</a:t>
          </a:r>
        </a:p>
        <a:p>
          <a:pPr algn="just"/>
          <a:r>
            <a:rPr lang="pt-BR" sz="1100" dirty="0" smtClean="0"/>
            <a:t> tempo contribuição</a:t>
          </a:r>
          <a:r>
            <a:rPr lang="pt-BR" sz="1100" dirty="0"/>
            <a:t>: 18 m</a:t>
          </a:r>
        </a:p>
      </dgm:t>
    </dgm:pt>
    <dgm:pt modelId="{2E7BC002-B795-41DD-9790-3ACB7B30091C}" type="parTrans" cxnId="{F1464812-D32F-4C8D-BF8D-6D798104C4E5}">
      <dgm:prSet/>
      <dgm:spPr/>
      <dgm:t>
        <a:bodyPr/>
        <a:lstStyle/>
        <a:p>
          <a:endParaRPr lang="pt-BR" sz="1200"/>
        </a:p>
      </dgm:t>
    </dgm:pt>
    <dgm:pt modelId="{A1CDE566-C2E5-4956-9A30-A4FE33687BC1}" type="sibTrans" cxnId="{F1464812-D32F-4C8D-BF8D-6D798104C4E5}">
      <dgm:prSet/>
      <dgm:spPr/>
      <dgm:t>
        <a:bodyPr/>
        <a:lstStyle/>
        <a:p>
          <a:endParaRPr lang="pt-BR" sz="1200"/>
        </a:p>
      </dgm:t>
    </dgm:pt>
    <dgm:pt modelId="{CFF3BF07-1DD3-442B-963B-CD74064B43FA}">
      <dgm:prSet custT="1"/>
      <dgm:spPr/>
      <dgm:t>
        <a:bodyPr/>
        <a:lstStyle/>
        <a:p>
          <a:r>
            <a:rPr lang="pt-BR" sz="1200" dirty="0"/>
            <a:t>Temporária a depender da idade do cônjuge</a:t>
          </a:r>
        </a:p>
      </dgm:t>
    </dgm:pt>
    <dgm:pt modelId="{F7D85BE3-87B7-4442-8AC1-42513E44259B}" type="parTrans" cxnId="{AF880FB5-0B07-4E14-B72C-839BDDAF17F0}">
      <dgm:prSet/>
      <dgm:spPr/>
      <dgm:t>
        <a:bodyPr/>
        <a:lstStyle/>
        <a:p>
          <a:endParaRPr lang="pt-BR" sz="1200"/>
        </a:p>
      </dgm:t>
    </dgm:pt>
    <dgm:pt modelId="{9C7FF25E-4DAB-41BE-B97E-8AD744714B01}" type="sibTrans" cxnId="{AF880FB5-0B07-4E14-B72C-839BDDAF17F0}">
      <dgm:prSet/>
      <dgm:spPr/>
      <dgm:t>
        <a:bodyPr/>
        <a:lstStyle/>
        <a:p>
          <a:endParaRPr lang="pt-BR" sz="1200"/>
        </a:p>
      </dgm:t>
    </dgm:pt>
    <dgm:pt modelId="{5AC311BE-D0B0-4E0E-ABDA-2174E06C4CFA}">
      <dgm:prSet phldrT="[Texto]" custT="1"/>
      <dgm:spPr/>
      <dgm:t>
        <a:bodyPr/>
        <a:lstStyle/>
        <a:p>
          <a:r>
            <a:rPr lang="pt-BR" sz="1200" dirty="0"/>
            <a:t>Independente da idade do cônjuge</a:t>
          </a:r>
        </a:p>
      </dgm:t>
    </dgm:pt>
    <dgm:pt modelId="{9B845EE3-AB60-4B3A-93A7-BDB1983039F0}" type="parTrans" cxnId="{511F02EA-242C-4784-9778-41B6EF335EA4}">
      <dgm:prSet/>
      <dgm:spPr/>
      <dgm:t>
        <a:bodyPr/>
        <a:lstStyle/>
        <a:p>
          <a:endParaRPr lang="pt-BR" sz="1200"/>
        </a:p>
      </dgm:t>
    </dgm:pt>
    <dgm:pt modelId="{34D1A0B2-CEA5-475C-86BA-5E1D18A2F8E9}" type="sibTrans" cxnId="{511F02EA-242C-4784-9778-41B6EF335EA4}">
      <dgm:prSet/>
      <dgm:spPr/>
      <dgm:t>
        <a:bodyPr/>
        <a:lstStyle/>
        <a:p>
          <a:endParaRPr lang="pt-BR" sz="1200"/>
        </a:p>
      </dgm:t>
    </dgm:pt>
    <dgm:pt modelId="{22D0BD0F-D049-46F5-A7B4-B5E3B09DFA7F}">
      <dgm:prSet phldrT="[Texto]" custT="1"/>
      <dgm:spPr/>
      <dgm:t>
        <a:bodyPr/>
        <a:lstStyle/>
        <a:p>
          <a:r>
            <a:rPr lang="pt-BR" sz="1200" dirty="0" err="1"/>
            <a:t>Funpresp</a:t>
          </a:r>
          <a:endParaRPr lang="pt-BR" sz="1200" dirty="0"/>
        </a:p>
      </dgm:t>
    </dgm:pt>
    <dgm:pt modelId="{299C50F0-8DC3-4E3C-BABF-CACFEAD66BE4}" type="parTrans" cxnId="{9165931A-0E22-4533-BE66-609985987FF2}">
      <dgm:prSet/>
      <dgm:spPr/>
      <dgm:t>
        <a:bodyPr/>
        <a:lstStyle/>
        <a:p>
          <a:endParaRPr lang="pt-BR" sz="1200"/>
        </a:p>
      </dgm:t>
    </dgm:pt>
    <dgm:pt modelId="{298C99AA-FE37-4D3C-93B7-D3F285ACB955}" type="sibTrans" cxnId="{9165931A-0E22-4533-BE66-609985987FF2}">
      <dgm:prSet/>
      <dgm:spPr/>
      <dgm:t>
        <a:bodyPr/>
        <a:lstStyle/>
        <a:p>
          <a:endParaRPr lang="pt-BR" sz="1200"/>
        </a:p>
      </dgm:t>
    </dgm:pt>
    <dgm:pt modelId="{7546725B-0293-4737-A102-74036423E958}">
      <dgm:prSet phldrT="[Texto]" custT="1"/>
      <dgm:spPr/>
      <dgm:t>
        <a:bodyPr/>
        <a:lstStyle/>
        <a:p>
          <a:r>
            <a:rPr lang="pt-BR" sz="1200" dirty="0"/>
            <a:t>Pensão por morte vitalícia</a:t>
          </a:r>
        </a:p>
      </dgm:t>
    </dgm:pt>
    <dgm:pt modelId="{B6B967FC-753E-4886-9147-E88A8301C3FA}" type="parTrans" cxnId="{0B4E0490-58E1-47D0-B767-7C4492FFF2F8}">
      <dgm:prSet/>
      <dgm:spPr/>
      <dgm:t>
        <a:bodyPr/>
        <a:lstStyle/>
        <a:p>
          <a:endParaRPr lang="pt-BR" sz="1200"/>
        </a:p>
      </dgm:t>
    </dgm:pt>
    <dgm:pt modelId="{CB6B9E86-9C5E-4C1A-9CF2-9F06380128E1}" type="sibTrans" cxnId="{0B4E0490-58E1-47D0-B767-7C4492FFF2F8}">
      <dgm:prSet/>
      <dgm:spPr/>
      <dgm:t>
        <a:bodyPr/>
        <a:lstStyle/>
        <a:p>
          <a:endParaRPr lang="pt-BR" sz="1200"/>
        </a:p>
      </dgm:t>
    </dgm:pt>
    <dgm:pt modelId="{331656E5-F017-4FCF-ABA5-A88AFA95359C}">
      <dgm:prSet phldrT="[Texto]" custT="1"/>
      <dgm:spPr/>
      <dgm:t>
        <a:bodyPr/>
        <a:lstStyle/>
        <a:p>
          <a:r>
            <a:rPr lang="pt-BR" sz="1200" dirty="0"/>
            <a:t>Concessão vinculada ao RPPS</a:t>
          </a:r>
        </a:p>
      </dgm:t>
    </dgm:pt>
    <dgm:pt modelId="{D2256014-E83E-45C6-AA88-D698910FED03}" type="parTrans" cxnId="{E33F8050-0964-4B78-A8A5-F70B1D059115}">
      <dgm:prSet/>
      <dgm:spPr/>
      <dgm:t>
        <a:bodyPr/>
        <a:lstStyle/>
        <a:p>
          <a:endParaRPr lang="pt-BR" sz="1200"/>
        </a:p>
      </dgm:t>
    </dgm:pt>
    <dgm:pt modelId="{AF11BF67-4BD2-4140-A34C-354712E6E0EF}" type="sibTrans" cxnId="{E33F8050-0964-4B78-A8A5-F70B1D059115}">
      <dgm:prSet/>
      <dgm:spPr/>
      <dgm:t>
        <a:bodyPr/>
        <a:lstStyle/>
        <a:p>
          <a:endParaRPr lang="pt-BR" sz="1200"/>
        </a:p>
      </dgm:t>
    </dgm:pt>
    <dgm:pt modelId="{26D6DB2C-A02F-42CD-A443-F0DEDAC94603}">
      <dgm:prSet phldrT="[Texto]" custT="1"/>
      <dgm:spPr/>
      <dgm:t>
        <a:bodyPr/>
        <a:lstStyle/>
        <a:p>
          <a:r>
            <a:rPr lang="pt-BR" sz="1200" dirty="0"/>
            <a:t>Manutenção da pensão desvinculada ao RPPS</a:t>
          </a:r>
        </a:p>
      </dgm:t>
    </dgm:pt>
    <dgm:pt modelId="{C6E0DF7E-15D5-49D0-AD76-45402D8C07EF}" type="parTrans" cxnId="{AB89E14C-72EB-4F48-A324-DAF76B0CA765}">
      <dgm:prSet/>
      <dgm:spPr/>
      <dgm:t>
        <a:bodyPr/>
        <a:lstStyle/>
        <a:p>
          <a:endParaRPr lang="pt-BR" sz="1200"/>
        </a:p>
      </dgm:t>
    </dgm:pt>
    <dgm:pt modelId="{D5C0D2DE-6FF5-4145-9583-EB92B9588348}" type="sibTrans" cxnId="{AB89E14C-72EB-4F48-A324-DAF76B0CA765}">
      <dgm:prSet/>
      <dgm:spPr/>
      <dgm:t>
        <a:bodyPr/>
        <a:lstStyle/>
        <a:p>
          <a:endParaRPr lang="pt-BR" sz="1200"/>
        </a:p>
      </dgm:t>
    </dgm:pt>
    <dgm:pt modelId="{D64BC0FE-3603-4514-A388-03E0D5348B07}">
      <dgm:prSet custT="1"/>
      <dgm:spPr/>
      <dgm:t>
        <a:bodyPr/>
        <a:lstStyle/>
        <a:p>
          <a:r>
            <a:rPr lang="pt-BR" sz="1200" dirty="0"/>
            <a:t>Temporária por 4 meses se não atingir os requisitos</a:t>
          </a:r>
        </a:p>
      </dgm:t>
    </dgm:pt>
    <dgm:pt modelId="{C1A94AFB-33D2-44DA-83C5-F635B25078FE}" type="parTrans" cxnId="{20F890E8-DF33-4D9E-88ED-94DCBE0DB83B}">
      <dgm:prSet/>
      <dgm:spPr/>
      <dgm:t>
        <a:bodyPr/>
        <a:lstStyle/>
        <a:p>
          <a:endParaRPr lang="pt-BR" sz="1200"/>
        </a:p>
      </dgm:t>
    </dgm:pt>
    <dgm:pt modelId="{C95E23E2-47DB-438D-8362-764ECFCA4E63}" type="sibTrans" cxnId="{20F890E8-DF33-4D9E-88ED-94DCBE0DB83B}">
      <dgm:prSet/>
      <dgm:spPr/>
      <dgm:t>
        <a:bodyPr/>
        <a:lstStyle/>
        <a:p>
          <a:endParaRPr lang="pt-BR" sz="1200"/>
        </a:p>
      </dgm:t>
    </dgm:pt>
    <dgm:pt modelId="{91D0724E-CC1C-4147-AE5C-C4373E69DAF8}" type="pres">
      <dgm:prSet presAssocID="{AEF143EB-D507-4C74-BFC7-725529E688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9224538-71DD-4A21-8A2F-E933006E5F9C}" type="pres">
      <dgm:prSet presAssocID="{96DC105A-8661-4CA1-A35D-59FEAC0C2AAB}" presName="root" presStyleCnt="0"/>
      <dgm:spPr/>
    </dgm:pt>
    <dgm:pt modelId="{B88B0837-26E8-41D6-8ECF-A933C15A2C5E}" type="pres">
      <dgm:prSet presAssocID="{96DC105A-8661-4CA1-A35D-59FEAC0C2AAB}" presName="rootComposite" presStyleCnt="0"/>
      <dgm:spPr/>
    </dgm:pt>
    <dgm:pt modelId="{3DB669B8-A95D-404B-9238-952822C50CEA}" type="pres">
      <dgm:prSet presAssocID="{96DC105A-8661-4CA1-A35D-59FEAC0C2AAB}" presName="rootText" presStyleLbl="node1" presStyleIdx="0" presStyleCnt="3"/>
      <dgm:spPr/>
      <dgm:t>
        <a:bodyPr/>
        <a:lstStyle/>
        <a:p>
          <a:endParaRPr lang="pt-BR"/>
        </a:p>
      </dgm:t>
    </dgm:pt>
    <dgm:pt modelId="{77726815-EE11-49D2-8D3A-5F115B650D62}" type="pres">
      <dgm:prSet presAssocID="{96DC105A-8661-4CA1-A35D-59FEAC0C2AAB}" presName="rootConnector" presStyleLbl="node1" presStyleIdx="0" presStyleCnt="3"/>
      <dgm:spPr/>
      <dgm:t>
        <a:bodyPr/>
        <a:lstStyle/>
        <a:p>
          <a:endParaRPr lang="pt-BR"/>
        </a:p>
      </dgm:t>
    </dgm:pt>
    <dgm:pt modelId="{CA630BE2-1606-44FC-BD8A-773B9F941C3D}" type="pres">
      <dgm:prSet presAssocID="{96DC105A-8661-4CA1-A35D-59FEAC0C2AAB}" presName="childShape" presStyleCnt="0"/>
      <dgm:spPr/>
    </dgm:pt>
    <dgm:pt modelId="{D4BDB02C-DCBB-4AA8-9A38-4EECD84E8714}" type="pres">
      <dgm:prSet presAssocID="{9A9DCB25-2F1E-4D9F-9603-AAA0D7733F96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822DE1DC-58EA-489D-8442-967BE64F6585}" type="pres">
      <dgm:prSet presAssocID="{FC58C96C-BC6D-49F1-BF38-D3936DD1EA2C}" presName="childText" presStyleLbl="bgAcc1" presStyleIdx="0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7B33CC-9DDE-43D4-BAE2-898B7497A5CF}" type="pres">
      <dgm:prSet presAssocID="{DB1A8292-7A2F-49C9-A9AE-3BE923AC97ED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B5EA6AC1-939E-4AFE-9144-BF2A52AF50AD}" type="pres">
      <dgm:prSet presAssocID="{9399B519-9A77-4E1C-9B54-9C5480E9F40D}" presName="childText" presStyleLbl="bgAcc1" presStyleIdx="1" presStyleCnt="10" custScaleX="1689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02DDE-4CE0-45D6-B1B8-804CFCBFC033}" type="pres">
      <dgm:prSet presAssocID="{9B845EE3-AB60-4B3A-93A7-BDB1983039F0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2DD8EB7D-2059-4769-896F-2F2D466FC089}" type="pres">
      <dgm:prSet presAssocID="{5AC311BE-D0B0-4E0E-ABDA-2174E06C4CFA}" presName="childText" presStyleLbl="bgAcc1" presStyleIdx="2" presStyleCnt="10" custScaleX="1689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359F66-6801-4C62-B3DC-B941E080E446}" type="pres">
      <dgm:prSet presAssocID="{45FE898D-C437-4AC8-B7F2-88152646B1C9}" presName="root" presStyleCnt="0"/>
      <dgm:spPr/>
    </dgm:pt>
    <dgm:pt modelId="{10868516-2C0D-4E03-96D2-ABB343805B81}" type="pres">
      <dgm:prSet presAssocID="{45FE898D-C437-4AC8-B7F2-88152646B1C9}" presName="rootComposite" presStyleCnt="0"/>
      <dgm:spPr/>
    </dgm:pt>
    <dgm:pt modelId="{C946C4A8-5D28-4984-AA62-C7C2777A5977}" type="pres">
      <dgm:prSet presAssocID="{45FE898D-C437-4AC8-B7F2-88152646B1C9}" presName="rootText" presStyleLbl="node1" presStyleIdx="1" presStyleCnt="3"/>
      <dgm:spPr/>
      <dgm:t>
        <a:bodyPr/>
        <a:lstStyle/>
        <a:p>
          <a:endParaRPr lang="pt-BR"/>
        </a:p>
      </dgm:t>
    </dgm:pt>
    <dgm:pt modelId="{B4341A65-488D-49A8-83C3-50171DF02A13}" type="pres">
      <dgm:prSet presAssocID="{45FE898D-C437-4AC8-B7F2-88152646B1C9}" presName="rootConnector" presStyleLbl="node1" presStyleIdx="1" presStyleCnt="3"/>
      <dgm:spPr/>
      <dgm:t>
        <a:bodyPr/>
        <a:lstStyle/>
        <a:p>
          <a:endParaRPr lang="pt-BR"/>
        </a:p>
      </dgm:t>
    </dgm:pt>
    <dgm:pt modelId="{4BEBCA06-1CEE-4DA6-BFB1-A353211600CF}" type="pres">
      <dgm:prSet presAssocID="{45FE898D-C437-4AC8-B7F2-88152646B1C9}" presName="childShape" presStyleCnt="0"/>
      <dgm:spPr/>
    </dgm:pt>
    <dgm:pt modelId="{02070481-1B35-48B0-BD6D-203932CFB21D}" type="pres">
      <dgm:prSet presAssocID="{1A51802A-C4F2-4CA8-A581-8CB96F214B23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A08CEADA-5188-4B29-B075-2B23689C0CBE}" type="pres">
      <dgm:prSet presAssocID="{A342D973-A0E2-4921-9066-C48A84EBAFF6}" presName="childText" presStyleLbl="bgAcc1" presStyleIdx="3" presStyleCnt="10" custScaleX="168817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3B365-153B-42AB-9C9B-B2CE1CE943D3}" type="pres">
      <dgm:prSet presAssocID="{2E7BC002-B795-41DD-9790-3ACB7B30091C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BBE29C9B-4ECE-44A4-8D50-CBC38B40606C}" type="pres">
      <dgm:prSet presAssocID="{CAF0C251-E8C0-4C67-8A88-A92D8D0A8F81}" presName="childText" presStyleLbl="bgAcc1" presStyleIdx="4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DA989-F6FE-414D-952B-858B068742CF}" type="pres">
      <dgm:prSet presAssocID="{C1A94AFB-33D2-44DA-83C5-F635B25078FE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B900AD3C-3D3B-4335-8C7A-12B2F98D5353}" type="pres">
      <dgm:prSet presAssocID="{D64BC0FE-3603-4514-A388-03E0D5348B07}" presName="childText" presStyleLbl="bgAcc1" presStyleIdx="5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3D0442-B72A-4DF0-BA10-7F89E1E2F73A}" type="pres">
      <dgm:prSet presAssocID="{F7D85BE3-87B7-4442-8AC1-42513E44259B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9D82C7BD-4BFA-46A8-BFA3-7E6CAAB48AF0}" type="pres">
      <dgm:prSet presAssocID="{CFF3BF07-1DD3-442B-963B-CD74064B43FA}" presName="childText" presStyleLbl="bgAcc1" presStyleIdx="6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76F7BE-065E-426C-82A6-5FF62B457AAA}" type="pres">
      <dgm:prSet presAssocID="{22D0BD0F-D049-46F5-A7B4-B5E3B09DFA7F}" presName="root" presStyleCnt="0"/>
      <dgm:spPr/>
    </dgm:pt>
    <dgm:pt modelId="{D3E321EF-8772-4B8E-8C24-83DD25984796}" type="pres">
      <dgm:prSet presAssocID="{22D0BD0F-D049-46F5-A7B4-B5E3B09DFA7F}" presName="rootComposite" presStyleCnt="0"/>
      <dgm:spPr/>
    </dgm:pt>
    <dgm:pt modelId="{F2D24E90-3364-430D-ACA0-222AFCFEB36F}" type="pres">
      <dgm:prSet presAssocID="{22D0BD0F-D049-46F5-A7B4-B5E3B09DFA7F}" presName="rootText" presStyleLbl="node1" presStyleIdx="2" presStyleCnt="3"/>
      <dgm:spPr/>
      <dgm:t>
        <a:bodyPr/>
        <a:lstStyle/>
        <a:p>
          <a:endParaRPr lang="pt-BR"/>
        </a:p>
      </dgm:t>
    </dgm:pt>
    <dgm:pt modelId="{E9B223C4-0458-4F6F-9AF2-96E85A787151}" type="pres">
      <dgm:prSet presAssocID="{22D0BD0F-D049-46F5-A7B4-B5E3B09DFA7F}" presName="rootConnector" presStyleLbl="node1" presStyleIdx="2" presStyleCnt="3"/>
      <dgm:spPr/>
      <dgm:t>
        <a:bodyPr/>
        <a:lstStyle/>
        <a:p>
          <a:endParaRPr lang="pt-BR"/>
        </a:p>
      </dgm:t>
    </dgm:pt>
    <dgm:pt modelId="{807BEBBC-7DF4-4951-8ABD-2852C0D9462F}" type="pres">
      <dgm:prSet presAssocID="{22D0BD0F-D049-46F5-A7B4-B5E3B09DFA7F}" presName="childShape" presStyleCnt="0"/>
      <dgm:spPr/>
    </dgm:pt>
    <dgm:pt modelId="{9813FD87-A68C-40EF-9AE2-9ED53912670D}" type="pres">
      <dgm:prSet presAssocID="{B6B967FC-753E-4886-9147-E88A8301C3FA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A07C0BCD-306A-460B-97D4-C1C1776C653F}" type="pres">
      <dgm:prSet presAssocID="{7546725B-0293-4737-A102-74036423E958}" presName="childText" presStyleLbl="bgAcc1" presStyleIdx="7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B96FFC-495A-433E-BC91-AD253739E5B7}" type="pres">
      <dgm:prSet presAssocID="{D2256014-E83E-45C6-AA88-D698910FED03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7DBEF709-54EE-4269-8B85-8D4A6F3CFA0C}" type="pres">
      <dgm:prSet presAssocID="{331656E5-F017-4FCF-ABA5-A88AFA95359C}" presName="childText" presStyleLbl="bgAcc1" presStyleIdx="8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292475-3AE9-4945-8E6C-2326BD247EE0}" type="pres">
      <dgm:prSet presAssocID="{C6E0DF7E-15D5-49D0-AD76-45402D8C07EF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428F280C-DC37-43DF-8607-4291C0B60DCE}" type="pres">
      <dgm:prSet presAssocID="{26D6DB2C-A02F-42CD-A443-F0DEDAC94603}" presName="childText" presStyleLbl="bgAcc1" presStyleIdx="9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AD0A7D-B032-4A96-BB16-32B7D315A5A1}" type="presOf" srcId="{2E7BC002-B795-41DD-9790-3ACB7B30091C}" destId="{F373B365-153B-42AB-9C9B-B2CE1CE943D3}" srcOrd="0" destOrd="0" presId="urn:microsoft.com/office/officeart/2005/8/layout/hierarchy3"/>
    <dgm:cxn modelId="{2EC3A2C2-C873-43E1-8FB8-01F8822DA287}" srcId="{96DC105A-8661-4CA1-A35D-59FEAC0C2AAB}" destId="{FC58C96C-BC6D-49F1-BF38-D3936DD1EA2C}" srcOrd="0" destOrd="0" parTransId="{9A9DCB25-2F1E-4D9F-9603-AAA0D7733F96}" sibTransId="{0531F048-30F0-4D5E-8A35-7DB5DF308C04}"/>
    <dgm:cxn modelId="{CE07D2A6-52B6-4770-A14A-5ADE0E3E349C}" type="presOf" srcId="{F7D85BE3-87B7-4442-8AC1-42513E44259B}" destId="{853D0442-B72A-4DF0-BA10-7F89E1E2F73A}" srcOrd="0" destOrd="0" presId="urn:microsoft.com/office/officeart/2005/8/layout/hierarchy3"/>
    <dgm:cxn modelId="{1F80C703-87F0-4A12-8A5C-B0227383699C}" type="presOf" srcId="{AEF143EB-D507-4C74-BFC7-725529E68812}" destId="{91D0724E-CC1C-4147-AE5C-C4373E69DAF8}" srcOrd="0" destOrd="0" presId="urn:microsoft.com/office/officeart/2005/8/layout/hierarchy3"/>
    <dgm:cxn modelId="{F0D6ABF9-CFBD-40C9-9BE8-B98E6A4FA6C1}" srcId="{45FE898D-C437-4AC8-B7F2-88152646B1C9}" destId="{A342D973-A0E2-4921-9066-C48A84EBAFF6}" srcOrd="0" destOrd="0" parTransId="{1A51802A-C4F2-4CA8-A581-8CB96F214B23}" sibTransId="{B3A3B99A-661C-4D5C-81CC-DBA0478DB436}"/>
    <dgm:cxn modelId="{90A23F36-05AA-4214-8B86-8E394CAAE6F7}" type="presOf" srcId="{26D6DB2C-A02F-42CD-A443-F0DEDAC94603}" destId="{428F280C-DC37-43DF-8607-4291C0B60DCE}" srcOrd="0" destOrd="0" presId="urn:microsoft.com/office/officeart/2005/8/layout/hierarchy3"/>
    <dgm:cxn modelId="{310A5415-9ADF-4770-81DB-AEAB303F8819}" type="presOf" srcId="{45FE898D-C437-4AC8-B7F2-88152646B1C9}" destId="{B4341A65-488D-49A8-83C3-50171DF02A13}" srcOrd="1" destOrd="0" presId="urn:microsoft.com/office/officeart/2005/8/layout/hierarchy3"/>
    <dgm:cxn modelId="{CBD5F646-BD73-473E-BBB6-3ED647439038}" type="presOf" srcId="{9A9DCB25-2F1E-4D9F-9603-AAA0D7733F96}" destId="{D4BDB02C-DCBB-4AA8-9A38-4EECD84E8714}" srcOrd="0" destOrd="0" presId="urn:microsoft.com/office/officeart/2005/8/layout/hierarchy3"/>
    <dgm:cxn modelId="{554AAD99-E128-455B-9615-6730A780915C}" type="presOf" srcId="{9B845EE3-AB60-4B3A-93A7-BDB1983039F0}" destId="{21F02DDE-4CE0-45D6-B1B8-804CFCBFC033}" srcOrd="0" destOrd="0" presId="urn:microsoft.com/office/officeart/2005/8/layout/hierarchy3"/>
    <dgm:cxn modelId="{511F02EA-242C-4784-9778-41B6EF335EA4}" srcId="{96DC105A-8661-4CA1-A35D-59FEAC0C2AAB}" destId="{5AC311BE-D0B0-4E0E-ABDA-2174E06C4CFA}" srcOrd="2" destOrd="0" parTransId="{9B845EE3-AB60-4B3A-93A7-BDB1983039F0}" sibTransId="{34D1A0B2-CEA5-475C-86BA-5E1D18A2F8E9}"/>
    <dgm:cxn modelId="{0B4E0490-58E1-47D0-B767-7C4492FFF2F8}" srcId="{22D0BD0F-D049-46F5-A7B4-B5E3B09DFA7F}" destId="{7546725B-0293-4737-A102-74036423E958}" srcOrd="0" destOrd="0" parTransId="{B6B967FC-753E-4886-9147-E88A8301C3FA}" sibTransId="{CB6B9E86-9C5E-4C1A-9CF2-9F06380128E1}"/>
    <dgm:cxn modelId="{F2A8C0C5-A9EF-42E7-85D2-B496EBB665DC}" type="presOf" srcId="{B6B967FC-753E-4886-9147-E88A8301C3FA}" destId="{9813FD87-A68C-40EF-9AE2-9ED53912670D}" srcOrd="0" destOrd="0" presId="urn:microsoft.com/office/officeart/2005/8/layout/hierarchy3"/>
    <dgm:cxn modelId="{20F890E8-DF33-4D9E-88ED-94DCBE0DB83B}" srcId="{45FE898D-C437-4AC8-B7F2-88152646B1C9}" destId="{D64BC0FE-3603-4514-A388-03E0D5348B07}" srcOrd="2" destOrd="0" parTransId="{C1A94AFB-33D2-44DA-83C5-F635B25078FE}" sibTransId="{C95E23E2-47DB-438D-8362-764ECFCA4E63}"/>
    <dgm:cxn modelId="{A498EFF2-7567-4CB5-A04B-235952827D45}" type="presOf" srcId="{C1A94AFB-33D2-44DA-83C5-F635B25078FE}" destId="{920DA989-F6FE-414D-952B-858B068742CF}" srcOrd="0" destOrd="0" presId="urn:microsoft.com/office/officeart/2005/8/layout/hierarchy3"/>
    <dgm:cxn modelId="{2FEEF36F-90B5-4879-8763-2E3FF4C01498}" type="presOf" srcId="{7546725B-0293-4737-A102-74036423E958}" destId="{A07C0BCD-306A-460B-97D4-C1C1776C653F}" srcOrd="0" destOrd="0" presId="urn:microsoft.com/office/officeart/2005/8/layout/hierarchy3"/>
    <dgm:cxn modelId="{702CC974-30C6-4589-9F64-FDDA77211709}" type="presOf" srcId="{D2256014-E83E-45C6-AA88-D698910FED03}" destId="{A1B96FFC-495A-433E-BC91-AD253739E5B7}" srcOrd="0" destOrd="0" presId="urn:microsoft.com/office/officeart/2005/8/layout/hierarchy3"/>
    <dgm:cxn modelId="{403582F9-BB50-4402-B190-3439588B6803}" type="presOf" srcId="{22D0BD0F-D049-46F5-A7B4-B5E3B09DFA7F}" destId="{F2D24E90-3364-430D-ACA0-222AFCFEB36F}" srcOrd="0" destOrd="0" presId="urn:microsoft.com/office/officeart/2005/8/layout/hierarchy3"/>
    <dgm:cxn modelId="{7985764E-7D5D-4DC0-BF33-D3C43BE19B80}" type="presOf" srcId="{45FE898D-C437-4AC8-B7F2-88152646B1C9}" destId="{C946C4A8-5D28-4984-AA62-C7C2777A5977}" srcOrd="0" destOrd="0" presId="urn:microsoft.com/office/officeart/2005/8/layout/hierarchy3"/>
    <dgm:cxn modelId="{A4E9BCD4-B7D7-4B4A-A68B-4BE3B0155727}" type="presOf" srcId="{331656E5-F017-4FCF-ABA5-A88AFA95359C}" destId="{7DBEF709-54EE-4269-8B85-8D4A6F3CFA0C}" srcOrd="0" destOrd="0" presId="urn:microsoft.com/office/officeart/2005/8/layout/hierarchy3"/>
    <dgm:cxn modelId="{59223B13-9BA9-4D73-87A2-E44A2D8E6CC0}" type="presOf" srcId="{9399B519-9A77-4E1C-9B54-9C5480E9F40D}" destId="{B5EA6AC1-939E-4AFE-9144-BF2A52AF50AD}" srcOrd="0" destOrd="0" presId="urn:microsoft.com/office/officeart/2005/8/layout/hierarchy3"/>
    <dgm:cxn modelId="{621014A4-6587-4F7E-85B2-261A532B06CC}" type="presOf" srcId="{22D0BD0F-D049-46F5-A7B4-B5E3B09DFA7F}" destId="{E9B223C4-0458-4F6F-9AF2-96E85A787151}" srcOrd="1" destOrd="0" presId="urn:microsoft.com/office/officeart/2005/8/layout/hierarchy3"/>
    <dgm:cxn modelId="{F2CAD3D9-EA3F-448D-B329-3C93A21D8433}" type="presOf" srcId="{D64BC0FE-3603-4514-A388-03E0D5348B07}" destId="{B900AD3C-3D3B-4335-8C7A-12B2F98D5353}" srcOrd="0" destOrd="0" presId="urn:microsoft.com/office/officeart/2005/8/layout/hierarchy3"/>
    <dgm:cxn modelId="{F1464812-D32F-4C8D-BF8D-6D798104C4E5}" srcId="{45FE898D-C437-4AC8-B7F2-88152646B1C9}" destId="{CAF0C251-E8C0-4C67-8A88-A92D8D0A8F81}" srcOrd="1" destOrd="0" parTransId="{2E7BC002-B795-41DD-9790-3ACB7B30091C}" sibTransId="{A1CDE566-C2E5-4956-9A30-A4FE33687BC1}"/>
    <dgm:cxn modelId="{004464F7-9037-43B0-AF5E-3074C0E166F5}" type="presOf" srcId="{5AC311BE-D0B0-4E0E-ABDA-2174E06C4CFA}" destId="{2DD8EB7D-2059-4769-896F-2F2D466FC089}" srcOrd="0" destOrd="0" presId="urn:microsoft.com/office/officeart/2005/8/layout/hierarchy3"/>
    <dgm:cxn modelId="{AF880FB5-0B07-4E14-B72C-839BDDAF17F0}" srcId="{45FE898D-C437-4AC8-B7F2-88152646B1C9}" destId="{CFF3BF07-1DD3-442B-963B-CD74064B43FA}" srcOrd="3" destOrd="0" parTransId="{F7D85BE3-87B7-4442-8AC1-42513E44259B}" sibTransId="{9C7FF25E-4DAB-41BE-B97E-8AD744714B01}"/>
    <dgm:cxn modelId="{9165931A-0E22-4533-BE66-609985987FF2}" srcId="{AEF143EB-D507-4C74-BFC7-725529E68812}" destId="{22D0BD0F-D049-46F5-A7B4-B5E3B09DFA7F}" srcOrd="2" destOrd="0" parTransId="{299C50F0-8DC3-4E3C-BABF-CACFEAD66BE4}" sibTransId="{298C99AA-FE37-4D3C-93B7-D3F285ACB955}"/>
    <dgm:cxn modelId="{CD164D30-45D8-4CA5-8491-751533C6326F}" type="presOf" srcId="{A342D973-A0E2-4921-9066-C48A84EBAFF6}" destId="{A08CEADA-5188-4B29-B075-2B23689C0CBE}" srcOrd="0" destOrd="0" presId="urn:microsoft.com/office/officeart/2005/8/layout/hierarchy3"/>
    <dgm:cxn modelId="{0EE871C6-03DD-4702-9D05-34C78425C66F}" srcId="{96DC105A-8661-4CA1-A35D-59FEAC0C2AAB}" destId="{9399B519-9A77-4E1C-9B54-9C5480E9F40D}" srcOrd="1" destOrd="0" parTransId="{DB1A8292-7A2F-49C9-A9AE-3BE923AC97ED}" sibTransId="{A1960535-FDAF-4262-872C-8E965DB49C93}"/>
    <dgm:cxn modelId="{A028DEFD-DCAF-45B8-BFC5-383594A3A4D5}" type="presOf" srcId="{96DC105A-8661-4CA1-A35D-59FEAC0C2AAB}" destId="{77726815-EE11-49D2-8D3A-5F115B650D62}" srcOrd="1" destOrd="0" presId="urn:microsoft.com/office/officeart/2005/8/layout/hierarchy3"/>
    <dgm:cxn modelId="{B4D9D408-D774-410E-95A8-52A052259B5D}" srcId="{AEF143EB-D507-4C74-BFC7-725529E68812}" destId="{96DC105A-8661-4CA1-A35D-59FEAC0C2AAB}" srcOrd="0" destOrd="0" parTransId="{9F68A3F3-B964-4651-849B-1339E3CB6D58}" sibTransId="{DFA5D0E4-BE93-40B3-83B2-2EEBA44FEE14}"/>
    <dgm:cxn modelId="{AF2FB2E1-D446-4CE3-8189-667303A9B0FA}" type="presOf" srcId="{CAF0C251-E8C0-4C67-8A88-A92D8D0A8F81}" destId="{BBE29C9B-4ECE-44A4-8D50-CBC38B40606C}" srcOrd="0" destOrd="0" presId="urn:microsoft.com/office/officeart/2005/8/layout/hierarchy3"/>
    <dgm:cxn modelId="{F25F6B14-1556-419C-979C-076C08D61AF3}" type="presOf" srcId="{DB1A8292-7A2F-49C9-A9AE-3BE923AC97ED}" destId="{417B33CC-9DDE-43D4-BAE2-898B7497A5CF}" srcOrd="0" destOrd="0" presId="urn:microsoft.com/office/officeart/2005/8/layout/hierarchy3"/>
    <dgm:cxn modelId="{654A30AA-ECF7-4B85-A929-3A8978A94630}" type="presOf" srcId="{C6E0DF7E-15D5-49D0-AD76-45402D8C07EF}" destId="{9C292475-3AE9-4945-8E6C-2326BD247EE0}" srcOrd="0" destOrd="0" presId="urn:microsoft.com/office/officeart/2005/8/layout/hierarchy3"/>
    <dgm:cxn modelId="{AB89E14C-72EB-4F48-A324-DAF76B0CA765}" srcId="{22D0BD0F-D049-46F5-A7B4-B5E3B09DFA7F}" destId="{26D6DB2C-A02F-42CD-A443-F0DEDAC94603}" srcOrd="2" destOrd="0" parTransId="{C6E0DF7E-15D5-49D0-AD76-45402D8C07EF}" sibTransId="{D5C0D2DE-6FF5-4145-9583-EB92B9588348}"/>
    <dgm:cxn modelId="{A03BC725-D56E-4B63-8BC5-66B289DD80CB}" type="presOf" srcId="{FC58C96C-BC6D-49F1-BF38-D3936DD1EA2C}" destId="{822DE1DC-58EA-489D-8442-967BE64F6585}" srcOrd="0" destOrd="0" presId="urn:microsoft.com/office/officeart/2005/8/layout/hierarchy3"/>
    <dgm:cxn modelId="{51697976-48B8-4257-9EB4-949FADAAB5F2}" type="presOf" srcId="{96DC105A-8661-4CA1-A35D-59FEAC0C2AAB}" destId="{3DB669B8-A95D-404B-9238-952822C50CEA}" srcOrd="0" destOrd="0" presId="urn:microsoft.com/office/officeart/2005/8/layout/hierarchy3"/>
    <dgm:cxn modelId="{6DC1C7ED-0583-40CE-A901-77A99DAF1FC6}" type="presOf" srcId="{1A51802A-C4F2-4CA8-A581-8CB96F214B23}" destId="{02070481-1B35-48B0-BD6D-203932CFB21D}" srcOrd="0" destOrd="0" presId="urn:microsoft.com/office/officeart/2005/8/layout/hierarchy3"/>
    <dgm:cxn modelId="{E33F8050-0964-4B78-A8A5-F70B1D059115}" srcId="{22D0BD0F-D049-46F5-A7B4-B5E3B09DFA7F}" destId="{331656E5-F017-4FCF-ABA5-A88AFA95359C}" srcOrd="1" destOrd="0" parTransId="{D2256014-E83E-45C6-AA88-D698910FED03}" sibTransId="{AF11BF67-4BD2-4140-A34C-354712E6E0EF}"/>
    <dgm:cxn modelId="{81F1DA85-C2C8-4124-B19B-0CC00380575C}" srcId="{AEF143EB-D507-4C74-BFC7-725529E68812}" destId="{45FE898D-C437-4AC8-B7F2-88152646B1C9}" srcOrd="1" destOrd="0" parTransId="{AFAF41BA-EFD7-4AD0-8AF7-9A68C8713F25}" sibTransId="{C864E72B-93A9-4BF1-8279-7A220CDD995F}"/>
    <dgm:cxn modelId="{AF1593E3-6D8A-4E7C-93AB-FDF0784D2CE6}" type="presOf" srcId="{CFF3BF07-1DD3-442B-963B-CD74064B43FA}" destId="{9D82C7BD-4BFA-46A8-BFA3-7E6CAAB48AF0}" srcOrd="0" destOrd="0" presId="urn:microsoft.com/office/officeart/2005/8/layout/hierarchy3"/>
    <dgm:cxn modelId="{E01A9B1C-9EB0-4B57-A2B5-2C3FC9533FC3}" type="presParOf" srcId="{91D0724E-CC1C-4147-AE5C-C4373E69DAF8}" destId="{19224538-71DD-4A21-8A2F-E933006E5F9C}" srcOrd="0" destOrd="0" presId="urn:microsoft.com/office/officeart/2005/8/layout/hierarchy3"/>
    <dgm:cxn modelId="{C90A4CE3-D44C-44FF-9038-9203260C9CA9}" type="presParOf" srcId="{19224538-71DD-4A21-8A2F-E933006E5F9C}" destId="{B88B0837-26E8-41D6-8ECF-A933C15A2C5E}" srcOrd="0" destOrd="0" presId="urn:microsoft.com/office/officeart/2005/8/layout/hierarchy3"/>
    <dgm:cxn modelId="{77E1848E-CD79-4863-9DAA-75C957A3CE90}" type="presParOf" srcId="{B88B0837-26E8-41D6-8ECF-A933C15A2C5E}" destId="{3DB669B8-A95D-404B-9238-952822C50CEA}" srcOrd="0" destOrd="0" presId="urn:microsoft.com/office/officeart/2005/8/layout/hierarchy3"/>
    <dgm:cxn modelId="{BAFB6DDF-0AD8-49F1-B36F-25392F46325A}" type="presParOf" srcId="{B88B0837-26E8-41D6-8ECF-A933C15A2C5E}" destId="{77726815-EE11-49D2-8D3A-5F115B650D62}" srcOrd="1" destOrd="0" presId="urn:microsoft.com/office/officeart/2005/8/layout/hierarchy3"/>
    <dgm:cxn modelId="{83A30E9F-A482-4456-A855-31E20564CB05}" type="presParOf" srcId="{19224538-71DD-4A21-8A2F-E933006E5F9C}" destId="{CA630BE2-1606-44FC-BD8A-773B9F941C3D}" srcOrd="1" destOrd="0" presId="urn:microsoft.com/office/officeart/2005/8/layout/hierarchy3"/>
    <dgm:cxn modelId="{5943BB3B-E3D5-4415-9DC5-55A9C317BFAE}" type="presParOf" srcId="{CA630BE2-1606-44FC-BD8A-773B9F941C3D}" destId="{D4BDB02C-DCBB-4AA8-9A38-4EECD84E8714}" srcOrd="0" destOrd="0" presId="urn:microsoft.com/office/officeart/2005/8/layout/hierarchy3"/>
    <dgm:cxn modelId="{A6A140CE-CB97-40D8-AB1D-28EEE5FD7345}" type="presParOf" srcId="{CA630BE2-1606-44FC-BD8A-773B9F941C3D}" destId="{822DE1DC-58EA-489D-8442-967BE64F6585}" srcOrd="1" destOrd="0" presId="urn:microsoft.com/office/officeart/2005/8/layout/hierarchy3"/>
    <dgm:cxn modelId="{655F453C-64F4-4793-AB9C-ED7528855E05}" type="presParOf" srcId="{CA630BE2-1606-44FC-BD8A-773B9F941C3D}" destId="{417B33CC-9DDE-43D4-BAE2-898B7497A5CF}" srcOrd="2" destOrd="0" presId="urn:microsoft.com/office/officeart/2005/8/layout/hierarchy3"/>
    <dgm:cxn modelId="{2A7FA6AE-5457-476B-9D90-1EF972BBD010}" type="presParOf" srcId="{CA630BE2-1606-44FC-BD8A-773B9F941C3D}" destId="{B5EA6AC1-939E-4AFE-9144-BF2A52AF50AD}" srcOrd="3" destOrd="0" presId="urn:microsoft.com/office/officeart/2005/8/layout/hierarchy3"/>
    <dgm:cxn modelId="{EF314F3F-36A5-4076-80A8-2E0226DD0128}" type="presParOf" srcId="{CA630BE2-1606-44FC-BD8A-773B9F941C3D}" destId="{21F02DDE-4CE0-45D6-B1B8-804CFCBFC033}" srcOrd="4" destOrd="0" presId="urn:microsoft.com/office/officeart/2005/8/layout/hierarchy3"/>
    <dgm:cxn modelId="{2BFC7F6C-0873-47C2-AFBE-3BBB9072A165}" type="presParOf" srcId="{CA630BE2-1606-44FC-BD8A-773B9F941C3D}" destId="{2DD8EB7D-2059-4769-896F-2F2D466FC089}" srcOrd="5" destOrd="0" presId="urn:microsoft.com/office/officeart/2005/8/layout/hierarchy3"/>
    <dgm:cxn modelId="{14FEA3F6-3B2D-4483-A9D5-2D1D547B224E}" type="presParOf" srcId="{91D0724E-CC1C-4147-AE5C-C4373E69DAF8}" destId="{4E359F66-6801-4C62-B3DC-B941E080E446}" srcOrd="1" destOrd="0" presId="urn:microsoft.com/office/officeart/2005/8/layout/hierarchy3"/>
    <dgm:cxn modelId="{2894F9A2-9C79-45AE-A3E3-ECCBC37DC673}" type="presParOf" srcId="{4E359F66-6801-4C62-B3DC-B941E080E446}" destId="{10868516-2C0D-4E03-96D2-ABB343805B81}" srcOrd="0" destOrd="0" presId="urn:microsoft.com/office/officeart/2005/8/layout/hierarchy3"/>
    <dgm:cxn modelId="{F48FAE9E-F5A3-4FCB-B68D-8BE640327A7D}" type="presParOf" srcId="{10868516-2C0D-4E03-96D2-ABB343805B81}" destId="{C946C4A8-5D28-4984-AA62-C7C2777A5977}" srcOrd="0" destOrd="0" presId="urn:microsoft.com/office/officeart/2005/8/layout/hierarchy3"/>
    <dgm:cxn modelId="{961108A7-4861-4189-8A2A-53EEC93522F0}" type="presParOf" srcId="{10868516-2C0D-4E03-96D2-ABB343805B81}" destId="{B4341A65-488D-49A8-83C3-50171DF02A13}" srcOrd="1" destOrd="0" presId="urn:microsoft.com/office/officeart/2005/8/layout/hierarchy3"/>
    <dgm:cxn modelId="{64A7240C-F475-495F-9382-F3A051533195}" type="presParOf" srcId="{4E359F66-6801-4C62-B3DC-B941E080E446}" destId="{4BEBCA06-1CEE-4DA6-BFB1-A353211600CF}" srcOrd="1" destOrd="0" presId="urn:microsoft.com/office/officeart/2005/8/layout/hierarchy3"/>
    <dgm:cxn modelId="{26A876C9-E422-4729-8CAA-1ABB7D73BFEF}" type="presParOf" srcId="{4BEBCA06-1CEE-4DA6-BFB1-A353211600CF}" destId="{02070481-1B35-48B0-BD6D-203932CFB21D}" srcOrd="0" destOrd="0" presId="urn:microsoft.com/office/officeart/2005/8/layout/hierarchy3"/>
    <dgm:cxn modelId="{DBC71E3B-DEF8-440E-84F6-B24BF219B366}" type="presParOf" srcId="{4BEBCA06-1CEE-4DA6-BFB1-A353211600CF}" destId="{A08CEADA-5188-4B29-B075-2B23689C0CBE}" srcOrd="1" destOrd="0" presId="urn:microsoft.com/office/officeart/2005/8/layout/hierarchy3"/>
    <dgm:cxn modelId="{A80E0B8F-BF8D-4DAF-A3DA-82383E33A0C1}" type="presParOf" srcId="{4BEBCA06-1CEE-4DA6-BFB1-A353211600CF}" destId="{F373B365-153B-42AB-9C9B-B2CE1CE943D3}" srcOrd="2" destOrd="0" presId="urn:microsoft.com/office/officeart/2005/8/layout/hierarchy3"/>
    <dgm:cxn modelId="{560A5296-279E-4172-82B4-0D05F1A53FA5}" type="presParOf" srcId="{4BEBCA06-1CEE-4DA6-BFB1-A353211600CF}" destId="{BBE29C9B-4ECE-44A4-8D50-CBC38B40606C}" srcOrd="3" destOrd="0" presId="urn:microsoft.com/office/officeart/2005/8/layout/hierarchy3"/>
    <dgm:cxn modelId="{084EB372-C473-4009-817D-785C7F86BEBC}" type="presParOf" srcId="{4BEBCA06-1CEE-4DA6-BFB1-A353211600CF}" destId="{920DA989-F6FE-414D-952B-858B068742CF}" srcOrd="4" destOrd="0" presId="urn:microsoft.com/office/officeart/2005/8/layout/hierarchy3"/>
    <dgm:cxn modelId="{1C81BE1B-D875-4343-B32E-116B95575107}" type="presParOf" srcId="{4BEBCA06-1CEE-4DA6-BFB1-A353211600CF}" destId="{B900AD3C-3D3B-4335-8C7A-12B2F98D5353}" srcOrd="5" destOrd="0" presId="urn:microsoft.com/office/officeart/2005/8/layout/hierarchy3"/>
    <dgm:cxn modelId="{21AB1BE0-A2C9-45E0-B93F-BE95C1F28EFD}" type="presParOf" srcId="{4BEBCA06-1CEE-4DA6-BFB1-A353211600CF}" destId="{853D0442-B72A-4DF0-BA10-7F89E1E2F73A}" srcOrd="6" destOrd="0" presId="urn:microsoft.com/office/officeart/2005/8/layout/hierarchy3"/>
    <dgm:cxn modelId="{B3C8DF8F-5271-4BF6-A5F1-C3D55F00DADF}" type="presParOf" srcId="{4BEBCA06-1CEE-4DA6-BFB1-A353211600CF}" destId="{9D82C7BD-4BFA-46A8-BFA3-7E6CAAB48AF0}" srcOrd="7" destOrd="0" presId="urn:microsoft.com/office/officeart/2005/8/layout/hierarchy3"/>
    <dgm:cxn modelId="{647ECDC4-324A-4012-8152-60633F4181A5}" type="presParOf" srcId="{91D0724E-CC1C-4147-AE5C-C4373E69DAF8}" destId="{3E76F7BE-065E-426C-82A6-5FF62B457AAA}" srcOrd="2" destOrd="0" presId="urn:microsoft.com/office/officeart/2005/8/layout/hierarchy3"/>
    <dgm:cxn modelId="{8A72C39A-5A14-4DCF-A08D-D697763CEBCB}" type="presParOf" srcId="{3E76F7BE-065E-426C-82A6-5FF62B457AAA}" destId="{D3E321EF-8772-4B8E-8C24-83DD25984796}" srcOrd="0" destOrd="0" presId="urn:microsoft.com/office/officeart/2005/8/layout/hierarchy3"/>
    <dgm:cxn modelId="{E979FB16-5BB7-48AF-8F42-F49861FF1485}" type="presParOf" srcId="{D3E321EF-8772-4B8E-8C24-83DD25984796}" destId="{F2D24E90-3364-430D-ACA0-222AFCFEB36F}" srcOrd="0" destOrd="0" presId="urn:microsoft.com/office/officeart/2005/8/layout/hierarchy3"/>
    <dgm:cxn modelId="{0EC5C1F6-9008-4659-86F5-DCB9F533FCBF}" type="presParOf" srcId="{D3E321EF-8772-4B8E-8C24-83DD25984796}" destId="{E9B223C4-0458-4F6F-9AF2-96E85A787151}" srcOrd="1" destOrd="0" presId="urn:microsoft.com/office/officeart/2005/8/layout/hierarchy3"/>
    <dgm:cxn modelId="{0B84F339-1055-412F-A31F-F08F5BB36A50}" type="presParOf" srcId="{3E76F7BE-065E-426C-82A6-5FF62B457AAA}" destId="{807BEBBC-7DF4-4951-8ABD-2852C0D9462F}" srcOrd="1" destOrd="0" presId="urn:microsoft.com/office/officeart/2005/8/layout/hierarchy3"/>
    <dgm:cxn modelId="{D2564636-2EE8-4470-B1ED-C4B8CD60D9B3}" type="presParOf" srcId="{807BEBBC-7DF4-4951-8ABD-2852C0D9462F}" destId="{9813FD87-A68C-40EF-9AE2-9ED53912670D}" srcOrd="0" destOrd="0" presId="urn:microsoft.com/office/officeart/2005/8/layout/hierarchy3"/>
    <dgm:cxn modelId="{FD7B0888-2F80-4750-9780-F55A30169817}" type="presParOf" srcId="{807BEBBC-7DF4-4951-8ABD-2852C0D9462F}" destId="{A07C0BCD-306A-460B-97D4-C1C1776C653F}" srcOrd="1" destOrd="0" presId="urn:microsoft.com/office/officeart/2005/8/layout/hierarchy3"/>
    <dgm:cxn modelId="{0F71D152-0138-4821-A1B7-8954BF52759D}" type="presParOf" srcId="{807BEBBC-7DF4-4951-8ABD-2852C0D9462F}" destId="{A1B96FFC-495A-433E-BC91-AD253739E5B7}" srcOrd="2" destOrd="0" presId="urn:microsoft.com/office/officeart/2005/8/layout/hierarchy3"/>
    <dgm:cxn modelId="{E1AA19AB-2EEC-4C14-9F2D-18D23B8B90CD}" type="presParOf" srcId="{807BEBBC-7DF4-4951-8ABD-2852C0D9462F}" destId="{7DBEF709-54EE-4269-8B85-8D4A6F3CFA0C}" srcOrd="3" destOrd="0" presId="urn:microsoft.com/office/officeart/2005/8/layout/hierarchy3"/>
    <dgm:cxn modelId="{18F26E7C-1279-4EA8-9470-221C47969117}" type="presParOf" srcId="{807BEBBC-7DF4-4951-8ABD-2852C0D9462F}" destId="{9C292475-3AE9-4945-8E6C-2326BD247EE0}" srcOrd="4" destOrd="0" presId="urn:microsoft.com/office/officeart/2005/8/layout/hierarchy3"/>
    <dgm:cxn modelId="{D4BF1CF5-FB01-4C8E-85BC-C4616BF3E678}" type="presParOf" srcId="{807BEBBC-7DF4-4951-8ABD-2852C0D9462F}" destId="{428F280C-DC37-43DF-8607-4291C0B60DC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5D99A-E45E-4A6B-B028-1CC6B3711332}">
      <dsp:nvSpPr>
        <dsp:cNvPr id="0" name=""/>
        <dsp:cNvSpPr/>
      </dsp:nvSpPr>
      <dsp:spPr>
        <a:xfrm>
          <a:off x="0" y="38585"/>
          <a:ext cx="755913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Aposentadoria </a:t>
          </a:r>
          <a:r>
            <a:rPr lang="pt-BR" sz="2300" kern="1200" dirty="0" smtClean="0"/>
            <a:t>Normal/Especial</a:t>
          </a:r>
          <a:endParaRPr lang="pt-BR" sz="2300" kern="1200" dirty="0"/>
        </a:p>
      </dsp:txBody>
      <dsp:txXfrm>
        <a:off x="26930" y="65515"/>
        <a:ext cx="7505277" cy="497795"/>
      </dsp:txXfrm>
    </dsp:sp>
    <dsp:sp modelId="{E905A0C8-9C7C-4B4C-8406-472D3F12301C}">
      <dsp:nvSpPr>
        <dsp:cNvPr id="0" name=""/>
        <dsp:cNvSpPr/>
      </dsp:nvSpPr>
      <dsp:spPr>
        <a:xfrm>
          <a:off x="0" y="590240"/>
          <a:ext cx="7559137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18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800" i="1" kern="1200">
                      <a:latin typeface="Cambria Math" panose="02040503050406030204" pitchFamily="18" charset="0"/>
                    </a:rPr>
                    <m:t>𝑅𝐴𝑃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+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𝐴𝐸𝐴𝑁</m:t>
                  </m:r>
                </m:num>
                <m:den>
                  <m:r>
                    <a:rPr lang="pt-BR" sz="1800" i="1" kern="1200">
                      <a:latin typeface="Cambria Math" panose="02040503050406030204" pitchFamily="18" charset="0"/>
                    </a:rPr>
                    <m:t>𝐹𝑎𝑡𝑜𝑟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 (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𝐸𝑥𝑝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%)</m:t>
                  </m:r>
                </m:den>
              </m:f>
            </m:oMath>
          </a14:m>
          <a:endParaRPr lang="pt-BR" sz="1800" kern="1200" dirty="0"/>
        </a:p>
      </dsp:txBody>
      <dsp:txXfrm>
        <a:off x="0" y="590240"/>
        <a:ext cx="7559137" cy="452295"/>
      </dsp:txXfrm>
    </dsp:sp>
    <dsp:sp modelId="{1F68B359-CC86-450C-892D-94B31E10C4F8}">
      <dsp:nvSpPr>
        <dsp:cNvPr id="0" name=""/>
        <dsp:cNvSpPr/>
      </dsp:nvSpPr>
      <dsp:spPr>
        <a:xfrm>
          <a:off x="0" y="1037788"/>
          <a:ext cx="755913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Aposentadoria por Invalidez (</a:t>
          </a:r>
          <a:r>
            <a:rPr lang="pt-BR" sz="2300" u="sng" kern="1200" dirty="0"/>
            <a:t>independe de saldo</a:t>
          </a:r>
          <a:r>
            <a:rPr lang="pt-BR" sz="2300" kern="1200" dirty="0"/>
            <a:t>)</a:t>
          </a:r>
        </a:p>
      </dsp:txBody>
      <dsp:txXfrm>
        <a:off x="26930" y="1064718"/>
        <a:ext cx="7505277" cy="497795"/>
      </dsp:txXfrm>
    </dsp:sp>
    <dsp:sp modelId="{1C077420-FDFF-4E13-AECA-BAF77930CB9F}">
      <dsp:nvSpPr>
        <dsp:cNvPr id="0" name=""/>
        <dsp:cNvSpPr/>
      </dsp:nvSpPr>
      <dsp:spPr>
        <a:xfrm>
          <a:off x="0" y="1594191"/>
          <a:ext cx="7559137" cy="44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t-BR" sz="1800" i="1" kern="1200" smtClean="0">
                  <a:latin typeface="Cambria Math" panose="02040503050406030204" pitchFamily="18" charset="0"/>
                </a:rPr>
                <m:t>[</m:t>
              </m:r>
              <m:r>
                <a:rPr lang="pt-BR" sz="1800" i="1" kern="1200" smtClean="0">
                  <a:latin typeface="Cambria Math" panose="02040503050406030204" pitchFamily="18" charset="0"/>
                </a:rPr>
                <m:t>𝑀</m:t>
              </m:r>
              <m:r>
                <a:rPr lang="pt-BR" sz="1800" i="1" kern="1200" smtClean="0">
                  <a:latin typeface="Cambria Math" panose="02040503050406030204" pitchFamily="18" charset="0"/>
                </a:rPr>
                <m:t>é</m:t>
              </m:r>
              <m:r>
                <a:rPr lang="pt-BR" sz="1800" i="1" kern="1200" smtClean="0">
                  <a:latin typeface="Cambria Math" panose="02040503050406030204" pitchFamily="18" charset="0"/>
                </a:rPr>
                <m:t>𝑑𝑖𝑎</m:t>
              </m:r>
              <m:d>
                <m:dPr>
                  <m:ctrlPr>
                    <a:rPr lang="pt-BR" sz="1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pt-BR" sz="1800" i="1" kern="1200">
                      <a:latin typeface="Cambria Math" panose="02040503050406030204" pitchFamily="18" charset="0"/>
                    </a:rPr>
                    <m:t>𝐵𝐶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80%</m:t>
                  </m:r>
                </m:e>
              </m:d>
              <m:r>
                <a:rPr lang="pt-BR" sz="1800" i="1" kern="1200">
                  <a:latin typeface="Cambria Math" panose="02040503050406030204" pitchFamily="18" charset="0"/>
                </a:rPr>
                <m:t>−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(</m:t>
              </m:r>
              <m:r>
                <a:rPr lang="pt-BR" sz="1800" i="1" kern="1200">
                  <a:latin typeface="Cambria Math" panose="02040503050406030204" pitchFamily="18" charset="0"/>
                </a:rPr>
                <m:t>𝑅𝑃𝑃𝑆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+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𝐵𝐸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)]×</m:t>
              </m:r>
              <m:f>
                <m:fPr>
                  <m:ctrlPr>
                    <a:rPr lang="pt-BR" sz="18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800" i="1" kern="1200">
                      <a:latin typeface="Cambria Math" panose="02040503050406030204" pitchFamily="18" charset="0"/>
                    </a:rPr>
                    <m:t>%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𝑀𝐶</m:t>
                  </m:r>
                </m:num>
                <m:den>
                  <m:r>
                    <a:rPr lang="pt-BR" sz="1800" i="1" kern="1200">
                      <a:latin typeface="Cambria Math" panose="02040503050406030204" pitchFamily="18" charset="0"/>
                    </a:rPr>
                    <m:t>8,5%</m:t>
                  </m:r>
                </m:den>
              </m:f>
            </m:oMath>
          </a14:m>
          <a:endParaRPr lang="pt-BR" sz="1800" kern="1200" dirty="0"/>
        </a:p>
      </dsp:txBody>
      <dsp:txXfrm>
        <a:off x="0" y="1594191"/>
        <a:ext cx="7559137" cy="440392"/>
      </dsp:txXfrm>
    </dsp:sp>
    <dsp:sp modelId="{45F0C871-3A96-4EC5-9917-C9988FEE5818}">
      <dsp:nvSpPr>
        <dsp:cNvPr id="0" name=""/>
        <dsp:cNvSpPr/>
      </dsp:nvSpPr>
      <dsp:spPr>
        <a:xfrm>
          <a:off x="0" y="2034583"/>
          <a:ext cx="755913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Pensão por Morte de Ativo (</a:t>
          </a:r>
          <a:r>
            <a:rPr lang="pt-BR" sz="2300" u="sng" kern="1200" dirty="0"/>
            <a:t>independe de saldo</a:t>
          </a:r>
          <a:r>
            <a:rPr lang="pt-BR" sz="2300" kern="1200" dirty="0"/>
            <a:t>)</a:t>
          </a:r>
        </a:p>
      </dsp:txBody>
      <dsp:txXfrm>
        <a:off x="26930" y="2061513"/>
        <a:ext cx="7505277" cy="497795"/>
      </dsp:txXfrm>
    </dsp:sp>
    <dsp:sp modelId="{1C62039B-D0E5-4849-B9A2-3E6AC11D27A4}">
      <dsp:nvSpPr>
        <dsp:cNvPr id="0" name=""/>
        <dsp:cNvSpPr/>
      </dsp:nvSpPr>
      <dsp:spPr>
        <a:xfrm>
          <a:off x="0" y="2586238"/>
          <a:ext cx="7559137" cy="44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t-BR" sz="1800" i="1" kern="1200" smtClean="0">
                  <a:latin typeface="Cambria Math" panose="02040503050406030204" pitchFamily="18" charset="0"/>
                </a:rPr>
                <m:t>[</m:t>
              </m:r>
              <m:r>
                <a:rPr lang="pt-BR" sz="1800" i="1" kern="1200" smtClean="0">
                  <a:latin typeface="Cambria Math" panose="02040503050406030204" pitchFamily="18" charset="0"/>
                </a:rPr>
                <m:t>𝑀</m:t>
              </m:r>
              <m:r>
                <a:rPr lang="pt-BR" sz="1800" i="1" kern="1200" smtClean="0">
                  <a:latin typeface="Cambria Math" panose="02040503050406030204" pitchFamily="18" charset="0"/>
                </a:rPr>
                <m:t>é</m:t>
              </m:r>
              <m:r>
                <a:rPr lang="pt-BR" sz="1800" i="1" kern="1200" smtClean="0">
                  <a:latin typeface="Cambria Math" panose="02040503050406030204" pitchFamily="18" charset="0"/>
                </a:rPr>
                <m:t>𝑑𝑖𝑎</m:t>
              </m:r>
              <m:d>
                <m:dPr>
                  <m:ctrlPr>
                    <a:rPr lang="pt-BR" sz="1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pt-BR" sz="1800" i="1" kern="1200">
                      <a:latin typeface="Cambria Math" panose="02040503050406030204" pitchFamily="18" charset="0"/>
                    </a:rPr>
                    <m:t>𝐵𝐶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80%</m:t>
                  </m:r>
                </m:e>
              </m:d>
              <m:r>
                <a:rPr lang="pt-BR" sz="1800" i="1" kern="1200">
                  <a:latin typeface="Cambria Math" panose="02040503050406030204" pitchFamily="18" charset="0"/>
                </a:rPr>
                <m:t>−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(</m:t>
              </m:r>
              <m:r>
                <a:rPr lang="pt-BR" sz="1800" i="1" kern="1200">
                  <a:latin typeface="Cambria Math" panose="02040503050406030204" pitchFamily="18" charset="0"/>
                </a:rPr>
                <m:t>𝑅𝑃𝑃𝑆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+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𝐵𝐸</m:t>
              </m:r>
              <m:r>
                <a:rPr lang="pt-BR" sz="1800" b="0" i="1" kern="1200" smtClean="0">
                  <a:latin typeface="Cambria Math" panose="02040503050406030204" pitchFamily="18" charset="0"/>
                </a:rPr>
                <m:t>)]×</m:t>
              </m:r>
              <m:f>
                <m:fPr>
                  <m:ctrlPr>
                    <a:rPr lang="pt-BR" sz="18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800" i="1" kern="1200">
                      <a:latin typeface="Cambria Math" panose="02040503050406030204" pitchFamily="18" charset="0"/>
                    </a:rPr>
                    <m:t>%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𝑀𝐶</m:t>
                  </m:r>
                </m:num>
                <m:den>
                  <m:r>
                    <a:rPr lang="pt-BR" sz="1800" i="1" kern="1200">
                      <a:latin typeface="Cambria Math" panose="02040503050406030204" pitchFamily="18" charset="0"/>
                    </a:rPr>
                    <m:t>8,5%</m:t>
                  </m:r>
                </m:den>
              </m:f>
              <m:r>
                <a:rPr lang="pt-BR" sz="1800" i="1" kern="1200" smtClean="0">
                  <a:latin typeface="Cambria Math" panose="02040503050406030204" pitchFamily="18" charset="0"/>
                </a:rPr>
                <m:t>×</m:t>
              </m:r>
            </m:oMath>
          </a14:m>
          <a:r>
            <a:rPr lang="pt-BR" sz="1800" kern="1200" dirty="0"/>
            <a:t>70%</a:t>
          </a:r>
        </a:p>
      </dsp:txBody>
      <dsp:txXfrm>
        <a:off x="0" y="2586238"/>
        <a:ext cx="7559137" cy="440392"/>
      </dsp:txXfrm>
    </dsp:sp>
    <dsp:sp modelId="{6F74CD12-8634-492C-A98F-981BB89207C7}">
      <dsp:nvSpPr>
        <dsp:cNvPr id="0" name=""/>
        <dsp:cNvSpPr/>
      </dsp:nvSpPr>
      <dsp:spPr>
        <a:xfrm>
          <a:off x="0" y="3026631"/>
          <a:ext cx="755913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Pensão por Morte de Assistido (independe de saldo)</a:t>
          </a:r>
        </a:p>
      </dsp:txBody>
      <dsp:txXfrm>
        <a:off x="26930" y="3053561"/>
        <a:ext cx="7505277" cy="497795"/>
      </dsp:txXfrm>
    </dsp:sp>
    <dsp:sp modelId="{E807C7C5-CF14-484F-A5CF-4231D498F1BA}">
      <dsp:nvSpPr>
        <dsp:cNvPr id="0" name=""/>
        <dsp:cNvSpPr/>
      </dsp:nvSpPr>
      <dsp:spPr>
        <a:xfrm>
          <a:off x="0" y="3578286"/>
          <a:ext cx="7559137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/>
            <a:t>70% x Benefício do Assistido</a:t>
          </a:r>
        </a:p>
      </dsp:txBody>
      <dsp:txXfrm>
        <a:off x="0" y="3578286"/>
        <a:ext cx="7559137" cy="380880"/>
      </dsp:txXfrm>
    </dsp:sp>
    <dsp:sp modelId="{817934DD-D6D3-4C63-96AE-1C8FE88AC00C}">
      <dsp:nvSpPr>
        <dsp:cNvPr id="0" name=""/>
        <dsp:cNvSpPr/>
      </dsp:nvSpPr>
      <dsp:spPr>
        <a:xfrm>
          <a:off x="0" y="3959166"/>
          <a:ext cx="755913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Benefício suplementar</a:t>
          </a:r>
        </a:p>
      </dsp:txBody>
      <dsp:txXfrm>
        <a:off x="26930" y="3986096"/>
        <a:ext cx="7505277" cy="497795"/>
      </dsp:txXfrm>
    </dsp:sp>
    <dsp:sp modelId="{0EF1D5D1-23CD-41A4-88DA-3BD16FCBFF72}">
      <dsp:nvSpPr>
        <dsp:cNvPr id="0" name=""/>
        <dsp:cNvSpPr/>
      </dsp:nvSpPr>
      <dsp:spPr>
        <a:xfrm>
          <a:off x="0" y="4510821"/>
          <a:ext cx="7559137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18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𝑅𝐴𝑆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+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𝑃𝐴𝑅</m:t>
                  </m:r>
                </m:num>
                <m:den>
                  <m:r>
                    <a:rPr lang="pt-BR" sz="1800" i="1" kern="1200">
                      <a:latin typeface="Cambria Math" panose="02040503050406030204" pitchFamily="18" charset="0"/>
                    </a:rPr>
                    <m:t>𝐹𝑎𝑡𝑜𝑟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 (</m:t>
                  </m:r>
                  <m:r>
                    <a:rPr lang="pt-BR" sz="1800" i="1" kern="1200">
                      <a:latin typeface="Cambria Math" panose="02040503050406030204" pitchFamily="18" charset="0"/>
                    </a:rPr>
                    <m:t>𝐸𝑥𝑝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, </m:t>
                  </m:r>
                  <m:r>
                    <a:rPr lang="pt-BR" sz="180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pt-BR" sz="1800" i="1" kern="1200" smtClean="0">
                      <a:latin typeface="Cambria Math" panose="02040503050406030204" pitchFamily="18" charset="0"/>
                    </a:rPr>
                    <m:t>%)</m:t>
                  </m:r>
                </m:den>
              </m:f>
            </m:oMath>
          </a14:m>
          <a:endParaRPr lang="pt-BR" sz="1800" kern="1200" dirty="0"/>
        </a:p>
      </dsp:txBody>
      <dsp:txXfrm>
        <a:off x="0" y="4510821"/>
        <a:ext cx="7559137" cy="4522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0.06317</cdr:x>
      <cdr:y>0.21735</cdr:y>
    </cdr:from>
    <cdr:to>
      <cdr:x>0.91609</cdr:x>
      <cdr:y>0.22471</cdr:y>
    </cdr:to>
    <cdr:cxnSp macro="">
      <cdr:nvCxnSpPr>
        <cdr:cNvPr id="5" name="Conector reto 4"/>
        <cdr:cNvCxnSpPr/>
      </cdr:nvCxnSpPr>
      <cdr:spPr>
        <a:xfrm xmlns:a="http://schemas.openxmlformats.org/drawingml/2006/main" flipV="1">
          <a:off x="354802" y="1018669"/>
          <a:ext cx="4790511" cy="34499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0.0686</cdr:x>
      <cdr:y>0.43297</cdr:y>
    </cdr:from>
    <cdr:to>
      <cdr:x>0.95183</cdr:x>
      <cdr:y>0.43673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533743" y="1929074"/>
          <a:ext cx="6871954" cy="167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B2A4B599-D759-4E37-A3A2-141C2F76B68F}" type="datetimeFigureOut">
              <a:rPr lang="pt-BR" smtClean="0"/>
              <a:t>15/03/2019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DE2AF3C0-A9E1-481E-BC88-B244B20989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43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2A2BE8FF-8FF9-4D60-9FB4-EF5380244AA0}" type="datetimeFigureOut">
              <a:rPr lang="pt-BR" smtClean="0"/>
              <a:t>15/03/2019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76788"/>
            <a:ext cx="5438775" cy="390842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349CA355-2549-4DD9-8F18-4877B89B49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45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50440" y="9377313"/>
            <a:ext cx="2945659" cy="4953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4" tIns="45712" rIns="91424" bIns="45712" anchor="b" anchorCtr="0" compatLnSpc="1">
            <a:noAutofit/>
          </a:bodyPr>
          <a:lstStyle/>
          <a:p>
            <a:pPr algn="r" defTabSz="91425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5C36EE-81BF-4A7E-B9D5-CB18D2F0A0F6}" type="slidenum">
              <a:pPr algn="r" defTabSz="91425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25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50439" y="9377312"/>
            <a:ext cx="2945659" cy="4953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2" tIns="45716" rIns="91432" bIns="45716" anchor="b" anchorCtr="0" compatLnSpc="1">
            <a:noAutofit/>
          </a:bodyPr>
          <a:lstStyle/>
          <a:p>
            <a:pPr algn="r" defTabSz="91432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223C9-DCB1-43C9-B2DE-0F479931A156}" type="slidenum">
              <a:pPr algn="r" defTabSz="91432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552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45F7D47-AAE0-437D-BC16-8BBF60985931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4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50439" y="9377312"/>
            <a:ext cx="2945659" cy="4953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2" tIns="45716" rIns="91432" bIns="45716" anchor="b" anchorCtr="0" compatLnSpc="1">
            <a:noAutofit/>
          </a:bodyPr>
          <a:lstStyle/>
          <a:p>
            <a:pPr algn="r" defTabSz="91432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6A770B-D66B-415C-BEEE-CFEC5D8FF192}" type="slidenum">
              <a:pPr algn="r" defTabSz="91432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77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50439" y="9377312"/>
            <a:ext cx="2945659" cy="4953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2" tIns="45716" rIns="91432" bIns="45716" anchor="b" anchorCtr="0" compatLnSpc="1">
            <a:noAutofit/>
          </a:bodyPr>
          <a:lstStyle/>
          <a:p>
            <a:pPr algn="r" defTabSz="91432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5E3BB8-41ED-4165-80FD-C31D4F0A9363}" type="slidenum">
              <a:pPr algn="r" defTabSz="91432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59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535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Bacen = 406 participantes</a:t>
            </a:r>
            <a:r>
              <a:rPr lang="pt-BR" baseline="0" dirty="0" smtClean="0"/>
              <a:t> e 249 não participantes</a:t>
            </a:r>
          </a:p>
          <a:p>
            <a:r>
              <a:rPr lang="pt-BR" baseline="0" dirty="0" smtClean="0"/>
              <a:t>Câmara = 378 participantes e 75 não participantes</a:t>
            </a:r>
          </a:p>
          <a:p>
            <a:r>
              <a:rPr lang="pt-BR" baseline="0" dirty="0" smtClean="0"/>
              <a:t>TCU = 420 participantes e 50 não participantes</a:t>
            </a:r>
          </a:p>
          <a:p>
            <a:r>
              <a:rPr lang="pt-BR" baseline="0" dirty="0" smtClean="0"/>
              <a:t>Senado =  336 participantes e 70 não participantes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>
                <a:solidFill>
                  <a:prstClr val="black"/>
                </a:solidFill>
              </a:rPr>
              <a:pPr/>
              <a:t>68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57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Bacen = 406 participantes</a:t>
            </a:r>
            <a:r>
              <a:rPr lang="pt-BR" baseline="0" dirty="0" smtClean="0"/>
              <a:t> e 249 não participantes</a:t>
            </a:r>
          </a:p>
          <a:p>
            <a:r>
              <a:rPr lang="pt-BR" baseline="0" dirty="0" smtClean="0"/>
              <a:t>Câmara = 378 participantes e 75 não participantes</a:t>
            </a:r>
          </a:p>
          <a:p>
            <a:r>
              <a:rPr lang="pt-BR" baseline="0" dirty="0" smtClean="0"/>
              <a:t>TCU = 420 participantes e 50 não participantes</a:t>
            </a:r>
          </a:p>
          <a:p>
            <a:r>
              <a:rPr lang="pt-BR" baseline="0" dirty="0" smtClean="0"/>
              <a:t>Senado =  336 participantes e 70 não participantes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>
                <a:solidFill>
                  <a:prstClr val="black"/>
                </a:solidFill>
              </a:rPr>
              <a:pPr/>
              <a:t>69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0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37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50440" y="9377313"/>
            <a:ext cx="2945659" cy="4953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4" tIns="45712" rIns="91424" bIns="45712" anchor="b" anchorCtr="0" compatLnSpc="1">
            <a:noAutofit/>
          </a:bodyPr>
          <a:lstStyle/>
          <a:p>
            <a:pPr algn="r" defTabSz="91425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5E3BB8-41ED-4165-80FD-C31D4F0A9363}" type="slidenum">
              <a:pPr algn="r" defTabSz="91425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49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C605084-CB4F-4DCB-B0F0-66E43FECA1B4}" type="datetime1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A7CFC-BE45-463F-888F-D20C06E169FE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6868" name="Rectangle 3"/>
          <p:cNvSpPr txBox="1">
            <a:spLocks noGrp="1" noChangeArrowheads="1"/>
          </p:cNvSpPr>
          <p:nvPr/>
        </p:nvSpPr>
        <p:spPr bwMode="auto">
          <a:xfrm>
            <a:off x="3971605" y="2"/>
            <a:ext cx="3036924" cy="59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275C2FA-1D97-45F6-8F98-B65298B02C00}" type="datetime1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15/03/2019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Rectangle 6"/>
          <p:cNvSpPr txBox="1">
            <a:spLocks noGrp="1" noChangeArrowheads="1"/>
          </p:cNvSpPr>
          <p:nvPr/>
        </p:nvSpPr>
        <p:spPr bwMode="auto">
          <a:xfrm>
            <a:off x="1" y="10588416"/>
            <a:ext cx="3036924" cy="5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t>29º Congresso Brasileiro de Fundos de Pensão Discutindo Conceitos: Realidade de um Novo Tempo!</a:t>
            </a:r>
          </a:p>
        </p:txBody>
      </p:sp>
      <p:sp>
        <p:nvSpPr>
          <p:cNvPr id="36870" name="Rectangle 7"/>
          <p:cNvSpPr txBox="1">
            <a:spLocks noGrp="1" noChangeArrowheads="1"/>
          </p:cNvSpPr>
          <p:nvPr/>
        </p:nvSpPr>
        <p:spPr bwMode="auto">
          <a:xfrm>
            <a:off x="3971605" y="10588416"/>
            <a:ext cx="3036924" cy="5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5BE91F8-8EAE-4641-9BF4-36EEC06AC6EB}" type="slidenum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8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36873" name="Espaço Reservado para Número de Slide 3"/>
          <p:cNvSpPr txBox="1">
            <a:spLocks noGrp="1"/>
          </p:cNvSpPr>
          <p:nvPr/>
        </p:nvSpPr>
        <p:spPr bwMode="auto">
          <a:xfrm>
            <a:off x="3971605" y="10588416"/>
            <a:ext cx="3036924" cy="5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8683C46-E597-4771-8A89-BF38152249E3}" type="slidenum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8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9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 b="1" i="1">
                <a:solidFill>
                  <a:schemeClr val="tx1"/>
                </a:solidFill>
                <a:latin typeface="Arial" charset="0"/>
              </a:defRPr>
            </a:lvl1pPr>
            <a:lvl2pPr marL="804603" indent="-309462">
              <a:defRPr sz="1700" b="1" i="1">
                <a:solidFill>
                  <a:schemeClr val="tx1"/>
                </a:solidFill>
                <a:latin typeface="Arial" charset="0"/>
              </a:defRPr>
            </a:lvl2pPr>
            <a:lvl3pPr marL="1237850" indent="-247570">
              <a:defRPr sz="1700" b="1" i="1">
                <a:solidFill>
                  <a:schemeClr val="tx1"/>
                </a:solidFill>
                <a:latin typeface="Arial" charset="0"/>
              </a:defRPr>
            </a:lvl3pPr>
            <a:lvl4pPr marL="1732991" indent="-247570">
              <a:defRPr sz="1700" b="1" i="1">
                <a:solidFill>
                  <a:schemeClr val="tx1"/>
                </a:solidFill>
                <a:latin typeface="Arial" charset="0"/>
              </a:defRPr>
            </a:lvl4pPr>
            <a:lvl5pPr marL="2228132" indent="-247570">
              <a:defRPr sz="1700" b="1" i="1">
                <a:solidFill>
                  <a:schemeClr val="tx1"/>
                </a:solidFill>
                <a:latin typeface="Arial" charset="0"/>
              </a:defRPr>
            </a:lvl5pPr>
            <a:lvl6pPr marL="2723271" indent="-247570" algn="ctr" eaLnBrk="0" fontAlgn="base" hangingPunct="0">
              <a:spcBef>
                <a:spcPct val="0"/>
              </a:spcBef>
              <a:spcAft>
                <a:spcPct val="0"/>
              </a:spcAft>
              <a:defRPr sz="1700" b="1" i="1">
                <a:solidFill>
                  <a:schemeClr val="tx1"/>
                </a:solidFill>
                <a:latin typeface="Arial" charset="0"/>
              </a:defRPr>
            </a:lvl6pPr>
            <a:lvl7pPr marL="3218413" indent="-247570" algn="ctr" eaLnBrk="0" fontAlgn="base" hangingPunct="0">
              <a:spcBef>
                <a:spcPct val="0"/>
              </a:spcBef>
              <a:spcAft>
                <a:spcPct val="0"/>
              </a:spcAft>
              <a:defRPr sz="1700" b="1" i="1">
                <a:solidFill>
                  <a:schemeClr val="tx1"/>
                </a:solidFill>
                <a:latin typeface="Arial" charset="0"/>
              </a:defRPr>
            </a:lvl7pPr>
            <a:lvl8pPr marL="3713553" indent="-247570" algn="ctr" eaLnBrk="0" fontAlgn="base" hangingPunct="0">
              <a:spcBef>
                <a:spcPct val="0"/>
              </a:spcBef>
              <a:spcAft>
                <a:spcPct val="0"/>
              </a:spcAft>
              <a:defRPr sz="1700" b="1" i="1">
                <a:solidFill>
                  <a:schemeClr val="tx1"/>
                </a:solidFill>
                <a:latin typeface="Arial" charset="0"/>
              </a:defRPr>
            </a:lvl8pPr>
            <a:lvl9pPr marL="4208694" indent="-247570" algn="ctr" eaLnBrk="0" fontAlgn="base" hangingPunct="0">
              <a:spcBef>
                <a:spcPct val="0"/>
              </a:spcBef>
              <a:spcAft>
                <a:spcPct val="0"/>
              </a:spcAft>
              <a:defRPr sz="17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775C9A-3A65-49EB-A757-955B53454563}" type="slidenum">
              <a:rPr lang="pt-BR" sz="1300" b="0" i="0">
                <a:latin typeface="Times New Roman" pitchFamily="18" charset="0"/>
              </a:rPr>
              <a:pPr/>
              <a:t>20</a:t>
            </a:fld>
            <a:endParaRPr lang="pt-BR" sz="1300" b="0" i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0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4C72-9DF2-44A9-8903-BFD0369AD3F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97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05150" y="493713"/>
            <a:ext cx="3295650" cy="24733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75958">
              <a:defRPr/>
            </a:pPr>
            <a:r>
              <a:rPr lang="pt-BR" sz="1000" dirty="0"/>
              <a:t>FONTES</a:t>
            </a:r>
          </a:p>
          <a:p>
            <a:pPr defTabSz="1175958">
              <a:defRPr/>
            </a:pPr>
            <a:r>
              <a:rPr lang="pt-BR" sz="1000" dirty="0"/>
              <a:t>	Tabela 1</a:t>
            </a:r>
          </a:p>
          <a:p>
            <a:pPr defTabSz="1175958">
              <a:defRPr/>
            </a:pPr>
            <a:r>
              <a:rPr lang="pt-BR" sz="1000" dirty="0"/>
              <a:t>- 03.Controle_Carteiras_de_INVESTIMENTO </a:t>
            </a:r>
            <a:r>
              <a:rPr lang="pt-BR" sz="1000" i="1" dirty="0"/>
              <a:t>(aba </a:t>
            </a:r>
            <a:r>
              <a:rPr lang="pt-BR" sz="1000" i="1" dirty="0" err="1"/>
              <a:t>Tabelas_Consolidadas</a:t>
            </a:r>
            <a:r>
              <a:rPr lang="pt-BR" sz="1000" i="1" dirty="0"/>
              <a:t>)</a:t>
            </a:r>
          </a:p>
          <a:p>
            <a:pPr defTabSz="1175958">
              <a:defRPr/>
            </a:pPr>
            <a:r>
              <a:rPr lang="pt-BR" sz="1000" i="1" dirty="0"/>
              <a:t>Disponível em L:\GECOP\Acompanhamento da Carteira Funpresp</a:t>
            </a:r>
          </a:p>
          <a:p>
            <a:pPr defTabSz="1175958">
              <a:defRPr/>
            </a:pPr>
            <a:endParaRPr lang="pt-BR" sz="1000" i="1" dirty="0"/>
          </a:p>
          <a:p>
            <a:pPr defTabSz="1175958">
              <a:defRPr/>
            </a:pPr>
            <a:r>
              <a:rPr lang="pt-BR" sz="1000" dirty="0"/>
              <a:t>	Tabela 2</a:t>
            </a:r>
          </a:p>
          <a:p>
            <a:pPr defTabSz="1175958">
              <a:defRPr/>
            </a:pPr>
            <a:r>
              <a:rPr lang="pt-BR" sz="1000" dirty="0"/>
              <a:t>- Rentabilidade dos Planos – Consolidado Gerencial GECOP  </a:t>
            </a:r>
            <a:r>
              <a:rPr lang="pt-BR" sz="1000" i="1" dirty="0"/>
              <a:t>(aba única)</a:t>
            </a:r>
          </a:p>
          <a:p>
            <a:pPr defTabSz="1175958">
              <a:defRPr/>
            </a:pPr>
            <a:r>
              <a:rPr lang="pt-BR" sz="1000" i="1" dirty="0"/>
              <a:t>Disponível em: L:\GECOP\Acompanhamentos dos Planos\Rentabilidade dos Planos</a:t>
            </a:r>
          </a:p>
          <a:p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F16B-59FE-44A3-94BC-4285B7AA62A0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86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4C72-9DF2-44A9-8903-BFD0369AD3F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9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4C72-9DF2-44A9-8903-BFD0369AD3F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70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777602" y="9428580"/>
            <a:ext cx="288993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4" tIns="45712" rIns="91424" bIns="45712" anchor="b" anchorCtr="0" compatLnSpc="1">
            <a:noAutofit/>
          </a:bodyPr>
          <a:lstStyle/>
          <a:p>
            <a:pPr algn="r" defTabSz="91425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944A4B-C420-4D0B-AAC8-15ECC7315CAD}" type="slidenum">
              <a:pPr algn="r" defTabSz="91425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34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484" y="4025310"/>
            <a:ext cx="6999515" cy="131980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61456"/>
            <a:ext cx="6858000" cy="75837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7C3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05248" y="6336169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28366E-085F-4684-BEE0-753E54D11E89}" type="datetime1">
              <a:rPr lang="pt-BR" smtClean="0"/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899" y="6336170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2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7997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01A3EF54-F73C-4B20-AA62-20ADA79ECE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64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106873"/>
            <a:ext cx="7019925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14474"/>
            <a:ext cx="8867775" cy="47339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65689" y="6434138"/>
            <a:ext cx="2057400" cy="365125"/>
          </a:xfrm>
        </p:spPr>
        <p:txBody>
          <a:bodyPr/>
          <a:lstStyle/>
          <a:p>
            <a:fld id="{AE15648A-792D-4D30-A349-846DF088BB67}" type="datetime1">
              <a:rPr lang="pt-BR" smtClean="0"/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3761" y="6434137"/>
            <a:ext cx="30861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75" y="6434137"/>
            <a:ext cx="5048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2FE9AC-366D-4976-BB72-B6E428C030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5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77F8-ACF0-4F7B-B5E4-A116BB465AF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31B0A0-388F-7641-A727-4DA2017BAB7F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5AFFF-3607-A14C-A4EC-6E68C78525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43ED-F14B-46C1-9B54-910D3946C108}" type="datetime1">
              <a:rPr lang="pt-BR" smtClean="0"/>
              <a:t>15/03/2019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Fábio Souza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0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8A605E-4CC3-433B-90D4-570BD2670172}" type="datetimeFigureOut">
              <a:rPr lang="pt-BR" smtClean="0"/>
              <a:t>15/03/2019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15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8A605E-4CC3-433B-90D4-570BD2670172}" type="datetimeFigureOut">
              <a:rPr lang="pt-BR" smtClean="0"/>
              <a:t>15/03/2019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57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8A605E-4CC3-433B-90D4-570BD2670172}" type="datetimeFigureOut">
              <a:rPr lang="pt-BR" smtClean="0"/>
              <a:t>15/03/2019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33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8A605E-4CC3-433B-90D4-570BD2670172}" type="datetimeFigureOut">
              <a:rPr lang="pt-BR" smtClean="0"/>
              <a:t>15/03/2019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33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2150" y="0"/>
            <a:ext cx="7181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0249" y="6382031"/>
            <a:ext cx="188441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7ADB-E5BF-4485-AB43-C809FD1A59C7}" type="datetime1">
              <a:rPr lang="pt-BR" smtClean="0"/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4515" y="63820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170" y="6421244"/>
            <a:ext cx="471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2FE9AC-366D-4976-BB72-B6E428C030A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771" y="1466849"/>
            <a:ext cx="8665029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comments" Target="../comments/comment1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3.bp.blogspot.com/-DsO5-uM1tXw/Tpm0YE_EloI/AAAAAAAABQw/JBfJJs1QUNE/s1600/Fotolia_3383852_XS.jpg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funpresp.com.br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hyperlink" Target="http://www.funpresp.com.b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Relationship Id="rId9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9.emf"/><Relationship Id="rId3" Type="http://schemas.openxmlformats.org/officeDocument/2006/relationships/image" Target="../media/image26.png"/><Relationship Id="rId7" Type="http://schemas.openxmlformats.org/officeDocument/2006/relationships/image" Target="../media/image44.jp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57.png"/><Relationship Id="rId5" Type="http://schemas.openxmlformats.org/officeDocument/2006/relationships/image" Target="../media/image42.jpg"/><Relationship Id="rId10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46.png"/><Relationship Id="rId1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Data" Target="../diagrams/data9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www.funpresp.com.br/migracao-do-rpps-para-o-rpc/migracao-do-rpps-para-o-rpc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presp.com.br/migracao-do-rpps-para-o-rpc/migracao-do-rpps-para-o-rpc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presp.com.br/migracao-do-rpps-para-o-rpc/migracao-do-rpps-para-o-rpc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ndoseubolso.blog.br/2017/10/02/funpresp-vale-pena-migrar/" TargetMode="External"/><Relationship Id="rId13" Type="http://schemas.openxmlformats.org/officeDocument/2006/relationships/hyperlink" Target="https://www.amazon.com.br/dp/B07B3R3PMH" TargetMode="External"/><Relationship Id="rId3" Type="http://schemas.openxmlformats.org/officeDocument/2006/relationships/hyperlink" Target="https://www.funpresp.com.br/portal/?page_id=10526" TargetMode="External"/><Relationship Id="rId7" Type="http://schemas.openxmlformats.org/officeDocument/2006/relationships/hyperlink" Target="http://anafenacional.org.br/wp-content/uploads/2018/02/ANAFE-ESTUDO-PREV-SERV-P%C3%9ABLICO-Funpresp.pdf" TargetMode="External"/><Relationship Id="rId12" Type="http://schemas.openxmlformats.org/officeDocument/2006/relationships/hyperlink" Target="https://www.metropoles.com/ponto-de-vista/previdencia-complementar-do-servidor-publico-por-que-as-aves-migra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jur.com.br/2018-jun-15/adacir-reis-servidor-federal-migrar-modelo-funpresp" TargetMode="External"/><Relationship Id="rId11" Type="http://schemas.openxmlformats.org/officeDocument/2006/relationships/hyperlink" Target="http://unafisconacional.org.br/default.aspx?section=13&amp;articleId=6822" TargetMode="External"/><Relationship Id="rId5" Type="http://schemas.openxmlformats.org/officeDocument/2006/relationships/hyperlink" Target="http://www.diap.org.br/index.php/noticias/agencia-diap/28202-previdencia-complementar-prazo-de-migracao-acaba-em-julho" TargetMode="External"/><Relationship Id="rId10" Type="http://schemas.openxmlformats.org/officeDocument/2006/relationships/hyperlink" Target="http://www.sinprofaz.org.br/publicacoes/" TargetMode="External"/><Relationship Id="rId4" Type="http://schemas.openxmlformats.org/officeDocument/2006/relationships/hyperlink" Target="http://www.assprevisite.com.br/ClippingPrimeiraHora372167.html" TargetMode="External"/><Relationship Id="rId9" Type="http://schemas.openxmlformats.org/officeDocument/2006/relationships/hyperlink" Target="https://fas.org/sgp/crs/misc/98-810.pdf" TargetMode="External"/><Relationship Id="rId14" Type="http://schemas.openxmlformats.org/officeDocument/2006/relationships/hyperlink" Target="http://www.anpr.org.br/planejeseufuturo/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8639982" y="6433033"/>
            <a:ext cx="580218" cy="27384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 smtClean="0">
                <a:solidFill>
                  <a:schemeClr val="bg1"/>
                </a:solidFill>
              </a:rPr>
              <a:t>1/70</a:t>
            </a:r>
          </a:p>
          <a:p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157117" y="5819976"/>
            <a:ext cx="7151914" cy="396622"/>
          </a:xfrm>
        </p:spPr>
        <p:txBody>
          <a:bodyPr>
            <a:no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Brasília-DF, 15/março/2019 às 15hs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10924" y="1696948"/>
            <a:ext cx="77070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PALESTRA HFA</a:t>
            </a:r>
          </a:p>
          <a:p>
            <a:pPr algn="ctr"/>
            <a:endParaRPr lang="pt-BR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91698" y="4120967"/>
            <a:ext cx="2899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  </a:t>
            </a:r>
            <a:r>
              <a:rPr lang="pt-BR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João Luiz Medeiros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Gerente de Planejamento e Riscos</a:t>
            </a:r>
            <a:endParaRPr 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998846" y="2408804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79263"/>
            <a:ext cx="9144000" cy="4800238"/>
          </a:xfrm>
          <a:ln w="9525"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6. </a:t>
            </a:r>
            <a:r>
              <a:rPr lang="pt-BR" sz="2000" b="1" u="sng" dirty="0" smtClean="0">
                <a:solidFill>
                  <a:srgbClr val="FF0000"/>
                </a:solidFill>
              </a:rPr>
              <a:t>Aumento da alíquota do PSS/RPPS</a:t>
            </a:r>
            <a:r>
              <a:rPr lang="pt-BR" sz="2000" dirty="0" smtClean="0">
                <a:solidFill>
                  <a:srgbClr val="FF0000"/>
                </a:solidFill>
              </a:rPr>
              <a:t>: de 11% para 22% (progressiva – alíquota efetiva pode chegar a 16,79%)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7. Art.115</a:t>
            </a:r>
            <a:r>
              <a:rPr lang="pt-BR" sz="2000" dirty="0">
                <a:solidFill>
                  <a:srgbClr val="FF0000"/>
                </a:solidFill>
              </a:rPr>
              <a:t>: “nova previdência” alternativa ao RPPS para novos SPF; </a:t>
            </a:r>
            <a:r>
              <a:rPr lang="pt-BR" sz="2000" dirty="0" smtClean="0">
                <a:solidFill>
                  <a:srgbClr val="FF0000"/>
                </a:solidFill>
              </a:rPr>
              <a:t>capitalização “pura”; </a:t>
            </a:r>
            <a:r>
              <a:rPr lang="pt-BR" sz="2000" u="sng" dirty="0" smtClean="0">
                <a:solidFill>
                  <a:srgbClr val="FF0000"/>
                </a:solidFill>
              </a:rPr>
              <a:t>“possibilidade”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de contribuição do Ente Federativo; gestão por Bancos/Seguradora</a:t>
            </a:r>
            <a:endParaRPr lang="pt-BR" sz="20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8. RPPS – REGRA DE TRANSIÇÃO: </a:t>
            </a:r>
          </a:p>
          <a:p>
            <a:pPr marL="914400" lvl="1" indent="-457200" algn="just">
              <a:lnSpc>
                <a:spcPct val="100000"/>
              </a:lnSpc>
              <a:spcBef>
                <a:spcPts val="1800"/>
              </a:spcBef>
              <a:buAutoNum type="alphaLcParenBoth"/>
            </a:pPr>
            <a:r>
              <a:rPr lang="pt-BR" sz="1800" dirty="0" smtClean="0">
                <a:solidFill>
                  <a:srgbClr val="FF0000"/>
                </a:solidFill>
              </a:rPr>
              <a:t>SPF que ingressou até dez/2003: Aposentadoria Integral com 65/62/60 anos (H/M/Professor); ou </a:t>
            </a:r>
          </a:p>
          <a:p>
            <a:pPr marL="914400" lvl="1" indent="-457200" algn="just">
              <a:lnSpc>
                <a:spcPct val="100000"/>
              </a:lnSpc>
              <a:spcBef>
                <a:spcPts val="1800"/>
              </a:spcBef>
              <a:buAutoNum type="alphaLcParenBoth"/>
            </a:pPr>
            <a:r>
              <a:rPr lang="pt-BR" sz="1800" dirty="0" smtClean="0">
                <a:solidFill>
                  <a:srgbClr val="FF0000"/>
                </a:solidFill>
              </a:rPr>
              <a:t>SPF que ingressou entre jan/2004 a fev/2013: Aposentadoria proporcional (mínimo 20 anos TC) com 61/56 anos + 35/30(TC)+ 20 (SP) + 5 (carreira), regra de transição de idade (12 anos/H e 14 anos/M) + gatilho após 65/62 anos. Valor: 60% da média aritmética  das remunerações corrigidas acrescida de 2 pp/ano;</a:t>
            </a:r>
          </a:p>
          <a:p>
            <a:pPr marL="914400" lvl="1" indent="-457200" algn="just">
              <a:lnSpc>
                <a:spcPct val="100000"/>
              </a:lnSpc>
              <a:spcBef>
                <a:spcPts val="1800"/>
              </a:spcBef>
              <a:buAutoNum type="alphaLcParenBoth"/>
            </a:pPr>
            <a:r>
              <a:rPr lang="pt-BR" sz="1800" dirty="0" smtClean="0">
                <a:solidFill>
                  <a:srgbClr val="FF0000"/>
                </a:solidFill>
              </a:rPr>
              <a:t>SPF que ingressou depois da Funpresp (fev/2013): até o teto RGPS (60% média p/20 anos/TC ou 100% para 40 anos/TC)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01794" y="134520"/>
            <a:ext cx="7076303" cy="836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600" dirty="0" smtClean="0">
                <a:solidFill>
                  <a:srgbClr val="496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Legais – </a:t>
            </a: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nº6/2019</a:t>
            </a:r>
            <a:b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i="1" dirty="0">
                <a:solidFill>
                  <a:srgbClr val="FF0000"/>
                </a:solidFill>
              </a:rPr>
              <a:t>(continuação)</a:t>
            </a:r>
            <a:br>
              <a:rPr lang="pt-BR" sz="1800" i="1" dirty="0">
                <a:solidFill>
                  <a:srgbClr val="FF0000"/>
                </a:solidFill>
              </a:rPr>
            </a:br>
            <a:endParaRPr lang="pt-B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677297" y="700216"/>
            <a:ext cx="6400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063063" y="0"/>
            <a:ext cx="7019925" cy="1325563"/>
          </a:xfrm>
        </p:spPr>
        <p:txBody>
          <a:bodyPr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Fundamentos da Previdência </a:t>
            </a:r>
            <a:r>
              <a:rPr lang="pt-BR" sz="24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Complementar</a:t>
            </a:r>
          </a:p>
        </p:txBody>
      </p:sp>
      <p:sp>
        <p:nvSpPr>
          <p:cNvPr id="13" name="CaixaDeTexto 22"/>
          <p:cNvSpPr txBox="1"/>
          <p:nvPr/>
        </p:nvSpPr>
        <p:spPr>
          <a:xfrm>
            <a:off x="6287423" y="2502415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="" xmlns:a16="http://schemas.microsoft.com/office/drawing/2014/main" id="{F2A83280-1B6B-4AD9-B1DE-47443E63C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350501"/>
              </p:ext>
            </p:extLst>
          </p:nvPr>
        </p:nvGraphicFramePr>
        <p:xfrm>
          <a:off x="667525" y="1462118"/>
          <a:ext cx="7881968" cy="469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782749" y="6492875"/>
            <a:ext cx="2057400" cy="365125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672310" y="847627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635005" y="570935"/>
            <a:ext cx="7447459" cy="333580"/>
          </a:xfrm>
        </p:spPr>
        <p:txBody>
          <a:bodyPr>
            <a:noAutofit/>
          </a:bodyPr>
          <a:lstStyle/>
          <a:p>
            <a:pPr lvl="0" algn="ctr"/>
            <a:r>
              <a:rPr lang="pt-BR" sz="20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Fundamentos da Previdência Complementar do Servidor</a:t>
            </a:r>
          </a:p>
        </p:txBody>
      </p:sp>
      <p:sp>
        <p:nvSpPr>
          <p:cNvPr id="13" name="CaixaDeTexto 22"/>
          <p:cNvSpPr txBox="1"/>
          <p:nvPr/>
        </p:nvSpPr>
        <p:spPr>
          <a:xfrm>
            <a:off x="6287423" y="2502415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840413" y="6492875"/>
            <a:ext cx="2057400" cy="365125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m para plano de contribuiÃ§Ã£o defin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71" y="1663683"/>
            <a:ext cx="792812" cy="4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lano de contribuiÃ§Ã£o defin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52" y="2718855"/>
            <a:ext cx="3039831" cy="26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724065"/>
              </p:ext>
            </p:extLst>
          </p:nvPr>
        </p:nvGraphicFramePr>
        <p:xfrm>
          <a:off x="3062467" y="938954"/>
          <a:ext cx="4592534" cy="183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553730" y="896594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547231985"/>
              </p:ext>
            </p:extLst>
          </p:nvPr>
        </p:nvGraphicFramePr>
        <p:xfrm>
          <a:off x="659027" y="4942702"/>
          <a:ext cx="3985952" cy="180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Multiplicar 2"/>
          <p:cNvSpPr/>
          <p:nvPr/>
        </p:nvSpPr>
        <p:spPr>
          <a:xfrm>
            <a:off x="2553730" y="5717059"/>
            <a:ext cx="186403" cy="38717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CAD93902-B4E9-47DF-B96F-F7AA427B4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244329"/>
              </p:ext>
            </p:extLst>
          </p:nvPr>
        </p:nvGraphicFramePr>
        <p:xfrm>
          <a:off x="478467" y="2656164"/>
          <a:ext cx="4196478" cy="209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92D93ADC-BCEC-4AE4-B542-88A3B366CE00}"/>
              </a:ext>
            </a:extLst>
          </p:cNvPr>
          <p:cNvSpPr txBox="1"/>
          <p:nvPr/>
        </p:nvSpPr>
        <p:spPr>
          <a:xfrm>
            <a:off x="2202382" y="3678973"/>
            <a:ext cx="107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Fase Acumulação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F39D9532-5616-4357-89C3-1E83C23A0C3F}"/>
              </a:ext>
            </a:extLst>
          </p:cNvPr>
          <p:cNvSpPr txBox="1"/>
          <p:nvPr/>
        </p:nvSpPr>
        <p:spPr>
          <a:xfrm>
            <a:off x="3127124" y="3678972"/>
            <a:ext cx="971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Fase Benefício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573D288B-D61C-481E-BCFD-8796B7415F7C}"/>
              </a:ext>
            </a:extLst>
          </p:cNvPr>
          <p:cNvSpPr txBox="1"/>
          <p:nvPr/>
        </p:nvSpPr>
        <p:spPr>
          <a:xfrm>
            <a:off x="659027" y="2778781"/>
            <a:ext cx="4666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Saldo do Participante na </a:t>
            </a:r>
            <a:r>
              <a:rPr lang="pt-BR" sz="1100" dirty="0" smtClean="0"/>
              <a:t>aposentadoria/Plano CD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808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37" y="1234461"/>
            <a:ext cx="5987771" cy="5033279"/>
          </a:xfrm>
          <a:prstGeom prst="rect">
            <a:avLst/>
          </a:prstGeom>
        </p:spPr>
      </p:pic>
      <p:sp>
        <p:nvSpPr>
          <p:cNvPr id="8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39176" y="5682854"/>
            <a:ext cx="504825" cy="273844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11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80510" y="90631"/>
            <a:ext cx="7019925" cy="99417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2400" b="1" i="0" u="none" strike="noStrike" kern="1200" cap="none" spc="0" baseline="0">
                <a:solidFill>
                  <a:srgbClr val="78C58C"/>
                </a:solidFill>
                <a:uFillTx/>
                <a:latin typeface="Calibri"/>
              </a:defRPr>
            </a:lvl1pPr>
          </a:lstStyle>
          <a:p>
            <a:pPr algn="ctr"/>
            <a:r>
              <a:rPr lang="pt-BR" dirty="0" smtClean="0">
                <a:latin typeface="+mn-lt"/>
              </a:rPr>
              <a:t>BD/PÚBLICO/RPPS </a:t>
            </a:r>
            <a:r>
              <a:rPr lang="pt-BR" dirty="0">
                <a:latin typeface="+mn-lt"/>
              </a:rPr>
              <a:t>vs. </a:t>
            </a:r>
            <a:r>
              <a:rPr lang="pt-BR" dirty="0" smtClean="0">
                <a:latin typeface="+mn-lt"/>
              </a:rPr>
              <a:t>CD/PRIVADO/FUNPRESP</a:t>
            </a:r>
            <a:endParaRPr lang="pt-BR" dirty="0">
              <a:latin typeface="+mn-lt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324850" y="809931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13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0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28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Previdência Complementar no Brasil</a:t>
            </a:r>
          </a:p>
        </p:txBody>
      </p:sp>
      <p:sp>
        <p:nvSpPr>
          <p:cNvPr id="3" name="Rectangle 2"/>
          <p:cNvSpPr/>
          <p:nvPr/>
        </p:nvSpPr>
        <p:spPr>
          <a:xfrm>
            <a:off x="6312035" y="1260261"/>
            <a:ext cx="1967049" cy="22506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51435" tIns="25718" rIns="51435" bIns="25718" anchor="t" anchorCtr="0" compatLnSpc="1">
            <a:spAutoFit/>
          </a:bodyPr>
          <a:lstStyle/>
          <a:p>
            <a:pPr algn="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25" i="1" dirty="0">
                <a:solidFill>
                  <a:srgbClr val="73C594"/>
                </a:solidFill>
                <a:latin typeface="Arial" pitchFamily="34"/>
                <a:cs typeface="Arial" pitchFamily="34"/>
              </a:rPr>
              <a:t>Arcabouço Legal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2754"/>
            <a:ext cx="8798010" cy="393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lipse 4"/>
          <p:cNvSpPr/>
          <p:nvPr/>
        </p:nvSpPr>
        <p:spPr>
          <a:xfrm>
            <a:off x="3019990" y="4579563"/>
            <a:ext cx="1181308" cy="5074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41276" cap="flat">
            <a:solidFill>
              <a:srgbClr val="FF0000"/>
            </a:solidFill>
            <a:prstDash val="solid"/>
            <a:miter/>
          </a:ln>
        </p:spPr>
        <p:txBody>
          <a:bodyPr vert="horz" wrap="square" lIns="51435" tIns="25718" rIns="51435" bIns="25718" anchor="ctr" anchorCtr="1" compatLnSpc="1">
            <a:no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328858" y="917288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Número de Slide 6"/>
          <p:cNvSpPr txBox="1"/>
          <p:nvPr/>
        </p:nvSpPr>
        <p:spPr>
          <a:xfrm>
            <a:off x="7600950" y="6591345"/>
            <a:ext cx="1543050" cy="2053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algn="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14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33857" y="4092514"/>
            <a:ext cx="1225970" cy="1014901"/>
          </a:xfrm>
          <a:prstGeom prst="rect">
            <a:avLst/>
          </a:prstGeom>
          <a:solidFill>
            <a:srgbClr val="82C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CaixaDeTexto 9"/>
          <p:cNvSpPr txBox="1"/>
          <p:nvPr/>
        </p:nvSpPr>
        <p:spPr>
          <a:xfrm>
            <a:off x="5833858" y="4084805"/>
            <a:ext cx="130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4.661, de 2018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(limites prudenciais de investimentos)</a:t>
            </a:r>
          </a:p>
        </p:txBody>
      </p:sp>
    </p:spTree>
    <p:extLst>
      <p:ext uri="{BB962C8B-B14F-4D97-AF65-F5344CB8AC3E}">
        <p14:creationId xmlns:p14="http://schemas.microsoft.com/office/powerpoint/2010/main" val="11089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36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Funpresp e Lei nº 8.112/1990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" y="1539628"/>
            <a:ext cx="2617726" cy="2511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733" y="1449321"/>
            <a:ext cx="2931953" cy="2931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2281828" y="4653942"/>
            <a:ext cx="1526700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496179"/>
                </a:solidFill>
                <a:latin typeface="Arial" pitchFamily="34"/>
                <a:cs typeface="Arial" pitchFamily="34"/>
              </a:rPr>
              <a:t>Exec</a:t>
            </a:r>
            <a:r>
              <a:rPr lang="pt-BR" sz="2400" b="1">
                <a:solidFill>
                  <a:srgbClr val="82C284"/>
                </a:solidFill>
                <a:latin typeface="Arial" pitchFamily="34"/>
                <a:cs typeface="Arial" pitchFamily="34"/>
              </a:rPr>
              <a:t>Prev</a:t>
            </a:r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5016641" y="4651686"/>
            <a:ext cx="1610056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496179"/>
                </a:solidFill>
                <a:latin typeface="Arial" pitchFamily="34"/>
                <a:cs typeface="Arial" pitchFamily="34"/>
              </a:rPr>
              <a:t>Legis</a:t>
            </a:r>
            <a:r>
              <a:rPr lang="pt-BR" sz="2400" b="1">
                <a:solidFill>
                  <a:srgbClr val="82C284"/>
                </a:solidFill>
                <a:latin typeface="Arial" pitchFamily="34"/>
                <a:cs typeface="Arial" pitchFamily="34"/>
              </a:rPr>
              <a:t>Prev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54280" y="3041564"/>
            <a:ext cx="2085031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496179"/>
                </a:solidFill>
                <a:latin typeface="Arial" pitchFamily="34"/>
                <a:cs typeface="Arial" pitchFamily="34"/>
              </a:rPr>
              <a:t>Participante</a:t>
            </a:r>
          </a:p>
        </p:txBody>
      </p:sp>
      <p:sp>
        <p:nvSpPr>
          <p:cNvPr id="8" name="Espaço Reservado para Conteúdo 2"/>
          <p:cNvSpPr txBox="1"/>
          <p:nvPr/>
        </p:nvSpPr>
        <p:spPr>
          <a:xfrm>
            <a:off x="3782441" y="1574096"/>
            <a:ext cx="4611593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>
                <a:solidFill>
                  <a:srgbClr val="576A7C"/>
                </a:solidFill>
                <a:latin typeface="Arial" pitchFamily="34"/>
                <a:cs typeface="Arial" pitchFamily="34"/>
              </a:rPr>
              <a:t>Administra planos de previdência complementar dos servidores públicos federais dos poderes Executivo e Legislativo</a:t>
            </a:r>
          </a:p>
        </p:txBody>
      </p:sp>
      <p:sp>
        <p:nvSpPr>
          <p:cNvPr id="9" name="patroc"/>
          <p:cNvSpPr/>
          <p:nvPr/>
        </p:nvSpPr>
        <p:spPr>
          <a:xfrm>
            <a:off x="1941671" y="3143834"/>
            <a:ext cx="2090949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496179"/>
                </a:solidFill>
                <a:latin typeface="Arial" pitchFamily="34"/>
                <a:cs typeface="Arial" pitchFamily="34"/>
              </a:rPr>
              <a:t>Patrocinador</a:t>
            </a:r>
          </a:p>
        </p:txBody>
      </p:sp>
      <p:sp>
        <p:nvSpPr>
          <p:cNvPr id="10" name="patroc"/>
          <p:cNvSpPr/>
          <p:nvPr/>
        </p:nvSpPr>
        <p:spPr>
          <a:xfrm>
            <a:off x="3357862" y="4374677"/>
            <a:ext cx="2106236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496179"/>
                </a:solidFill>
                <a:latin typeface="Arial" pitchFamily="34"/>
                <a:cs typeface="Arial" pitchFamily="34"/>
              </a:rPr>
              <a:t>Planos de Benefícios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65552" y="3647132"/>
            <a:ext cx="928271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96179"/>
                </a:solidFill>
                <a:latin typeface="Arial" pitchFamily="34"/>
                <a:cs typeface="Arial" pitchFamily="34"/>
              </a:rPr>
              <a:t>Termo de Inscrição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58874" y="3633999"/>
            <a:ext cx="928271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96179"/>
                </a:solidFill>
                <a:latin typeface="Arial" pitchFamily="34"/>
                <a:cs typeface="Arial" pitchFamily="34"/>
              </a:rPr>
              <a:t>Convênio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96179"/>
                </a:solidFill>
                <a:latin typeface="Arial" pitchFamily="34"/>
                <a:cs typeface="Arial" pitchFamily="34"/>
              </a:rPr>
              <a:t>de Adesão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4887663" y="5049559"/>
            <a:ext cx="1913738" cy="3307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25359"/>
              <a:gd name="f7" fmla="val 905831"/>
              <a:gd name="f8" fmla="+- 0 0 -90"/>
              <a:gd name="f9" fmla="*/ f3 1 1525359"/>
              <a:gd name="f10" fmla="*/ f4 1 905831"/>
              <a:gd name="f11" fmla="+- f7 0 f5"/>
              <a:gd name="f12" fmla="+- f6 0 f5"/>
              <a:gd name="f13" fmla="*/ f8 f0 1"/>
              <a:gd name="f14" fmla="*/ f12 1 1525359"/>
              <a:gd name="f15" fmla="*/ f11 1 905831"/>
              <a:gd name="f16" fmla="*/ 0 f12 1"/>
              <a:gd name="f17" fmla="*/ 0 f11 1"/>
              <a:gd name="f18" fmla="*/ 1525359 f12 1"/>
              <a:gd name="f19" fmla="*/ 905831 f11 1"/>
              <a:gd name="f20" fmla="*/ f13 1 f2"/>
              <a:gd name="f21" fmla="*/ f16 1 1525359"/>
              <a:gd name="f22" fmla="*/ f17 1 905831"/>
              <a:gd name="f23" fmla="*/ f18 1 1525359"/>
              <a:gd name="f24" fmla="*/ f19 1 90583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525359" h="90583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712" tIns="5712" rIns="5712" bIns="5712" anchor="ctr" anchorCtr="1" compatLnSpc="1">
            <a:noAutofit/>
          </a:bodyPr>
          <a:lstStyle/>
          <a:p>
            <a:pPr algn="ctr" defTabSz="400040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96179"/>
                </a:solidFill>
                <a:latin typeface="Arial" pitchFamily="34"/>
                <a:cs typeface="Arial" pitchFamily="34"/>
              </a:rPr>
              <a:t>Câmara, Senado e TCU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518010" y="2939332"/>
            <a:ext cx="3812424" cy="36731"/>
          </a:xfrm>
          <a:prstGeom prst="straightConnector1">
            <a:avLst/>
          </a:prstGeom>
          <a:noFill/>
          <a:ln w="38103" cap="flat">
            <a:solidFill>
              <a:srgbClr val="74C69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5" name="Conector de seta reta 14"/>
          <p:cNvCxnSpPr/>
          <p:nvPr/>
        </p:nvCxnSpPr>
        <p:spPr>
          <a:xfrm flipH="1">
            <a:off x="4982240" y="3586960"/>
            <a:ext cx="746946" cy="536132"/>
          </a:xfrm>
          <a:prstGeom prst="straightConnector1">
            <a:avLst/>
          </a:prstGeom>
          <a:noFill/>
          <a:ln w="38103" cap="flat">
            <a:solidFill>
              <a:srgbClr val="74C69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6" name="Conector de seta reta 15"/>
          <p:cNvCxnSpPr/>
          <p:nvPr/>
        </p:nvCxnSpPr>
        <p:spPr>
          <a:xfrm>
            <a:off x="2993016" y="3567655"/>
            <a:ext cx="709858" cy="555437"/>
          </a:xfrm>
          <a:prstGeom prst="straightConnector1">
            <a:avLst/>
          </a:prstGeom>
          <a:noFill/>
          <a:ln w="38103" cap="flat">
            <a:solidFill>
              <a:srgbClr val="74C695"/>
            </a:solidFill>
            <a:prstDash val="solid"/>
            <a:miter/>
            <a:headEnd type="arrow"/>
            <a:tailEnd type="arrow"/>
          </a:ln>
        </p:spPr>
      </p:cxnSp>
      <p:sp>
        <p:nvSpPr>
          <p:cNvPr id="17" name="CaixaDeTexto 16"/>
          <p:cNvSpPr txBox="1"/>
          <p:nvPr/>
        </p:nvSpPr>
        <p:spPr>
          <a:xfrm>
            <a:off x="2750202" y="2455027"/>
            <a:ext cx="3400574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>
                <a:solidFill>
                  <a:srgbClr val="FF0000"/>
                </a:solidFill>
                <a:latin typeface="Calibri"/>
              </a:rPr>
              <a:t>Lei nº 8.112/1990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>
                <a:solidFill>
                  <a:srgbClr val="FF0000"/>
                </a:solidFill>
                <a:latin typeface="Calibri"/>
              </a:rPr>
              <a:t> (RJU servidores civis União</a:t>
            </a:r>
            <a:r>
              <a:rPr lang="pt-BR" sz="750" b="1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749726" y="4817416"/>
            <a:ext cx="2036332" cy="392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Lei nº 12.618/2012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 (Teto RPPS; Funpresp)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852682" y="4658509"/>
            <a:ext cx="2321035" cy="72641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9046" cap="flat">
            <a:solidFill>
              <a:srgbClr val="73C594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59949" y="4653942"/>
            <a:ext cx="2321035" cy="72641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9046" cap="flat">
            <a:solidFill>
              <a:srgbClr val="73C594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2054115" y="4946346"/>
            <a:ext cx="1978924" cy="5269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1599"/>
              <a:gd name="f7" fmla="val 906873"/>
              <a:gd name="f8" fmla="val 6240"/>
              <a:gd name="f9" fmla="val 1042"/>
              <a:gd name="f10" fmla="val 310671"/>
              <a:gd name="f11" fmla="val 287230"/>
              <a:gd name="f12" fmla="+- 0 0 -90"/>
              <a:gd name="f13" fmla="*/ f3 1 1531599"/>
              <a:gd name="f14" fmla="*/ f4 1 906873"/>
              <a:gd name="f15" fmla="+- f7 0 f5"/>
              <a:gd name="f16" fmla="+- f6 0 f5"/>
              <a:gd name="f17" fmla="*/ f12 f0 1"/>
              <a:gd name="f18" fmla="*/ f16 1 1531599"/>
              <a:gd name="f19" fmla="*/ f15 1 906873"/>
              <a:gd name="f20" fmla="*/ 1042 f15 1"/>
              <a:gd name="f21" fmla="*/ 0 f15 1"/>
              <a:gd name="f22" fmla="*/ 906873 f15 1"/>
              <a:gd name="f23" fmla="*/ 6240 f16 1"/>
              <a:gd name="f24" fmla="*/ 310671 f16 1"/>
              <a:gd name="f25" fmla="*/ 1531599 f16 1"/>
              <a:gd name="f26" fmla="*/ 0 f16 1"/>
              <a:gd name="f27" fmla="*/ 287230 f15 1"/>
              <a:gd name="f28" fmla="*/ f17 1 f2"/>
              <a:gd name="f29" fmla="*/ f20 1 906873"/>
              <a:gd name="f30" fmla="*/ f21 1 906873"/>
              <a:gd name="f31" fmla="*/ f22 1 906873"/>
              <a:gd name="f32" fmla="*/ f23 1 1531599"/>
              <a:gd name="f33" fmla="*/ f24 1 1531599"/>
              <a:gd name="f34" fmla="*/ f25 1 1531599"/>
              <a:gd name="f35" fmla="*/ f26 1 1531599"/>
              <a:gd name="f36" fmla="*/ f27 1 906873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32 1 f18"/>
              <a:gd name="f43" fmla="*/ f29 1 f19"/>
              <a:gd name="f44" fmla="*/ f33 1 f18"/>
              <a:gd name="f45" fmla="*/ f30 1 f19"/>
              <a:gd name="f46" fmla="*/ f34 1 f18"/>
              <a:gd name="f47" fmla="*/ f31 1 f19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4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5"/>
              </a:cxn>
              <a:cxn ang="f41">
                <a:pos x="f58" y="f59"/>
              </a:cxn>
              <a:cxn ang="f41">
                <a:pos x="f54" y="f59"/>
              </a:cxn>
              <a:cxn ang="f41">
                <a:pos x="f60" y="f61"/>
              </a:cxn>
              <a:cxn ang="f41">
                <a:pos x="f54" y="f55"/>
              </a:cxn>
            </a:cxnLst>
            <a:rect l="f50" t="f53" r="f51" b="f52"/>
            <a:pathLst>
              <a:path w="1531599" h="906873">
                <a:moveTo>
                  <a:pt x="f8" y="f9"/>
                </a:moveTo>
                <a:lnTo>
                  <a:pt x="f10" y="f5"/>
                </a:lnTo>
                <a:lnTo>
                  <a:pt x="f6" y="f9"/>
                </a:lnTo>
                <a:lnTo>
                  <a:pt x="f6" y="f7"/>
                </a:lnTo>
                <a:lnTo>
                  <a:pt x="f8" y="f7"/>
                </a:lnTo>
                <a:lnTo>
                  <a:pt x="f5" y="f11"/>
                </a:lnTo>
                <a:lnTo>
                  <a:pt x="f8" y="f9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712" tIns="5712" rIns="5712" bIns="5712" anchor="ctr" anchorCtr="1" compatLnSpc="1">
            <a:noAutofit/>
          </a:bodyPr>
          <a:lstStyle/>
          <a:p>
            <a:pPr algn="ctr" defTabSz="400040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96179"/>
                </a:solidFill>
                <a:latin typeface="Arial" pitchFamily="34"/>
                <a:cs typeface="Arial" pitchFamily="34"/>
              </a:rPr>
              <a:t>186 Patrocinadores</a:t>
            </a:r>
          </a:p>
        </p:txBody>
      </p:sp>
      <p:sp>
        <p:nvSpPr>
          <p:cNvPr id="22" name="Espaço Reservado para Número de Slide 21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843FF1-281D-4529-9C07-1AC9998AEEBA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2544325" y="953197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15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2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11" y="2583167"/>
            <a:ext cx="8361405" cy="1021556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Aspectos Legais e Conceituais:</a:t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Pontos de Destaque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7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2. Governança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6" name="Picture 4" descr="http://3.bp.blogspot.com/-DsO5-uM1tXw/Tpm0YE_EloI/AAAAAAAABQw/JBfJJs1QUNE/s320/Fotolia_3383852_X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448" y="1705425"/>
            <a:ext cx="1896319" cy="106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1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46" y="1515639"/>
            <a:ext cx="7323438" cy="528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EDED-FDE9-4B57-A6EB-C877897DB1B3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-24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70000"/>
              </a:spcBef>
              <a:buClr>
                <a:schemeClr val="tx1"/>
              </a:buClr>
            </a:pPr>
            <a:r>
              <a:rPr lang="pt-BR" sz="3600" b="1" dirty="0">
                <a:solidFill>
                  <a:srgbClr val="78C58C"/>
                </a:solidFill>
                <a:sym typeface="ITC Zapf Dingbats" pitchFamily="18" charset="2"/>
              </a:rPr>
              <a:t>Governança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895303" y="699624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194486" y="4316627"/>
            <a:ext cx="280087" cy="815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475471" y="3863546"/>
            <a:ext cx="267730" cy="1635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207741" y="3715264"/>
            <a:ext cx="267730" cy="601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1834978" y="4570626"/>
            <a:ext cx="154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Deliberativo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556830" y="4605637"/>
            <a:ext cx="154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Participantes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476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 noGrp="1"/>
          </p:cNvSpPr>
          <p:nvPr>
            <p:ph type="title"/>
          </p:nvPr>
        </p:nvSpPr>
        <p:spPr>
          <a:xfrm>
            <a:off x="1020993" y="-88860"/>
            <a:ext cx="718185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Governança</a:t>
            </a:r>
          </a:p>
        </p:txBody>
      </p:sp>
      <p:pic>
        <p:nvPicPr>
          <p:cNvPr id="3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31" y="37334"/>
            <a:ext cx="2700669" cy="16698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"/>
          <p:cNvSpPr/>
          <p:nvPr/>
        </p:nvSpPr>
        <p:spPr>
          <a:xfrm>
            <a:off x="6696399" y="352891"/>
            <a:ext cx="2194532" cy="10387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CNPJ e Orçamento Próprio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Autonomia administrativa-financeira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 i="1" dirty="0">
                <a:solidFill>
                  <a:srgbClr val="FFFFFF"/>
                </a:solidFill>
                <a:latin typeface="Calibri"/>
                <a:cs typeface="Arial" pitchFamily="34"/>
              </a:rPr>
              <a:t>Fundação de </a:t>
            </a:r>
            <a:r>
              <a:rPr lang="pt-BR" sz="900" b="1" i="1" u="sng" dirty="0">
                <a:solidFill>
                  <a:srgbClr val="FFFFFF"/>
                </a:solidFill>
                <a:latin typeface="Calibri"/>
                <a:cs typeface="Arial" pitchFamily="34"/>
              </a:rPr>
              <a:t>direito privado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Natureza Pública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Órgão da Administração Indireta, vinculada ao </a:t>
            </a:r>
            <a:r>
              <a:rPr lang="pt-BR" sz="900" i="1" dirty="0" smtClean="0">
                <a:solidFill>
                  <a:srgbClr val="FFFFFF"/>
                </a:solidFill>
                <a:latin typeface="Calibri"/>
                <a:cs typeface="Arial" pitchFamily="34"/>
              </a:rPr>
              <a:t>MEG</a:t>
            </a:r>
            <a:endParaRPr lang="pt-BR" sz="900" i="1" dirty="0">
              <a:solidFill>
                <a:srgbClr val="FFFFFF"/>
              </a:solidFill>
              <a:latin typeface="Calibri"/>
              <a:cs typeface="Arial" pitchFamily="34"/>
            </a:endParaRP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início: 04fev2013</a:t>
            </a: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95" y="1339488"/>
            <a:ext cx="6832977" cy="52980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ço Reservado para Número de Slide 6"/>
          <p:cNvSpPr txBox="1"/>
          <p:nvPr/>
        </p:nvSpPr>
        <p:spPr>
          <a:xfrm>
            <a:off x="7012541" y="567947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35627F-9CE5-458B-B310-E8FEA3B3E304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1" y="2635093"/>
            <a:ext cx="865992" cy="449708"/>
          </a:xfrm>
          <a:prstGeom prst="rect">
            <a:avLst/>
          </a:prstGeom>
        </p:spPr>
      </p:pic>
      <p:pic>
        <p:nvPicPr>
          <p:cNvPr id="9" name="Imagem 8" descr="http://www.funpresp.com.br/portal/wp-content/themes/funpresp/images/banner_eleicoe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t="4471" r="31166" b="2588"/>
          <a:stretch/>
        </p:blipFill>
        <p:spPr bwMode="auto">
          <a:xfrm>
            <a:off x="268172" y="1919313"/>
            <a:ext cx="639650" cy="510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1934258" y="766120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18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3" name="Imagem 12" descr="C:\Users\60388404604\AppData\Local\Microsoft\Windows\INetCache\Content.Outlook\7W5FH15Z\Logo-eleições-2019-fundo-branc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5" y="3228277"/>
            <a:ext cx="615077" cy="426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5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/>
          <p:cNvSpPr txBox="1">
            <a:spLocks noGrp="1"/>
          </p:cNvSpPr>
          <p:nvPr>
            <p:ph type="title"/>
          </p:nvPr>
        </p:nvSpPr>
        <p:spPr>
          <a:xfrm>
            <a:off x="1646416" y="499145"/>
            <a:ext cx="7220493" cy="333580"/>
          </a:xfrm>
        </p:spPr>
        <p:txBody>
          <a:bodyPr>
            <a:noAutofit/>
          </a:bodyPr>
          <a:lstStyle/>
          <a:p>
            <a:pPr lvl="0"/>
            <a:r>
              <a:rPr lang="pt-BR" b="1" dirty="0">
                <a:solidFill>
                  <a:srgbClr val="78C58C"/>
                </a:solidFill>
                <a:latin typeface="Calibri"/>
              </a:rPr>
              <a:t>Sumário</a:t>
            </a: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145" y="2965409"/>
            <a:ext cx="1913098" cy="15687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20" y="3501081"/>
            <a:ext cx="2360289" cy="1921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ço Reservado para Número de Slide 6"/>
          <p:cNvSpPr txBox="1"/>
          <p:nvPr/>
        </p:nvSpPr>
        <p:spPr>
          <a:xfrm>
            <a:off x="6997285" y="5611127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64603B-9156-4966-A415-EE1AC4BF87CC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61348" y="5824151"/>
            <a:ext cx="6272619" cy="308909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1. </a:t>
            </a:r>
            <a:r>
              <a:rPr lang="pt-BR" sz="28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Aspectos Legais e Conceituais</a:t>
            </a:r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2. </a:t>
            </a:r>
            <a:r>
              <a:rPr lang="pt-BR" sz="2800" b="1" dirty="0">
                <a:solidFill>
                  <a:srgbClr val="73C594"/>
                </a:solidFill>
                <a:cs typeface="Arial" panose="020B0604020202020204" pitchFamily="34" charset="0"/>
              </a:rPr>
              <a:t>Governança</a:t>
            </a: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496179"/>
                </a:solidFill>
                <a:cs typeface="Arial" panose="020B0604020202020204" pitchFamily="34" charset="0"/>
              </a:rPr>
              <a:t>      </a:t>
            </a:r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3</a:t>
            </a:r>
            <a:r>
              <a:rPr lang="pt-BR" sz="2800" b="1" dirty="0" smtClean="0">
                <a:solidFill>
                  <a:srgbClr val="496179"/>
                </a:solidFill>
                <a:cs typeface="Arial" panose="020B0604020202020204" pitchFamily="34" charset="0"/>
              </a:rPr>
              <a:t>. </a:t>
            </a:r>
            <a:r>
              <a:rPr lang="pt-BR" sz="28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Investimentos</a:t>
            </a: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4.</a:t>
            </a:r>
            <a:r>
              <a:rPr lang="pt-BR" sz="28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 Plano de Benefícios</a:t>
            </a: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5.</a:t>
            </a:r>
            <a:r>
              <a:rPr lang="pt-BR" sz="28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 Migração (Lei nº 13.809, de 21fev2019)</a:t>
            </a: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 smtClean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596582" y="1021492"/>
            <a:ext cx="6400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2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6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580" y="321892"/>
            <a:ext cx="9505056" cy="9906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Instrumentos Estatutários/Gerenciais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45" y="1611522"/>
            <a:ext cx="8458200" cy="5167063"/>
          </a:xfrm>
        </p:spPr>
        <p:txBody>
          <a:bodyPr>
            <a:normAutofit fontScale="62500" lnSpcReduction="20000"/>
          </a:bodyPr>
          <a:lstStyle/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Regimento Interno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/>
              <a:t>Regulamento Eleitoral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Política de Alçadas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/>
              <a:t>Código de Ética e de </a:t>
            </a:r>
            <a:r>
              <a:rPr lang="pt-BR" dirty="0" smtClean="0"/>
              <a:t>Conduta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 smtClean="0"/>
              <a:t>Política de Gestão e Segurança da Informação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 smtClean="0"/>
              <a:t>Política de Relacionamento c/Participantes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 smtClean="0"/>
              <a:t>Política de Comunicação e Divulgação de Informações</a:t>
            </a:r>
            <a:endParaRPr lang="pt-BR" dirty="0"/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Política de Investimentos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Manual dos Perfis de Investimentos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Orçamento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Demonstrações Contábeis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Plano de Custeio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Demonstrações e Pareceres Atuariais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Relatório Anual de Informações aos Participantes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Relatório de Controles Internos/CF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 smtClean="0"/>
              <a:t>Regulamento do PGA/Plano de Gestão Administrativa</a:t>
            </a:r>
          </a:p>
        </p:txBody>
      </p:sp>
      <p:sp>
        <p:nvSpPr>
          <p:cNvPr id="5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8641133" y="6500810"/>
            <a:ext cx="642910" cy="357190"/>
          </a:xfrm>
        </p:spPr>
        <p:txBody>
          <a:bodyPr/>
          <a:lstStyle/>
          <a:p>
            <a:fld id="{A35D310D-B98B-4703-8455-B535431C4957}" type="slidenum">
              <a:rPr lang="pt-BR">
                <a:solidFill>
                  <a:schemeClr val="bg1"/>
                </a:solidFill>
              </a:rPr>
              <a:pPr/>
              <a:t>20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044412" y="1128585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direita 1"/>
          <p:cNvSpPr/>
          <p:nvPr/>
        </p:nvSpPr>
        <p:spPr>
          <a:xfrm>
            <a:off x="5725297" y="1532238"/>
            <a:ext cx="930876" cy="234778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812691" y="2382964"/>
            <a:ext cx="1309817" cy="646331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PROCESSO DECISÓRIO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39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034112" y="60380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Fiscalização e Controle</a:t>
            </a:r>
          </a:p>
        </p:txBody>
      </p:sp>
      <p:sp>
        <p:nvSpPr>
          <p:cNvPr id="3" name="Título 2"/>
          <p:cNvSpPr txBox="1"/>
          <p:nvPr/>
        </p:nvSpPr>
        <p:spPr>
          <a:xfrm>
            <a:off x="644528" y="2040639"/>
            <a:ext cx="7387364" cy="12653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PREVIC (2014): previsto no rol das 17 ESI (out/2017</a:t>
            </a:r>
            <a:r>
              <a:rPr lang="pt-BR" sz="1600" dirty="0" smtClean="0">
                <a:solidFill>
                  <a:srgbClr val="576A7C"/>
                </a:solidFill>
                <a:latin typeface="Calibri"/>
                <a:cs typeface="Arial" pitchFamily="34"/>
              </a:rPr>
              <a:t>) –&gt; </a:t>
            </a:r>
            <a:r>
              <a:rPr lang="pt-BR" sz="1600" b="1" u="sng" dirty="0" smtClean="0">
                <a:solidFill>
                  <a:srgbClr val="576A7C"/>
                </a:solidFill>
                <a:latin typeface="Calibri"/>
                <a:cs typeface="Arial" pitchFamily="34"/>
              </a:rPr>
              <a:t>2018: Nota 2 na Governança</a:t>
            </a:r>
            <a:endParaRPr lang="pt-BR" sz="1600" b="1" u="sng" dirty="0">
              <a:solidFill>
                <a:srgbClr val="576A7C"/>
              </a:solidFill>
              <a:latin typeface="Calibri"/>
              <a:cs typeface="Arial" pitchFamily="34"/>
            </a:endParaRP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Regulação: CNPC/MF -&gt; </a:t>
            </a:r>
            <a:r>
              <a:rPr lang="pt-BR" sz="1600" b="1" u="sng" dirty="0">
                <a:solidFill>
                  <a:srgbClr val="FF0000"/>
                </a:solidFill>
                <a:latin typeface="Calibri"/>
                <a:cs typeface="Arial" pitchFamily="34"/>
              </a:rPr>
              <a:t>Comitê de </a:t>
            </a:r>
            <a:r>
              <a:rPr lang="pt-BR" sz="1600" b="1" u="sng" dirty="0" smtClean="0">
                <a:solidFill>
                  <a:srgbClr val="FF0000"/>
                </a:solidFill>
                <a:latin typeface="Calibri"/>
                <a:cs typeface="Arial" pitchFamily="34"/>
              </a:rPr>
              <a:t>Auditoria em 2019</a:t>
            </a:r>
            <a:endParaRPr lang="pt-BR" sz="1600" b="1" u="sng" dirty="0">
              <a:solidFill>
                <a:srgbClr val="FF0000"/>
              </a:solidFill>
              <a:latin typeface="Calibri"/>
              <a:cs typeface="Arial" pitchFamily="34"/>
            </a:endParaRP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Patrocinador (art. 25 LC 108, de 2001)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MPU (crimes)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CGU (Relatório de Gestão Anual)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TCU (DN nº 154/2016)</a:t>
            </a:r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9" y="3607904"/>
            <a:ext cx="2857502" cy="1378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ângulo 5"/>
          <p:cNvSpPr/>
          <p:nvPr/>
        </p:nvSpPr>
        <p:spPr>
          <a:xfrm>
            <a:off x="3641124" y="3715654"/>
            <a:ext cx="5264613" cy="22852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Criação da Gerência de Compliance (DE)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Auditoria Interna (CD)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Auditoria </a:t>
            </a:r>
            <a:r>
              <a:rPr lang="pt-BR" sz="1600" dirty="0" smtClean="0">
                <a:solidFill>
                  <a:srgbClr val="576A7C"/>
                </a:solidFill>
                <a:latin typeface="Calibri"/>
              </a:rPr>
              <a:t>Independente</a:t>
            </a:r>
          </a:p>
          <a:p>
            <a:pPr algn="just" defTabSz="68580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	</a:t>
            </a:r>
            <a:r>
              <a:rPr lang="pt-BR" sz="1600" dirty="0" smtClean="0">
                <a:solidFill>
                  <a:srgbClr val="576A7C"/>
                </a:solidFill>
                <a:latin typeface="Calibri"/>
              </a:rPr>
              <a:t> </a:t>
            </a:r>
            <a:r>
              <a:rPr lang="pt-BR" sz="1600" dirty="0">
                <a:solidFill>
                  <a:srgbClr val="576A7C"/>
                </a:solidFill>
                <a:latin typeface="Calibri"/>
              </a:rPr>
              <a:t>- Demonstrações Contábeis/Financeiras 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Auditoria Atuarial Independente (2ª opinião)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CF/Conselho Fiscal</a:t>
            </a:r>
          </a:p>
          <a:p>
            <a:pPr marL="685800" lvl="2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(i) Recomendações</a:t>
            </a:r>
          </a:p>
          <a:p>
            <a:pPr marL="685800" lvl="2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(ii) Resoluções (determinações)</a:t>
            </a:r>
          </a:p>
          <a:p>
            <a:pPr marL="685800" lvl="2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(iii) Relatório semestral de controle interno</a:t>
            </a:r>
          </a:p>
        </p:txBody>
      </p:sp>
      <p:sp>
        <p:nvSpPr>
          <p:cNvPr id="6" name="CaixaDeTexto 6"/>
          <p:cNvSpPr txBox="1"/>
          <p:nvPr/>
        </p:nvSpPr>
        <p:spPr>
          <a:xfrm>
            <a:off x="5328085" y="1546959"/>
            <a:ext cx="393562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136919" indent="-136919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i="1" dirty="0">
                <a:solidFill>
                  <a:srgbClr val="576A7C"/>
                </a:solidFill>
                <a:latin typeface="Calibri"/>
                <a:cs typeface="Arial" pitchFamily="34"/>
              </a:rPr>
              <a:t>Plano é CD (não tem déficit/superávit)</a:t>
            </a:r>
          </a:p>
        </p:txBody>
      </p:sp>
      <p:sp>
        <p:nvSpPr>
          <p:cNvPr id="8" name="Espaço Reservado para Número de Slide 7"/>
          <p:cNvSpPr txBox="1"/>
          <p:nvPr/>
        </p:nvSpPr>
        <p:spPr>
          <a:xfrm>
            <a:off x="7000056" y="5645340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169BEA-4E61-4DD4-B533-25AB2BCDE14B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698948" y="134963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20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9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1454343"/>
            <a:ext cx="8830047" cy="4966901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1435230" y="2577993"/>
            <a:ext cx="1075252" cy="2805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41276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41141" y="276606"/>
            <a:ext cx="551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78C58C"/>
                </a:solidFill>
              </a:rPr>
              <a:t>https://www.funpresp.com.br/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817392" y="1951999"/>
            <a:ext cx="617838" cy="659027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9"/>
          <p:cNvSpPr txBox="1"/>
          <p:nvPr/>
        </p:nvSpPr>
        <p:spPr>
          <a:xfrm>
            <a:off x="384480" y="6509370"/>
            <a:ext cx="786817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i="1" dirty="0">
                <a:solidFill>
                  <a:srgbClr val="00B05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93% </a:t>
            </a:r>
            <a:r>
              <a:rPr lang="pt-BR" sz="1350" i="1" dirty="0">
                <a:solidFill>
                  <a:srgbClr val="000000"/>
                </a:solidFill>
                <a:latin typeface="Calibri"/>
              </a:rPr>
              <a:t>dos participantes consideram a Funpresp uma instituição respeitada porque há </a:t>
            </a:r>
            <a:r>
              <a:rPr lang="pt-BR" sz="1350" i="1" dirty="0">
                <a:solidFill>
                  <a:srgbClr val="00B050"/>
                </a:solidFill>
                <a:latin typeface="Calibri"/>
              </a:rPr>
              <a:t>transparência</a:t>
            </a:r>
            <a:r>
              <a:rPr lang="pt-BR" sz="1350" i="1" dirty="0">
                <a:solidFill>
                  <a:srgbClr val="000000"/>
                </a:solidFill>
                <a:latin typeface="Calibri"/>
              </a:rPr>
              <a:t> na </a:t>
            </a:r>
            <a:r>
              <a:rPr lang="pt-BR" sz="1350" i="1" dirty="0" smtClean="0">
                <a:solidFill>
                  <a:srgbClr val="000000"/>
                </a:solidFill>
                <a:latin typeface="Calibri"/>
              </a:rPr>
              <a:t>gestão.</a:t>
            </a:r>
            <a:endParaRPr lang="pt-BR" sz="1350" i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9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sz="half" idx="1"/>
          </p:nvPr>
        </p:nvSpPr>
        <p:spPr>
          <a:xfrm>
            <a:off x="1011254" y="1241208"/>
            <a:ext cx="4038600" cy="59392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800" b="1" i="1" u="sng" dirty="0" smtClean="0">
                <a:solidFill>
                  <a:schemeClr val="accent1">
                    <a:lumMod val="75000"/>
                  </a:schemeClr>
                </a:solidFill>
              </a:rPr>
              <a:t>Acesso </a:t>
            </a: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à Informação</a:t>
            </a:r>
          </a:p>
          <a:p>
            <a:pPr>
              <a:lnSpc>
                <a:spcPct val="90000"/>
              </a:lnSpc>
            </a:pPr>
            <a:r>
              <a:rPr lang="pt-BR" sz="1400" b="1" u="sng" dirty="0">
                <a:solidFill>
                  <a:srgbClr val="FF0000"/>
                </a:solidFill>
              </a:rPr>
              <a:t>Atas dos Órgãos </a:t>
            </a:r>
            <a:r>
              <a:rPr lang="pt-BR" sz="1400" b="1" u="sng" dirty="0" smtClean="0">
                <a:solidFill>
                  <a:srgbClr val="FF0000"/>
                </a:solidFill>
              </a:rPr>
              <a:t>Colegiados (Conselhos e DE)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Agenda dos Diretores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Indicadores </a:t>
            </a:r>
            <a:r>
              <a:rPr lang="pt-BR" sz="1400" dirty="0" err="1" smtClean="0">
                <a:solidFill>
                  <a:schemeClr val="accent1">
                    <a:lumMod val="75000"/>
                  </a:schemeClr>
                </a:solidFill>
              </a:rPr>
              <a:t>Funpresp</a:t>
            </a:r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Demonstrativos Contábeis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Orçamento Anual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Auditoria Independente</a:t>
            </a:r>
          </a:p>
          <a:p>
            <a:pPr>
              <a:lnSpc>
                <a:spcPct val="90000"/>
              </a:lnSpc>
            </a:pPr>
            <a:r>
              <a:rPr lang="pt-BR" sz="1400" b="1" u="sng" dirty="0" smtClean="0">
                <a:solidFill>
                  <a:srgbClr val="FF0000"/>
                </a:solidFill>
              </a:rPr>
              <a:t>Remuneração dos Diretores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/ Quadro de pessoal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Gastos com Diárias e Passagens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Plano de Cargos e Salários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Acordo Coletivo de Trabalho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Consultas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Públicas</a:t>
            </a:r>
          </a:p>
          <a:p>
            <a:pPr>
              <a:lnSpc>
                <a:spcPct val="90000"/>
              </a:lnSpc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Licitações e </a:t>
            </a:r>
            <a:r>
              <a:rPr lang="pt-BR" sz="1400" b="1" u="sng" dirty="0" smtClean="0">
                <a:solidFill>
                  <a:srgbClr val="FF0000"/>
                </a:solidFill>
              </a:rPr>
              <a:t>Contratos</a:t>
            </a:r>
            <a:endParaRPr lang="pt-BR" sz="1400" b="1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Atos Administrativos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– Portarias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, Editais</a:t>
            </a:r>
          </a:p>
          <a:p>
            <a:endParaRPr lang="pt-BR" sz="1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pt-BR" sz="1700" b="1" i="1" u="sng" dirty="0" smtClean="0">
                <a:solidFill>
                  <a:schemeClr val="accent1">
                    <a:lumMod val="75000"/>
                  </a:schemeClr>
                </a:solidFill>
              </a:rPr>
              <a:t>Investimentos</a:t>
            </a:r>
            <a:endParaRPr lang="pt-BR" sz="17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Políticas/Demonstrativos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de Investimentos</a:t>
            </a:r>
          </a:p>
          <a:p>
            <a:r>
              <a:rPr lang="pt-BR" sz="1400" b="1" u="sng" dirty="0" smtClean="0">
                <a:solidFill>
                  <a:srgbClr val="FF0000"/>
                </a:solidFill>
              </a:rPr>
              <a:t>Relatório dos Ativos Financeiros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(Custódia)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92189" y="1060267"/>
            <a:ext cx="4038600" cy="5274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Planos de Benefícios</a:t>
            </a:r>
          </a:p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Atos Legais (Regulamento, Estatuto, Convênio)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Plano de Custeio</a:t>
            </a:r>
          </a:p>
          <a:p>
            <a:r>
              <a:rPr lang="pt-BR" sz="1400" b="1" u="sng" dirty="0">
                <a:solidFill>
                  <a:srgbClr val="FF0000"/>
                </a:solidFill>
              </a:rPr>
              <a:t>Nota Técnica e Demonstrativo Atuarial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Auditoria Atuarial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b="1" i="1" u="sng" dirty="0" smtClean="0">
                <a:solidFill>
                  <a:schemeClr val="accent1">
                    <a:lumMod val="75000"/>
                  </a:schemeClr>
                </a:solidFill>
              </a:rPr>
              <a:t>Boletins </a:t>
            </a: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e Relatórios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Boletim Informativo do Participante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Boletim dos Patrocinadores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Relatório Anual de Informações</a:t>
            </a:r>
          </a:p>
          <a:p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Outros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Empréstimo – Entenda como Funciona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Simulador Imposto de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Renda</a:t>
            </a:r>
          </a:p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Simulação de Adesão</a:t>
            </a:r>
          </a:p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Sala do Participante</a:t>
            </a:r>
          </a:p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Sala do Patrocinador</a:t>
            </a:r>
          </a:p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Sala da Governança</a:t>
            </a:r>
          </a:p>
          <a:p>
            <a:r>
              <a:rPr lang="pt-BR" sz="1400" b="1" u="sng" dirty="0" smtClean="0">
                <a:solidFill>
                  <a:schemeClr val="accent1">
                    <a:lumMod val="75000"/>
                  </a:schemeClr>
                </a:solidFill>
              </a:rPr>
              <a:t>Extrato do Participante</a:t>
            </a:r>
            <a:endParaRPr lang="pt-BR" sz="1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33897" y="470626"/>
            <a:ext cx="6810103" cy="846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400" b="1" cap="all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>
                <a:latin typeface="+mn-lt"/>
              </a:rPr>
              <a:t>Publicações - </a:t>
            </a:r>
            <a:r>
              <a:rPr lang="pt-BR" sz="1400" dirty="0" smtClean="0">
                <a:latin typeface="+mn-lt"/>
                <a:hlinkClick r:id="rId2"/>
              </a:rPr>
              <a:t>www.funpresp.com.br</a:t>
            </a:r>
            <a:endParaRPr lang="pt-BR" sz="1400" dirty="0">
              <a:latin typeface="+mn-lt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543800" y="6500812"/>
            <a:ext cx="16002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dirty="0" smtClean="0">
                <a:solidFill>
                  <a:schemeClr val="bg1"/>
                </a:solidFill>
                <a:latin typeface="+mn-lt"/>
              </a:rPr>
              <a:t>22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35440" y="-6389"/>
            <a:ext cx="6648731" cy="5209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3200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TRANSPARÊNCIA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818317" y="470626"/>
            <a:ext cx="4800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6301">
            <a:off x="7676720" y="2610610"/>
            <a:ext cx="1238492" cy="16380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5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-7235967" y="7860974"/>
            <a:ext cx="6805816" cy="3788909"/>
            <a:chOff x="-787671" y="574220"/>
            <a:chExt cx="9074421" cy="505187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87671" y="574220"/>
              <a:ext cx="9074421" cy="5051879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/>
            <a:srcRect l="29166" t="11294" r="30000" b="39515"/>
            <a:stretch/>
          </p:blipFill>
          <p:spPr>
            <a:xfrm>
              <a:off x="893389" y="1625956"/>
              <a:ext cx="5540579" cy="3754308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000579" y="1625956"/>
              <a:ext cx="2090057" cy="764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1068388" y="2952296"/>
              <a:ext cx="4021137" cy="338931"/>
              <a:chOff x="1925638" y="3305175"/>
              <a:chExt cx="4021137" cy="338931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925638" y="3305175"/>
                <a:ext cx="1314450" cy="976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1925638" y="3533775"/>
                <a:ext cx="567531" cy="976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5741988" y="3546475"/>
                <a:ext cx="204787" cy="976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5423470" y="926868"/>
              <a:ext cx="1079500" cy="127000"/>
            </a:xfrm>
            <a:prstGeom prst="rect">
              <a:avLst/>
            </a:prstGeom>
            <a:solidFill>
              <a:srgbClr val="0C1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cxnSp>
        <p:nvCxnSpPr>
          <p:cNvPr id="3" name="Conector de seta reta 2"/>
          <p:cNvCxnSpPr/>
          <p:nvPr/>
        </p:nvCxnSpPr>
        <p:spPr>
          <a:xfrm flipV="1">
            <a:off x="5933311" y="3707080"/>
            <a:ext cx="887256" cy="2884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764285" y="750902"/>
            <a:ext cx="400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8D7CB9"/>
                </a:solidFill>
                <a:hlinkClick r:id="rId4"/>
              </a:rPr>
              <a:t>www.funpresp.com.br</a:t>
            </a:r>
            <a:endParaRPr lang="pt-BR" b="1" dirty="0" smtClean="0">
              <a:solidFill>
                <a:srgbClr val="8D7CB9"/>
              </a:solidFill>
            </a:endParaRPr>
          </a:p>
          <a:p>
            <a:endParaRPr lang="pt-BR" b="1" dirty="0">
              <a:solidFill>
                <a:srgbClr val="8D7CB9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525556" y="299351"/>
            <a:ext cx="5335551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cap="all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EXTRATO DO PARTICIPANTE</a:t>
            </a:r>
          </a:p>
        </p:txBody>
      </p:sp>
      <p:sp>
        <p:nvSpPr>
          <p:cNvPr id="23" name="Espaço Reservado para Número de Slide 1"/>
          <p:cNvSpPr txBox="1">
            <a:spLocks/>
          </p:cNvSpPr>
          <p:nvPr/>
        </p:nvSpPr>
        <p:spPr>
          <a:xfrm>
            <a:off x="8691617" y="5658840"/>
            <a:ext cx="407124" cy="282139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solidFill>
                  <a:schemeClr val="bg1"/>
                </a:solidFill>
              </a:rPr>
              <a:t>92</a:t>
            </a:r>
          </a:p>
        </p:txBody>
      </p:sp>
      <p:sp>
        <p:nvSpPr>
          <p:cNvPr id="31" name="Elipse 30"/>
          <p:cNvSpPr/>
          <p:nvPr/>
        </p:nvSpPr>
        <p:spPr>
          <a:xfrm>
            <a:off x="7071401" y="3123372"/>
            <a:ext cx="283556" cy="295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5594064" y="3489354"/>
            <a:ext cx="985096" cy="22019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543800" y="6500812"/>
            <a:ext cx="16002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dirty="0" smtClean="0">
                <a:solidFill>
                  <a:schemeClr val="bg1"/>
                </a:solidFill>
                <a:latin typeface="+mn-lt"/>
              </a:rPr>
              <a:t>23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27" y="1376696"/>
            <a:ext cx="7616029" cy="2743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51" y="4165610"/>
            <a:ext cx="3120966" cy="25744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417" y="4808702"/>
            <a:ext cx="5454881" cy="1230995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6875204" y="1330996"/>
            <a:ext cx="1555732" cy="64880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>
            <a:off x="2743200" y="815517"/>
            <a:ext cx="4800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11" y="2583167"/>
            <a:ext cx="8361405" cy="1021556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Governança:</a:t>
            </a: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Pontos de Destaque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77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. Investimentos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3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914650" y="1138151"/>
            <a:ext cx="5335551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8D7CB9"/>
                </a:solidFill>
                <a:latin typeface="+mn-lt"/>
              </a:rPr>
              <a:t> FILOSOFIA DE INVESTIMENTOS</a:t>
            </a:r>
          </a:p>
        </p:txBody>
      </p:sp>
      <p:sp>
        <p:nvSpPr>
          <p:cNvPr id="9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840252" y="5687110"/>
            <a:ext cx="2133600" cy="273844"/>
          </a:xfrm>
        </p:spPr>
        <p:txBody>
          <a:bodyPr/>
          <a:lstStyle/>
          <a:p>
            <a:r>
              <a:rPr lang="pt-BR" dirty="0" smtClean="0"/>
              <a:t>81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2233216"/>
            <a:ext cx="1623219" cy="16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1308" y="1754659"/>
            <a:ext cx="5815913" cy="39241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pt-BR" dirty="0">
                <a:solidFill>
                  <a:srgbClr val="8D7CB9"/>
                </a:solidFill>
              </a:rPr>
              <a:t>“A Funpresp-Exe, por meio de práticas que garantam o seu </a:t>
            </a:r>
            <a:r>
              <a:rPr lang="pt-BR" b="1" u="sng" dirty="0">
                <a:solidFill>
                  <a:srgbClr val="8D7CB9"/>
                </a:solidFill>
              </a:rPr>
              <a:t>dever fiduciário</a:t>
            </a:r>
            <a:r>
              <a:rPr lang="pt-BR" dirty="0">
                <a:solidFill>
                  <a:srgbClr val="8D7CB9"/>
                </a:solidFill>
              </a:rPr>
              <a:t> </a:t>
            </a:r>
            <a:r>
              <a:rPr lang="pt-BR" i="1" dirty="0">
                <a:solidFill>
                  <a:srgbClr val="8D7CB9"/>
                </a:solidFill>
              </a:rPr>
              <a:t>(Agir; </a:t>
            </a:r>
            <a:r>
              <a:rPr lang="pt-BR" i="1" dirty="0" smtClean="0">
                <a:solidFill>
                  <a:srgbClr val="8D7CB9"/>
                </a:solidFill>
              </a:rPr>
              <a:t>Diligente; </a:t>
            </a:r>
            <a:r>
              <a:rPr lang="pt-BR" i="1" dirty="0">
                <a:solidFill>
                  <a:srgbClr val="8D7CB9"/>
                </a:solidFill>
              </a:rPr>
              <a:t>Lealdade; Informar; e Evitar </a:t>
            </a:r>
            <a:r>
              <a:rPr lang="pt-BR" i="1" dirty="0" smtClean="0">
                <a:solidFill>
                  <a:srgbClr val="8D7CB9"/>
                </a:solidFill>
              </a:rPr>
              <a:t>conflito </a:t>
            </a:r>
            <a:r>
              <a:rPr lang="pt-BR" i="1" dirty="0">
                <a:solidFill>
                  <a:srgbClr val="8D7CB9"/>
                </a:solidFill>
              </a:rPr>
              <a:t>de Interesses) </a:t>
            </a:r>
            <a:r>
              <a:rPr lang="pt-BR" dirty="0">
                <a:solidFill>
                  <a:srgbClr val="8D7CB9"/>
                </a:solidFill>
              </a:rPr>
              <a:t>em relação aos participantes, assistidos e patrocinadores, observa a modalidade do Plano CD/Contribuição Definia, suas especificidades e as características de suas obrigações. </a:t>
            </a:r>
          </a:p>
          <a:p>
            <a:pPr algn="just"/>
            <a:endParaRPr lang="pt-BR" dirty="0">
              <a:solidFill>
                <a:srgbClr val="8D7CB9"/>
              </a:solidFill>
            </a:endParaRPr>
          </a:p>
          <a:p>
            <a:pPr lvl="1" algn="just"/>
            <a:r>
              <a:rPr lang="pt-BR" dirty="0">
                <a:solidFill>
                  <a:srgbClr val="8D7CB9"/>
                </a:solidFill>
              </a:rPr>
              <a:t>O objetivo é a </a:t>
            </a:r>
            <a:r>
              <a:rPr lang="pt-BR" b="1" dirty="0">
                <a:solidFill>
                  <a:srgbClr val="8D7CB9"/>
                </a:solidFill>
              </a:rPr>
              <a:t>manutenção do equilíbrio temporal</a:t>
            </a:r>
            <a:r>
              <a:rPr lang="pt-BR" dirty="0">
                <a:solidFill>
                  <a:srgbClr val="8D7CB9"/>
                </a:solidFill>
              </a:rPr>
              <a:t> entre os respectivos ativos (direitos) e passivos (obrigações) por meio da obediência aos princípios da </a:t>
            </a:r>
            <a:r>
              <a:rPr lang="pt-BR" b="1" dirty="0">
                <a:solidFill>
                  <a:srgbClr val="8D7CB9"/>
                </a:solidFill>
              </a:rPr>
              <a:t>segurança</a:t>
            </a:r>
            <a:r>
              <a:rPr lang="pt-BR" dirty="0">
                <a:solidFill>
                  <a:srgbClr val="8D7CB9"/>
                </a:solidFill>
              </a:rPr>
              <a:t>, da </a:t>
            </a:r>
            <a:r>
              <a:rPr lang="pt-BR" b="1" dirty="0">
                <a:solidFill>
                  <a:srgbClr val="8D7CB9"/>
                </a:solidFill>
              </a:rPr>
              <a:t>rentabilidade</a:t>
            </a:r>
            <a:r>
              <a:rPr lang="pt-BR" dirty="0">
                <a:solidFill>
                  <a:srgbClr val="8D7CB9"/>
                </a:solidFill>
              </a:rPr>
              <a:t>, da </a:t>
            </a:r>
            <a:r>
              <a:rPr lang="pt-BR" b="1" dirty="0">
                <a:solidFill>
                  <a:srgbClr val="8D7CB9"/>
                </a:solidFill>
              </a:rPr>
              <a:t>solvência</a:t>
            </a:r>
            <a:r>
              <a:rPr lang="pt-BR" dirty="0">
                <a:solidFill>
                  <a:srgbClr val="8D7CB9"/>
                </a:solidFill>
              </a:rPr>
              <a:t>, da </a:t>
            </a:r>
            <a:r>
              <a:rPr lang="pt-BR" b="1" dirty="0">
                <a:solidFill>
                  <a:srgbClr val="8D7CB9"/>
                </a:solidFill>
              </a:rPr>
              <a:t>liquidez</a:t>
            </a:r>
            <a:r>
              <a:rPr lang="pt-BR" dirty="0">
                <a:solidFill>
                  <a:srgbClr val="8D7CB9"/>
                </a:solidFill>
              </a:rPr>
              <a:t> e da </a:t>
            </a:r>
            <a:r>
              <a:rPr lang="pt-BR" b="1" dirty="0">
                <a:solidFill>
                  <a:srgbClr val="8D7CB9"/>
                </a:solidFill>
              </a:rPr>
              <a:t>transparência</a:t>
            </a:r>
            <a:r>
              <a:rPr lang="pt-BR" dirty="0">
                <a:solidFill>
                  <a:srgbClr val="8D7CB9"/>
                </a:solidFill>
              </a:rPr>
              <a:t>.”</a:t>
            </a:r>
          </a:p>
          <a:p>
            <a:pPr algn="just"/>
            <a:endParaRPr lang="pt-BR" dirty="0">
              <a:solidFill>
                <a:srgbClr val="8D7CB9"/>
              </a:solidFill>
            </a:endParaRPr>
          </a:p>
          <a:p>
            <a:pPr algn="just"/>
            <a:r>
              <a:rPr lang="pt-BR" sz="1500" dirty="0">
                <a:solidFill>
                  <a:srgbClr val="8D7CB9"/>
                </a:solidFill>
              </a:rPr>
              <a:t>(Política de Investimentos, ExecPrev </a:t>
            </a:r>
            <a:r>
              <a:rPr lang="pt-BR" sz="1500" dirty="0" smtClean="0">
                <a:solidFill>
                  <a:srgbClr val="8D7CB9"/>
                </a:solidFill>
              </a:rPr>
              <a:t>2019-2023)</a:t>
            </a:r>
            <a:endParaRPr lang="pt-BR" sz="1500" dirty="0">
              <a:solidFill>
                <a:srgbClr val="8D7CB9"/>
              </a:solidFill>
            </a:endParaRPr>
          </a:p>
        </p:txBody>
      </p:sp>
      <p:sp>
        <p:nvSpPr>
          <p:cNvPr id="6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25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8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57" y="4079235"/>
            <a:ext cx="7286625" cy="13412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3066222" y="329710"/>
            <a:ext cx="7220493" cy="333580"/>
          </a:xfrm>
        </p:spPr>
        <p:txBody>
          <a:bodyPr>
            <a:noAutofit/>
          </a:bodyPr>
          <a:lstStyle/>
          <a:p>
            <a:pPr lvl="0"/>
            <a:r>
              <a:rPr lang="pt-BR" sz="2700" b="1" dirty="0">
                <a:solidFill>
                  <a:srgbClr val="78C58C"/>
                </a:solidFill>
                <a:latin typeface="Calibri"/>
              </a:rPr>
              <a:t>Estrutura de investimentos</a:t>
            </a: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04" y="1558487"/>
            <a:ext cx="5776973" cy="21473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ângulo 3"/>
          <p:cNvSpPr/>
          <p:nvPr/>
        </p:nvSpPr>
        <p:spPr>
          <a:xfrm>
            <a:off x="1983512" y="2960255"/>
            <a:ext cx="2041194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00" b="1">
                <a:solidFill>
                  <a:srgbClr val="FFFFFF"/>
                </a:solidFill>
                <a:latin typeface="Calibri"/>
              </a:rPr>
              <a:t>Plano ExecPrev</a:t>
            </a:r>
          </a:p>
        </p:txBody>
      </p:sp>
      <p:sp>
        <p:nvSpPr>
          <p:cNvPr id="6" name="Retângulo 4"/>
          <p:cNvSpPr/>
          <p:nvPr/>
        </p:nvSpPr>
        <p:spPr>
          <a:xfrm>
            <a:off x="5194318" y="2960255"/>
            <a:ext cx="2422842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00" b="1">
                <a:solidFill>
                  <a:srgbClr val="FFFFFF"/>
                </a:solidFill>
                <a:latin typeface="Calibri"/>
              </a:rPr>
              <a:t>Plano LegisPrev</a:t>
            </a:r>
          </a:p>
        </p:txBody>
      </p:sp>
      <p:pic>
        <p:nvPicPr>
          <p:cNvPr id="7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715" y="4672341"/>
            <a:ext cx="956759" cy="1641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11" y="4894020"/>
            <a:ext cx="722545" cy="220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848" y="4894020"/>
            <a:ext cx="912114" cy="2123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11"/>
          <p:cNvPicPr>
            <a:picLocks noChangeAspect="1"/>
          </p:cNvPicPr>
          <p:nvPr/>
        </p:nvPicPr>
        <p:blipFill>
          <a:blip r:embed="rId7"/>
          <a:srcRect t="27187" b="30091"/>
          <a:stretch>
            <a:fillRect/>
          </a:stretch>
        </p:blipFill>
        <p:spPr>
          <a:xfrm>
            <a:off x="2782126" y="4672938"/>
            <a:ext cx="749696" cy="16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538" y="4770192"/>
            <a:ext cx="796508" cy="3995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tângulo de cantos arredondados 15"/>
          <p:cNvSpPr/>
          <p:nvPr/>
        </p:nvSpPr>
        <p:spPr>
          <a:xfrm>
            <a:off x="1630016" y="4242571"/>
            <a:ext cx="2872412" cy="10237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8575" cap="flat">
            <a:solidFill>
              <a:srgbClr val="0C7569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tângulo de cantos arredondados 16"/>
          <p:cNvSpPr/>
          <p:nvPr/>
        </p:nvSpPr>
        <p:spPr>
          <a:xfrm>
            <a:off x="4573401" y="4242571"/>
            <a:ext cx="2872412" cy="10237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8575" cap="flat">
            <a:solidFill>
              <a:srgbClr val="0C7569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tângulo 17"/>
          <p:cNvSpPr/>
          <p:nvPr/>
        </p:nvSpPr>
        <p:spPr>
          <a:xfrm>
            <a:off x="1818279" y="4220021"/>
            <a:ext cx="2495887" cy="35779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4A6279"/>
                </a:solidFill>
                <a:latin typeface="Calibri"/>
              </a:rPr>
              <a:t>Carteira terceirizada – </a:t>
            </a:r>
            <a:r>
              <a:rPr lang="pt-BR" sz="1050" b="1" dirty="0" smtClean="0">
                <a:solidFill>
                  <a:srgbClr val="4A6279"/>
                </a:solidFill>
                <a:latin typeface="Calibri"/>
              </a:rPr>
              <a:t>31%</a:t>
            </a:r>
            <a:endParaRPr lang="pt-BR" sz="1050" b="1" dirty="0">
              <a:solidFill>
                <a:srgbClr val="4A6279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kern="0" dirty="0">
                <a:solidFill>
                  <a:srgbClr val="4A6279"/>
                </a:solidFill>
                <a:latin typeface="Calibri"/>
              </a:rPr>
              <a:t>Fundos de Investimento Multimercado (exclusivo)</a:t>
            </a:r>
            <a:endParaRPr lang="pt-BR" sz="825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6" name="Retângulo 18"/>
          <p:cNvSpPr/>
          <p:nvPr/>
        </p:nvSpPr>
        <p:spPr>
          <a:xfrm>
            <a:off x="4640527" y="4297065"/>
            <a:ext cx="2495887" cy="35779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4A6279"/>
                </a:solidFill>
                <a:latin typeface="Calibri"/>
              </a:rPr>
              <a:t>Carteira Própria – </a:t>
            </a:r>
            <a:r>
              <a:rPr lang="pt-BR" sz="1050" b="1" dirty="0" smtClean="0">
                <a:solidFill>
                  <a:srgbClr val="4A6279"/>
                </a:solidFill>
                <a:latin typeface="Calibri"/>
              </a:rPr>
              <a:t>69%</a:t>
            </a:r>
            <a:endParaRPr lang="pt-BR" sz="1050" b="1" dirty="0">
              <a:solidFill>
                <a:srgbClr val="4A6279"/>
              </a:solidFill>
              <a:latin typeface="Calibri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kern="0" dirty="0">
                <a:solidFill>
                  <a:srgbClr val="4A6279"/>
                </a:solidFill>
                <a:latin typeface="Calibri"/>
              </a:rPr>
              <a:t>Títulos Públicos Federais (</a:t>
            </a:r>
            <a:r>
              <a:rPr lang="pt-BR" sz="825" kern="0" dirty="0" smtClean="0">
                <a:solidFill>
                  <a:srgbClr val="4A6279"/>
                </a:solidFill>
                <a:latin typeface="Calibri"/>
              </a:rPr>
              <a:t>marcado </a:t>
            </a:r>
            <a:r>
              <a:rPr lang="pt-BR" sz="825" kern="0" dirty="0">
                <a:solidFill>
                  <a:srgbClr val="4A6279"/>
                </a:solidFill>
                <a:latin typeface="Calibri"/>
              </a:rPr>
              <a:t>até o vencimento)</a:t>
            </a:r>
            <a:endParaRPr lang="pt-BR" sz="825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7" name="Retângulo 19"/>
          <p:cNvSpPr/>
          <p:nvPr/>
        </p:nvSpPr>
        <p:spPr>
          <a:xfrm>
            <a:off x="3960481" y="3739112"/>
            <a:ext cx="1169611" cy="2308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A6279"/>
                </a:solidFill>
                <a:latin typeface="Calibri"/>
              </a:rPr>
              <a:t>Sistema de Cotas</a:t>
            </a:r>
            <a:endParaRPr lang="pt-BR" sz="825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8" name="Retângulo 20"/>
          <p:cNvSpPr/>
          <p:nvPr/>
        </p:nvSpPr>
        <p:spPr>
          <a:xfrm>
            <a:off x="2800848" y="5442990"/>
            <a:ext cx="4173881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 smtClean="0">
                <a:solidFill>
                  <a:srgbClr val="4A6279"/>
                </a:solidFill>
                <a:latin typeface="Calibri"/>
              </a:rPr>
              <a:t>PERFORMANCE   +  PRESERVAÇÃO</a:t>
            </a:r>
            <a:endParaRPr lang="pt-BR" dirty="0">
              <a:solidFill>
                <a:srgbClr val="4A6279"/>
              </a:solidFill>
              <a:latin typeface="Calibri"/>
            </a:endParaRPr>
          </a:p>
        </p:txBody>
      </p:sp>
      <p:cxnSp>
        <p:nvCxnSpPr>
          <p:cNvPr id="19" name="Conector de seta reta 22"/>
          <p:cNvCxnSpPr/>
          <p:nvPr/>
        </p:nvCxnSpPr>
        <p:spPr>
          <a:xfrm>
            <a:off x="2895598" y="3551957"/>
            <a:ext cx="986777" cy="283243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  <a:tailEnd type="arrow"/>
          </a:ln>
        </p:spPr>
      </p:cxnSp>
      <p:cxnSp>
        <p:nvCxnSpPr>
          <p:cNvPr id="20" name="Conector de seta reta 24"/>
          <p:cNvCxnSpPr>
            <a:endCxn id="17" idx="3"/>
          </p:cNvCxnSpPr>
          <p:nvPr/>
        </p:nvCxnSpPr>
        <p:spPr>
          <a:xfrm flipH="1">
            <a:off x="5130092" y="3530155"/>
            <a:ext cx="1055962" cy="324373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  <a:tailEnd type="arrow"/>
          </a:ln>
        </p:spPr>
      </p:cxnSp>
      <p:sp>
        <p:nvSpPr>
          <p:cNvPr id="21" name="Espaço Reservado para Número de Slide 28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8C253C-E893-4792-BA87-FF248EA60DCE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2" name="Elipse 4"/>
          <p:cNvSpPr/>
          <p:nvPr/>
        </p:nvSpPr>
        <p:spPr>
          <a:xfrm>
            <a:off x="3960480" y="3682462"/>
            <a:ext cx="1075252" cy="3151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41276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2410053" y="804076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0F95D7-4F9C-4C0C-9835-EE6A0B3D0AB8}" type="slidenum">
              <a:rPr sz="1200" smtClean="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5" name="Imagem 24" descr="https://media.lovemondays.com.br/logos/ce7ffd/banco-safra-origina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79" y="4786437"/>
            <a:ext cx="309501" cy="31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6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626420" y="3962012"/>
            <a:ext cx="2317750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82C284"/>
                </a:solidFill>
              </a:rPr>
              <a:t>Operação</a:t>
            </a:r>
          </a:p>
          <a:p>
            <a:r>
              <a:rPr lang="pt-BR" sz="1350" b="1" dirty="0" smtClean="0">
                <a:solidFill>
                  <a:srgbClr val="82C284"/>
                </a:solidFill>
              </a:rPr>
              <a:t>Registro</a:t>
            </a:r>
            <a:endParaRPr lang="pt-BR" sz="1350" b="1" dirty="0">
              <a:solidFill>
                <a:srgbClr val="82C284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01165" y="2868733"/>
            <a:ext cx="2000249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 err="1">
                <a:solidFill>
                  <a:srgbClr val="8D7CB9"/>
                </a:solidFill>
              </a:rPr>
              <a:t>Macroalocação</a:t>
            </a:r>
            <a:endParaRPr lang="pt-BR" sz="1350" b="1" dirty="0">
              <a:solidFill>
                <a:srgbClr val="8D7CB9"/>
              </a:solidFill>
            </a:endParaRPr>
          </a:p>
          <a:p>
            <a:r>
              <a:rPr lang="pt-BR" sz="1350" b="1" dirty="0">
                <a:solidFill>
                  <a:srgbClr val="8D7CB9"/>
                </a:solidFill>
              </a:rPr>
              <a:t>Conformidade</a:t>
            </a:r>
          </a:p>
          <a:p>
            <a:r>
              <a:rPr lang="pt-BR" sz="1350" b="1" dirty="0">
                <a:solidFill>
                  <a:srgbClr val="8D7CB9"/>
                </a:solidFill>
              </a:rPr>
              <a:t>Riscos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9901" y="1916113"/>
            <a:ext cx="1549400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tx2"/>
                </a:solidFill>
              </a:rPr>
              <a:t>Princípios</a:t>
            </a:r>
          </a:p>
          <a:p>
            <a:r>
              <a:rPr lang="pt-BR" sz="1350" b="1" dirty="0">
                <a:solidFill>
                  <a:schemeClr val="tx2"/>
                </a:solidFill>
              </a:rPr>
              <a:t>Diretrizes</a:t>
            </a:r>
          </a:p>
          <a:p>
            <a:r>
              <a:rPr lang="pt-BR" sz="1350" b="1" dirty="0">
                <a:solidFill>
                  <a:schemeClr val="tx2"/>
                </a:solidFill>
              </a:rPr>
              <a:t>Limites</a:t>
            </a: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1944131" y="360791"/>
            <a:ext cx="6853880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b="1" dirty="0">
                <a:solidFill>
                  <a:srgbClr val="78C58C"/>
                </a:solidFill>
                <a:latin typeface="Calibri"/>
              </a:rPr>
              <a:t>PROCESSO </a:t>
            </a:r>
            <a:r>
              <a:rPr lang="pt-BR" sz="2700" b="1" dirty="0" smtClean="0">
                <a:solidFill>
                  <a:srgbClr val="78C58C"/>
                </a:solidFill>
                <a:latin typeface="Calibri"/>
              </a:rPr>
              <a:t>DECISÓRIO DE  INVESTIMENTOS</a:t>
            </a:r>
            <a:endParaRPr lang="pt-BR" sz="1800" b="1" i="1" dirty="0" smtClean="0">
              <a:solidFill>
                <a:srgbClr val="78C58C"/>
              </a:solidFill>
              <a:latin typeface="Calibri"/>
            </a:endParaRPr>
          </a:p>
          <a:p>
            <a:pPr algn="ctr"/>
            <a:endParaRPr lang="pt-BR" sz="1800" b="1" i="1" dirty="0">
              <a:solidFill>
                <a:srgbClr val="78C58C"/>
              </a:solidFill>
              <a:latin typeface="Calibri"/>
            </a:endParaRPr>
          </a:p>
        </p:txBody>
      </p:sp>
      <p:sp>
        <p:nvSpPr>
          <p:cNvPr id="3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840252" y="5722144"/>
            <a:ext cx="2133600" cy="273844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83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30604019"/>
              </p:ext>
            </p:extLst>
          </p:nvPr>
        </p:nvGraphicFramePr>
        <p:xfrm>
          <a:off x="1676400" y="1916113"/>
          <a:ext cx="5918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em curva para a esquerda 4"/>
          <p:cNvSpPr/>
          <p:nvPr/>
        </p:nvSpPr>
        <p:spPr>
          <a:xfrm rot="10800000" flipH="1">
            <a:off x="7210069" y="3036604"/>
            <a:ext cx="1079706" cy="1467418"/>
          </a:xfrm>
          <a:prstGeom prst="curvedLeftArrow">
            <a:avLst>
              <a:gd name="adj1" fmla="val 28737"/>
              <a:gd name="adj2" fmla="val 50000"/>
              <a:gd name="adj3" fmla="val 25000"/>
            </a:avLst>
          </a:prstGeom>
          <a:solidFill>
            <a:schemeClr val="tx2"/>
          </a:solidFill>
          <a:ln>
            <a:solidFill>
              <a:srgbClr val="8D7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89775" y="3491597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Análise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832459" y="888509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27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26420" y="4847541"/>
            <a:ext cx="1874994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 smtClean="0">
                <a:solidFill>
                  <a:srgbClr val="82C284"/>
                </a:solidFill>
              </a:rPr>
              <a:t>Monitoramento</a:t>
            </a:r>
          </a:p>
          <a:p>
            <a:r>
              <a:rPr lang="pt-BR" sz="1350" b="1" dirty="0" smtClean="0">
                <a:solidFill>
                  <a:srgbClr val="82C284"/>
                </a:solidFill>
              </a:rPr>
              <a:t>Verificação dos Riscos</a:t>
            </a:r>
          </a:p>
          <a:p>
            <a:r>
              <a:rPr lang="pt-BR" sz="1350" b="1" dirty="0" smtClean="0">
                <a:solidFill>
                  <a:srgbClr val="82C284"/>
                </a:solidFill>
              </a:rPr>
              <a:t>Custódia</a:t>
            </a:r>
          </a:p>
        </p:txBody>
      </p:sp>
    </p:spTree>
    <p:extLst>
      <p:ext uri="{BB962C8B-B14F-4D97-AF65-F5344CB8AC3E}">
        <p14:creationId xmlns:p14="http://schemas.microsoft.com/office/powerpoint/2010/main" val="27294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pt-BR" sz="3600" b="1" dirty="0" smtClean="0">
                <a:solidFill>
                  <a:srgbClr val="78C58C"/>
                </a:solidFill>
                <a:latin typeface="Calibri"/>
              </a:rPr>
              <a:t>Funpresp </a:t>
            </a:r>
            <a:r>
              <a:rPr lang="pt-BR" sz="3600" b="1" dirty="0">
                <a:solidFill>
                  <a:srgbClr val="78C58C"/>
                </a:solidFill>
                <a:latin typeface="Calibri"/>
              </a:rPr>
              <a:t>para os Participantes</a:t>
            </a:r>
          </a:p>
        </p:txBody>
      </p:sp>
      <p:pic>
        <p:nvPicPr>
          <p:cNvPr id="3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rcRect l="5495"/>
          <a:stretch>
            <a:fillRect/>
          </a:stretch>
        </p:blipFill>
        <p:spPr>
          <a:xfrm>
            <a:off x="1857454" y="1975461"/>
            <a:ext cx="2780021" cy="1666178"/>
          </a:xfrm>
        </p:spPr>
      </p:pic>
      <p:pic>
        <p:nvPicPr>
          <p:cNvPr id="4" name="Espaço Reservado para Conteúdo 7"/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4830892" y="1975707"/>
            <a:ext cx="2421546" cy="1665932"/>
          </a:xfrm>
        </p:spPr>
      </p:pic>
      <p:pic>
        <p:nvPicPr>
          <p:cNvPr id="5" name="Imagem 8"/>
          <p:cNvPicPr>
            <a:picLocks noChangeAspect="1"/>
          </p:cNvPicPr>
          <p:nvPr/>
        </p:nvPicPr>
        <p:blipFill>
          <a:blip r:embed="rId4"/>
          <a:srcRect t="9075" r="3331" b="2488"/>
          <a:stretch>
            <a:fillRect/>
          </a:stretch>
        </p:blipFill>
        <p:spPr>
          <a:xfrm>
            <a:off x="4830892" y="3763547"/>
            <a:ext cx="2413474" cy="1519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9"/>
          <p:cNvPicPr>
            <a:picLocks noChangeAspect="1"/>
          </p:cNvPicPr>
          <p:nvPr/>
        </p:nvPicPr>
        <p:blipFill>
          <a:blip r:embed="rId5"/>
          <a:srcRect t="-880" b="20039"/>
          <a:stretch>
            <a:fillRect/>
          </a:stretch>
        </p:blipFill>
        <p:spPr>
          <a:xfrm>
            <a:off x="1865917" y="3741136"/>
            <a:ext cx="2771558" cy="15414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7334819" y="2311544"/>
            <a:ext cx="1046963" cy="692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Relatório Anual de </a:t>
            </a:r>
            <a:r>
              <a:rPr lang="pt-BR" sz="1350" dirty="0" smtClean="0">
                <a:solidFill>
                  <a:srgbClr val="000000"/>
                </a:solidFill>
                <a:latin typeface="Calibri"/>
              </a:rPr>
              <a:t>Informações</a:t>
            </a:r>
            <a:endParaRPr lang="pt-BR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34819" y="4161963"/>
            <a:ext cx="1046963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Portal FUNPRESP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0492" y="2323799"/>
            <a:ext cx="1046963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Aplicativo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Funpresp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4661" y="3969050"/>
            <a:ext cx="143125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Curso EAD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i="1" dirty="0">
                <a:solidFill>
                  <a:srgbClr val="000000"/>
                </a:solidFill>
                <a:latin typeface="Calibri"/>
              </a:rPr>
              <a:t>a Previdência Complementar do Servidor Público Federal/ESAF</a:t>
            </a:r>
            <a:endParaRPr lang="pt-BR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39175" y="5663260"/>
            <a:ext cx="504825" cy="273844"/>
          </a:xfrm>
          <a:prstGeom prst="rect">
            <a:avLst/>
          </a:prstGeom>
        </p:spPr>
        <p:txBody>
          <a:bodyPr/>
          <a:lstStyle/>
          <a:p>
            <a:r>
              <a:rPr lang="pt-BR" sz="900" dirty="0"/>
              <a:t>4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2587453" y="1063397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3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15" name="Grupo 8"/>
          <p:cNvGrpSpPr/>
          <p:nvPr/>
        </p:nvGrpSpPr>
        <p:grpSpPr>
          <a:xfrm>
            <a:off x="3595229" y="5019821"/>
            <a:ext cx="2174946" cy="2084349"/>
            <a:chOff x="1358533" y="987295"/>
            <a:chExt cx="7570921" cy="5754410"/>
          </a:xfrm>
        </p:grpSpPr>
        <p:pic>
          <p:nvPicPr>
            <p:cNvPr id="16" name="Imagem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2765" y="2127150"/>
              <a:ext cx="5301883" cy="331795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Imagem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8533" y="987295"/>
              <a:ext cx="7570921" cy="575441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8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916" y="5002291"/>
            <a:ext cx="1417429" cy="14136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572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1"/>
          <p:cNvSpPr txBox="1">
            <a:spLocks/>
          </p:cNvSpPr>
          <p:nvPr/>
        </p:nvSpPr>
        <p:spPr>
          <a:xfrm>
            <a:off x="1944131" y="360791"/>
            <a:ext cx="6853880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b="1" dirty="0">
                <a:solidFill>
                  <a:srgbClr val="78C58C"/>
                </a:solidFill>
                <a:latin typeface="Calibri"/>
              </a:rPr>
              <a:t>PROCESSO </a:t>
            </a:r>
            <a:r>
              <a:rPr lang="pt-BR" sz="2700" b="1" dirty="0" smtClean="0">
                <a:solidFill>
                  <a:srgbClr val="78C58C"/>
                </a:solidFill>
                <a:latin typeface="Calibri"/>
              </a:rPr>
              <a:t>DECISÓRIO DE  INVESTIMENTOS</a:t>
            </a:r>
            <a:endParaRPr lang="pt-BR" sz="1800" b="1" i="1" dirty="0" smtClean="0">
              <a:solidFill>
                <a:srgbClr val="78C58C"/>
              </a:solidFill>
              <a:latin typeface="Calibri"/>
            </a:endParaRPr>
          </a:p>
          <a:p>
            <a:pPr algn="ctr"/>
            <a:r>
              <a:rPr lang="pt-BR" sz="1800" b="1" i="1" dirty="0" smtClean="0">
                <a:solidFill>
                  <a:srgbClr val="78C58C"/>
                </a:solidFill>
                <a:latin typeface="Calibri"/>
              </a:rPr>
              <a:t>(GESTÃO &amp; GOVERNANÇA)</a:t>
            </a:r>
            <a:endParaRPr lang="pt-BR" sz="1800" b="1" i="1" dirty="0">
              <a:solidFill>
                <a:srgbClr val="78C58C"/>
              </a:solidFill>
              <a:latin typeface="Calibri"/>
            </a:endParaRPr>
          </a:p>
        </p:txBody>
      </p:sp>
      <p:sp>
        <p:nvSpPr>
          <p:cNvPr id="3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840252" y="5722144"/>
            <a:ext cx="2133600" cy="273844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83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706615" y="1150065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28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02348564"/>
              </p:ext>
            </p:extLst>
          </p:nvPr>
        </p:nvGraphicFramePr>
        <p:xfrm>
          <a:off x="172993" y="1654829"/>
          <a:ext cx="8625018" cy="469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1186249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961503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670855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6384325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94972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5494972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5494972" y="2784158"/>
            <a:ext cx="1456373" cy="52386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79559" marR="143828" indent="-130493">
              <a:lnSpc>
                <a:spcPts val="1898"/>
              </a:lnSpc>
              <a:spcBef>
                <a:spcPts val="285"/>
              </a:spcBef>
            </a:pP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Alocação</a:t>
            </a:r>
            <a:r>
              <a:rPr sz="1725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  </a:t>
            </a: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Segmento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96315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7096315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7096315" y="2784158"/>
            <a:ext cx="1456373" cy="52386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0" marR="143351" indent="-230981">
              <a:lnSpc>
                <a:spcPts val="1898"/>
              </a:lnSpc>
              <a:spcBef>
                <a:spcPts val="285"/>
              </a:spcBef>
            </a:pP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Alocação</a:t>
            </a:r>
            <a:r>
              <a:rPr sz="1725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  Emissor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4972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494972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5494972" y="3683318"/>
            <a:ext cx="1456373" cy="764922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16205" marR="109538" algn="ctr">
              <a:lnSpc>
                <a:spcPct val="91500"/>
              </a:lnSpc>
              <a:spcBef>
                <a:spcPts val="251"/>
              </a:spcBef>
            </a:pP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Conce</a:t>
            </a:r>
            <a:r>
              <a:rPr sz="1725" spc="-1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25" spc="-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25" spc="-23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ão 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     </a:t>
            </a:r>
            <a:r>
              <a:rPr sz="1725" spc="-11" dirty="0">
                <a:solidFill>
                  <a:srgbClr val="FFFFFF"/>
                </a:solidFill>
                <a:latin typeface="Calibri"/>
                <a:cs typeface="Calibri"/>
              </a:rPr>
              <a:t>Investimento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6315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7096315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7096315" y="3803294"/>
            <a:ext cx="1456373" cy="5230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6681">
              <a:lnSpc>
                <a:spcPts val="1984"/>
              </a:lnSpc>
              <a:spcBef>
                <a:spcPts val="79"/>
              </a:spcBef>
            </a:pP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Concentração</a:t>
            </a:r>
            <a:endParaRPr sz="1725">
              <a:latin typeface="Calibri"/>
              <a:cs typeface="Calibri"/>
            </a:endParaRPr>
          </a:p>
          <a:p>
            <a:pPr marL="202406">
              <a:lnSpc>
                <a:spcPts val="1984"/>
              </a:lnSpc>
            </a:pP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725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Emissor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56459" y="2010801"/>
            <a:ext cx="866775" cy="474345"/>
          </a:xfrm>
          <a:custGeom>
            <a:avLst/>
            <a:gdLst/>
            <a:ahLst/>
            <a:cxnLst/>
            <a:rect l="l" t="t" r="r" b="b"/>
            <a:pathLst>
              <a:path w="1155700" h="632460">
                <a:moveTo>
                  <a:pt x="1049782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09"/>
                </a:lnTo>
                <a:lnTo>
                  <a:pt x="0" y="527050"/>
                </a:lnTo>
                <a:lnTo>
                  <a:pt x="8290" y="568059"/>
                </a:lnTo>
                <a:lnTo>
                  <a:pt x="30892" y="601567"/>
                </a:lnTo>
                <a:lnTo>
                  <a:pt x="64400" y="624169"/>
                </a:lnTo>
                <a:lnTo>
                  <a:pt x="105410" y="632459"/>
                </a:lnTo>
                <a:lnTo>
                  <a:pt x="1049782" y="632459"/>
                </a:lnTo>
                <a:lnTo>
                  <a:pt x="1090791" y="624169"/>
                </a:lnTo>
                <a:lnTo>
                  <a:pt x="1124299" y="601567"/>
                </a:lnTo>
                <a:lnTo>
                  <a:pt x="1146901" y="568059"/>
                </a:lnTo>
                <a:lnTo>
                  <a:pt x="1155192" y="527050"/>
                </a:lnTo>
                <a:lnTo>
                  <a:pt x="1155192" y="105409"/>
                </a:lnTo>
                <a:lnTo>
                  <a:pt x="1146901" y="64400"/>
                </a:lnTo>
                <a:lnTo>
                  <a:pt x="1124299" y="30892"/>
                </a:lnTo>
                <a:lnTo>
                  <a:pt x="1090791" y="8290"/>
                </a:lnTo>
                <a:lnTo>
                  <a:pt x="10497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2164271" y="2620328"/>
            <a:ext cx="866775" cy="474345"/>
          </a:xfrm>
          <a:custGeom>
            <a:avLst/>
            <a:gdLst/>
            <a:ahLst/>
            <a:cxnLst/>
            <a:rect l="l" t="t" r="r" b="b"/>
            <a:pathLst>
              <a:path w="1155700" h="632460">
                <a:moveTo>
                  <a:pt x="0" y="105409"/>
                </a:moveTo>
                <a:lnTo>
                  <a:pt x="8290" y="64400"/>
                </a:lnTo>
                <a:lnTo>
                  <a:pt x="30892" y="30892"/>
                </a:lnTo>
                <a:lnTo>
                  <a:pt x="64400" y="8290"/>
                </a:lnTo>
                <a:lnTo>
                  <a:pt x="105410" y="0"/>
                </a:lnTo>
                <a:lnTo>
                  <a:pt x="1049782" y="0"/>
                </a:lnTo>
                <a:lnTo>
                  <a:pt x="1090791" y="8290"/>
                </a:lnTo>
                <a:lnTo>
                  <a:pt x="1124299" y="30892"/>
                </a:lnTo>
                <a:lnTo>
                  <a:pt x="1146901" y="64400"/>
                </a:lnTo>
                <a:lnTo>
                  <a:pt x="1155192" y="105409"/>
                </a:lnTo>
                <a:lnTo>
                  <a:pt x="1155192" y="527050"/>
                </a:lnTo>
                <a:lnTo>
                  <a:pt x="1146901" y="568059"/>
                </a:lnTo>
                <a:lnTo>
                  <a:pt x="1124299" y="601567"/>
                </a:lnTo>
                <a:lnTo>
                  <a:pt x="1090791" y="624169"/>
                </a:lnTo>
                <a:lnTo>
                  <a:pt x="1049782" y="632459"/>
                </a:lnTo>
                <a:lnTo>
                  <a:pt x="105410" y="632459"/>
                </a:lnTo>
                <a:lnTo>
                  <a:pt x="64400" y="624169"/>
                </a:lnTo>
                <a:lnTo>
                  <a:pt x="30892" y="601567"/>
                </a:lnTo>
                <a:lnTo>
                  <a:pt x="8290" y="568059"/>
                </a:lnTo>
                <a:lnTo>
                  <a:pt x="0" y="527050"/>
                </a:lnTo>
                <a:lnTo>
                  <a:pt x="0" y="10540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2264283" y="2130890"/>
            <a:ext cx="66675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11" dirty="0">
                <a:solidFill>
                  <a:srgbClr val="FFFFFF"/>
                </a:solidFill>
                <a:latin typeface="Trebuchet MS"/>
                <a:cs typeface="Trebuchet MS"/>
              </a:rPr>
              <a:t>Renda</a:t>
            </a:r>
            <a:r>
              <a:rPr sz="1050" spc="-5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Fixa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17553" y="2214027"/>
            <a:ext cx="467201" cy="341948"/>
          </a:xfrm>
          <a:custGeom>
            <a:avLst/>
            <a:gdLst/>
            <a:ahLst/>
            <a:cxnLst/>
            <a:rect l="l" t="t" r="r" b="b"/>
            <a:pathLst>
              <a:path w="622935" h="455930">
                <a:moveTo>
                  <a:pt x="0" y="0"/>
                </a:moveTo>
                <a:lnTo>
                  <a:pt x="45420" y="18449"/>
                </a:lnTo>
                <a:lnTo>
                  <a:pt x="90123" y="38348"/>
                </a:lnTo>
                <a:lnTo>
                  <a:pt x="134078" y="59673"/>
                </a:lnTo>
                <a:lnTo>
                  <a:pt x="177254" y="82401"/>
                </a:lnTo>
                <a:lnTo>
                  <a:pt x="219617" y="106507"/>
                </a:lnTo>
                <a:lnTo>
                  <a:pt x="261137" y="131969"/>
                </a:lnTo>
                <a:lnTo>
                  <a:pt x="301781" y="158763"/>
                </a:lnTo>
                <a:lnTo>
                  <a:pt x="341518" y="186864"/>
                </a:lnTo>
                <a:lnTo>
                  <a:pt x="380316" y="216250"/>
                </a:lnTo>
                <a:lnTo>
                  <a:pt x="418143" y="246897"/>
                </a:lnTo>
                <a:lnTo>
                  <a:pt x="454968" y="278780"/>
                </a:lnTo>
                <a:lnTo>
                  <a:pt x="490757" y="311878"/>
                </a:lnTo>
                <a:lnTo>
                  <a:pt x="525481" y="346165"/>
                </a:lnTo>
                <a:lnTo>
                  <a:pt x="559106" y="381618"/>
                </a:lnTo>
                <a:lnTo>
                  <a:pt x="591601" y="418214"/>
                </a:lnTo>
                <a:lnTo>
                  <a:pt x="622935" y="455929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3251153" y="2528400"/>
            <a:ext cx="859631" cy="473393"/>
          </a:xfrm>
          <a:custGeom>
            <a:avLst/>
            <a:gdLst/>
            <a:ahLst/>
            <a:cxnLst/>
            <a:rect l="l" t="t" r="r" b="b"/>
            <a:pathLst>
              <a:path w="1146175" h="631189">
                <a:moveTo>
                  <a:pt x="1040891" y="0"/>
                </a:moveTo>
                <a:lnTo>
                  <a:pt x="105156" y="0"/>
                </a:lnTo>
                <a:lnTo>
                  <a:pt x="64240" y="8268"/>
                </a:lnTo>
                <a:lnTo>
                  <a:pt x="30813" y="30813"/>
                </a:lnTo>
                <a:lnTo>
                  <a:pt x="8268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8" y="566695"/>
                </a:lnTo>
                <a:lnTo>
                  <a:pt x="30813" y="600122"/>
                </a:lnTo>
                <a:lnTo>
                  <a:pt x="64240" y="622667"/>
                </a:lnTo>
                <a:lnTo>
                  <a:pt x="105156" y="630936"/>
                </a:lnTo>
                <a:lnTo>
                  <a:pt x="1040891" y="630936"/>
                </a:lnTo>
                <a:lnTo>
                  <a:pt x="1081807" y="622667"/>
                </a:lnTo>
                <a:lnTo>
                  <a:pt x="1115234" y="600122"/>
                </a:lnTo>
                <a:lnTo>
                  <a:pt x="1137779" y="566695"/>
                </a:lnTo>
                <a:lnTo>
                  <a:pt x="1146048" y="525780"/>
                </a:lnTo>
                <a:lnTo>
                  <a:pt x="1146048" y="105156"/>
                </a:lnTo>
                <a:lnTo>
                  <a:pt x="1137779" y="64240"/>
                </a:lnTo>
                <a:lnTo>
                  <a:pt x="1115234" y="30813"/>
                </a:lnTo>
                <a:lnTo>
                  <a:pt x="1081807" y="8268"/>
                </a:lnTo>
                <a:lnTo>
                  <a:pt x="10408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3213545" y="3293554"/>
            <a:ext cx="859631" cy="473393"/>
          </a:xfrm>
          <a:custGeom>
            <a:avLst/>
            <a:gdLst/>
            <a:ahLst/>
            <a:cxnLst/>
            <a:rect l="l" t="t" r="r" b="b"/>
            <a:pathLst>
              <a:path w="1146175" h="63118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040891" y="0"/>
                </a:lnTo>
                <a:lnTo>
                  <a:pt x="1081807" y="8268"/>
                </a:lnTo>
                <a:lnTo>
                  <a:pt x="1115234" y="30813"/>
                </a:lnTo>
                <a:lnTo>
                  <a:pt x="1137779" y="64240"/>
                </a:lnTo>
                <a:lnTo>
                  <a:pt x="1146048" y="105156"/>
                </a:lnTo>
                <a:lnTo>
                  <a:pt x="1146048" y="525780"/>
                </a:lnTo>
                <a:lnTo>
                  <a:pt x="1137779" y="566695"/>
                </a:lnTo>
                <a:lnTo>
                  <a:pt x="1115234" y="600122"/>
                </a:lnTo>
                <a:lnTo>
                  <a:pt x="1081807" y="622667"/>
                </a:lnTo>
                <a:lnTo>
                  <a:pt x="1040891" y="630936"/>
                </a:lnTo>
                <a:lnTo>
                  <a:pt x="105156" y="630936"/>
                </a:lnTo>
                <a:lnTo>
                  <a:pt x="64240" y="622667"/>
                </a:lnTo>
                <a:lnTo>
                  <a:pt x="30813" y="600122"/>
                </a:lnTo>
                <a:lnTo>
                  <a:pt x="8268" y="566695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3395662" y="3357563"/>
            <a:ext cx="494348" cy="314349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9525" marR="3810" indent="57150">
              <a:lnSpc>
                <a:spcPts val="1095"/>
              </a:lnSpc>
              <a:spcBef>
                <a:spcPts val="251"/>
              </a:spcBef>
            </a:pPr>
            <a:r>
              <a:rPr sz="1050" spc="-11" dirty="0">
                <a:solidFill>
                  <a:srgbClr val="FFFFFF"/>
                </a:solidFill>
                <a:latin typeface="Trebuchet MS"/>
                <a:cs typeface="Trebuchet MS"/>
              </a:rPr>
              <a:t>Renda  </a:t>
            </a:r>
            <a:r>
              <a:rPr sz="1050" spc="-79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050" spc="-8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spc="-8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vel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98865" y="2966835"/>
            <a:ext cx="39052" cy="443389"/>
          </a:xfrm>
          <a:custGeom>
            <a:avLst/>
            <a:gdLst/>
            <a:ahLst/>
            <a:cxnLst/>
            <a:rect l="l" t="t" r="r" b="b"/>
            <a:pathLst>
              <a:path w="52070" h="591185">
                <a:moveTo>
                  <a:pt x="0" y="0"/>
                </a:moveTo>
                <a:lnTo>
                  <a:pt x="12231" y="48274"/>
                </a:lnTo>
                <a:lnTo>
                  <a:pt x="22825" y="96866"/>
                </a:lnTo>
                <a:lnTo>
                  <a:pt x="31779" y="145734"/>
                </a:lnTo>
                <a:lnTo>
                  <a:pt x="39092" y="194836"/>
                </a:lnTo>
                <a:lnTo>
                  <a:pt x="44761" y="244131"/>
                </a:lnTo>
                <a:lnTo>
                  <a:pt x="48783" y="293576"/>
                </a:lnTo>
                <a:lnTo>
                  <a:pt x="51158" y="343129"/>
                </a:lnTo>
                <a:lnTo>
                  <a:pt x="51881" y="392749"/>
                </a:lnTo>
                <a:lnTo>
                  <a:pt x="50952" y="442394"/>
                </a:lnTo>
                <a:lnTo>
                  <a:pt x="48368" y="492022"/>
                </a:lnTo>
                <a:lnTo>
                  <a:pt x="44127" y="541590"/>
                </a:lnTo>
                <a:lnTo>
                  <a:pt x="38226" y="591057"/>
                </a:lnTo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123247" y="3377118"/>
            <a:ext cx="1085850" cy="474345"/>
          </a:xfrm>
          <a:custGeom>
            <a:avLst/>
            <a:gdLst/>
            <a:ahLst/>
            <a:cxnLst/>
            <a:rect l="l" t="t" r="r" b="b"/>
            <a:pathLst>
              <a:path w="1447800" h="632460">
                <a:moveTo>
                  <a:pt x="1342390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09"/>
                </a:lnTo>
                <a:lnTo>
                  <a:pt x="0" y="527049"/>
                </a:lnTo>
                <a:lnTo>
                  <a:pt x="8290" y="568059"/>
                </a:lnTo>
                <a:lnTo>
                  <a:pt x="30892" y="601567"/>
                </a:lnTo>
                <a:lnTo>
                  <a:pt x="64400" y="624169"/>
                </a:lnTo>
                <a:lnTo>
                  <a:pt x="105410" y="632459"/>
                </a:lnTo>
                <a:lnTo>
                  <a:pt x="1342390" y="632459"/>
                </a:lnTo>
                <a:lnTo>
                  <a:pt x="1383399" y="624169"/>
                </a:lnTo>
                <a:lnTo>
                  <a:pt x="1416907" y="601567"/>
                </a:lnTo>
                <a:lnTo>
                  <a:pt x="1439509" y="568059"/>
                </a:lnTo>
                <a:lnTo>
                  <a:pt x="1447800" y="527049"/>
                </a:lnTo>
                <a:lnTo>
                  <a:pt x="1447800" y="105409"/>
                </a:lnTo>
                <a:lnTo>
                  <a:pt x="1439509" y="64400"/>
                </a:lnTo>
                <a:lnTo>
                  <a:pt x="1416907" y="30892"/>
                </a:lnTo>
                <a:lnTo>
                  <a:pt x="1383399" y="8290"/>
                </a:lnTo>
                <a:lnTo>
                  <a:pt x="134239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 txBox="1"/>
          <p:nvPr/>
        </p:nvSpPr>
        <p:spPr>
          <a:xfrm>
            <a:off x="3322115" y="2689949"/>
            <a:ext cx="76962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Estruturados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40779" y="3871018"/>
            <a:ext cx="310515" cy="216218"/>
          </a:xfrm>
          <a:custGeom>
            <a:avLst/>
            <a:gdLst/>
            <a:ahLst/>
            <a:cxnLst/>
            <a:rect l="l" t="t" r="r" b="b"/>
            <a:pathLst>
              <a:path w="414020" h="288289">
                <a:moveTo>
                  <a:pt x="413512" y="0"/>
                </a:moveTo>
                <a:lnTo>
                  <a:pt x="376781" y="35013"/>
                </a:lnTo>
                <a:lnTo>
                  <a:pt x="338929" y="68715"/>
                </a:lnTo>
                <a:lnTo>
                  <a:pt x="299990" y="101080"/>
                </a:lnTo>
                <a:lnTo>
                  <a:pt x="260000" y="132084"/>
                </a:lnTo>
                <a:lnTo>
                  <a:pt x="218995" y="161702"/>
                </a:lnTo>
                <a:lnTo>
                  <a:pt x="177011" y="189911"/>
                </a:lnTo>
                <a:lnTo>
                  <a:pt x="134084" y="216686"/>
                </a:lnTo>
                <a:lnTo>
                  <a:pt x="90249" y="242003"/>
                </a:lnTo>
                <a:lnTo>
                  <a:pt x="45542" y="265836"/>
                </a:lnTo>
                <a:lnTo>
                  <a:pt x="0" y="288163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2158936" y="4089181"/>
            <a:ext cx="1122521" cy="474345"/>
          </a:xfrm>
          <a:custGeom>
            <a:avLst/>
            <a:gdLst/>
            <a:ahLst/>
            <a:cxnLst/>
            <a:rect l="l" t="t" r="r" b="b"/>
            <a:pathLst>
              <a:path w="1496695" h="632460">
                <a:moveTo>
                  <a:pt x="1391158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90" y="568080"/>
                </a:lnTo>
                <a:lnTo>
                  <a:pt x="30892" y="601586"/>
                </a:lnTo>
                <a:lnTo>
                  <a:pt x="64400" y="624176"/>
                </a:lnTo>
                <a:lnTo>
                  <a:pt x="105410" y="632460"/>
                </a:lnTo>
                <a:lnTo>
                  <a:pt x="1391158" y="632460"/>
                </a:lnTo>
                <a:lnTo>
                  <a:pt x="1432167" y="624176"/>
                </a:lnTo>
                <a:lnTo>
                  <a:pt x="1465675" y="601586"/>
                </a:lnTo>
                <a:lnTo>
                  <a:pt x="1488277" y="568080"/>
                </a:lnTo>
                <a:lnTo>
                  <a:pt x="1496568" y="527050"/>
                </a:lnTo>
                <a:lnTo>
                  <a:pt x="1496568" y="105410"/>
                </a:lnTo>
                <a:lnTo>
                  <a:pt x="1488277" y="64400"/>
                </a:lnTo>
                <a:lnTo>
                  <a:pt x="1465675" y="30892"/>
                </a:lnTo>
                <a:lnTo>
                  <a:pt x="1432167" y="8290"/>
                </a:lnTo>
                <a:lnTo>
                  <a:pt x="13911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2084261" y="4856036"/>
            <a:ext cx="1122521" cy="474345"/>
          </a:xfrm>
          <a:custGeom>
            <a:avLst/>
            <a:gdLst/>
            <a:ahLst/>
            <a:cxnLst/>
            <a:rect l="l" t="t" r="r" b="b"/>
            <a:pathLst>
              <a:path w="1496695" h="632460">
                <a:moveTo>
                  <a:pt x="0" y="105410"/>
                </a:moveTo>
                <a:lnTo>
                  <a:pt x="8290" y="64400"/>
                </a:lnTo>
                <a:lnTo>
                  <a:pt x="30892" y="30892"/>
                </a:lnTo>
                <a:lnTo>
                  <a:pt x="64400" y="8290"/>
                </a:lnTo>
                <a:lnTo>
                  <a:pt x="105410" y="0"/>
                </a:lnTo>
                <a:lnTo>
                  <a:pt x="1391158" y="0"/>
                </a:lnTo>
                <a:lnTo>
                  <a:pt x="1432167" y="8290"/>
                </a:lnTo>
                <a:lnTo>
                  <a:pt x="1465675" y="30892"/>
                </a:lnTo>
                <a:lnTo>
                  <a:pt x="1488277" y="64400"/>
                </a:lnTo>
                <a:lnTo>
                  <a:pt x="1496568" y="105410"/>
                </a:lnTo>
                <a:lnTo>
                  <a:pt x="1496568" y="527050"/>
                </a:lnTo>
                <a:lnTo>
                  <a:pt x="1488277" y="568080"/>
                </a:lnTo>
                <a:lnTo>
                  <a:pt x="1465675" y="601586"/>
                </a:lnTo>
                <a:lnTo>
                  <a:pt x="1432167" y="624176"/>
                </a:lnTo>
                <a:lnTo>
                  <a:pt x="1391158" y="632460"/>
                </a:lnTo>
                <a:lnTo>
                  <a:pt x="105410" y="632460"/>
                </a:lnTo>
                <a:lnTo>
                  <a:pt x="64400" y="624176"/>
                </a:lnTo>
                <a:lnTo>
                  <a:pt x="30892" y="601586"/>
                </a:lnTo>
                <a:lnTo>
                  <a:pt x="8290" y="568080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2276475" y="4196321"/>
            <a:ext cx="977265" cy="314349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249079" marR="3810" indent="-240030">
              <a:lnSpc>
                <a:spcPts val="1095"/>
              </a:lnSpc>
              <a:spcBef>
                <a:spcPts val="251"/>
              </a:spcBef>
            </a:pP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Investimento</a:t>
            </a:r>
            <a:r>
              <a:rPr sz="1050" spc="-5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no  Exterior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27406" y="3991459"/>
            <a:ext cx="429053" cy="270160"/>
          </a:xfrm>
          <a:custGeom>
            <a:avLst/>
            <a:gdLst/>
            <a:ahLst/>
            <a:cxnLst/>
            <a:rect l="l" t="t" r="r" b="b"/>
            <a:pathLst>
              <a:path w="397510" h="261620">
                <a:moveTo>
                  <a:pt x="397509" y="261239"/>
                </a:moveTo>
                <a:lnTo>
                  <a:pt x="349384" y="238670"/>
                </a:lnTo>
                <a:lnTo>
                  <a:pt x="302147" y="214419"/>
                </a:lnTo>
                <a:lnTo>
                  <a:pt x="255843" y="188515"/>
                </a:lnTo>
                <a:lnTo>
                  <a:pt x="210515" y="160986"/>
                </a:lnTo>
                <a:lnTo>
                  <a:pt x="166204" y="131861"/>
                </a:lnTo>
                <a:lnTo>
                  <a:pt x="122954" y="101171"/>
                </a:lnTo>
                <a:lnTo>
                  <a:pt x="80808" y="68945"/>
                </a:lnTo>
                <a:lnTo>
                  <a:pt x="39809" y="35211"/>
                </a:lnTo>
                <a:lnTo>
                  <a:pt x="0" y="0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1193435" y="3549257"/>
            <a:ext cx="908685" cy="474345"/>
          </a:xfrm>
          <a:custGeom>
            <a:avLst/>
            <a:gdLst/>
            <a:ahLst/>
            <a:cxnLst/>
            <a:rect l="l" t="t" r="r" b="b"/>
            <a:pathLst>
              <a:path w="1211580" h="632460">
                <a:moveTo>
                  <a:pt x="1106170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90" y="568059"/>
                </a:lnTo>
                <a:lnTo>
                  <a:pt x="30892" y="601567"/>
                </a:lnTo>
                <a:lnTo>
                  <a:pt x="64400" y="624169"/>
                </a:lnTo>
                <a:lnTo>
                  <a:pt x="105410" y="632460"/>
                </a:lnTo>
                <a:lnTo>
                  <a:pt x="1106170" y="632460"/>
                </a:lnTo>
                <a:lnTo>
                  <a:pt x="1147179" y="624169"/>
                </a:lnTo>
                <a:lnTo>
                  <a:pt x="1180687" y="601567"/>
                </a:lnTo>
                <a:lnTo>
                  <a:pt x="1203289" y="568059"/>
                </a:lnTo>
                <a:lnTo>
                  <a:pt x="1211580" y="527050"/>
                </a:lnTo>
                <a:lnTo>
                  <a:pt x="1211580" y="105410"/>
                </a:lnTo>
                <a:lnTo>
                  <a:pt x="1203289" y="64400"/>
                </a:lnTo>
                <a:lnTo>
                  <a:pt x="1180687" y="30892"/>
                </a:lnTo>
                <a:lnTo>
                  <a:pt x="1147179" y="8290"/>
                </a:lnTo>
                <a:lnTo>
                  <a:pt x="11061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1149287" y="4295965"/>
            <a:ext cx="908685" cy="474345"/>
          </a:xfrm>
          <a:custGeom>
            <a:avLst/>
            <a:gdLst/>
            <a:ahLst/>
            <a:cxnLst/>
            <a:rect l="l" t="t" r="r" b="b"/>
            <a:pathLst>
              <a:path w="1211580" h="632460">
                <a:moveTo>
                  <a:pt x="0" y="105410"/>
                </a:moveTo>
                <a:lnTo>
                  <a:pt x="8290" y="64400"/>
                </a:lnTo>
                <a:lnTo>
                  <a:pt x="30892" y="30892"/>
                </a:lnTo>
                <a:lnTo>
                  <a:pt x="64400" y="8290"/>
                </a:lnTo>
                <a:lnTo>
                  <a:pt x="105410" y="0"/>
                </a:lnTo>
                <a:lnTo>
                  <a:pt x="1106170" y="0"/>
                </a:lnTo>
                <a:lnTo>
                  <a:pt x="1147179" y="8290"/>
                </a:lnTo>
                <a:lnTo>
                  <a:pt x="1180687" y="30892"/>
                </a:lnTo>
                <a:lnTo>
                  <a:pt x="1203289" y="64400"/>
                </a:lnTo>
                <a:lnTo>
                  <a:pt x="1211580" y="105410"/>
                </a:lnTo>
                <a:lnTo>
                  <a:pt x="1211580" y="527050"/>
                </a:lnTo>
                <a:lnTo>
                  <a:pt x="1203289" y="568059"/>
                </a:lnTo>
                <a:lnTo>
                  <a:pt x="1180687" y="601567"/>
                </a:lnTo>
                <a:lnTo>
                  <a:pt x="1147179" y="624169"/>
                </a:lnTo>
                <a:lnTo>
                  <a:pt x="1106170" y="632460"/>
                </a:lnTo>
                <a:lnTo>
                  <a:pt x="105410" y="632460"/>
                </a:lnTo>
                <a:lnTo>
                  <a:pt x="64400" y="624169"/>
                </a:lnTo>
                <a:lnTo>
                  <a:pt x="30892" y="601567"/>
                </a:lnTo>
                <a:lnTo>
                  <a:pt x="8290" y="568059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 txBox="1"/>
          <p:nvPr/>
        </p:nvSpPr>
        <p:spPr>
          <a:xfrm>
            <a:off x="1367790" y="4430364"/>
            <a:ext cx="47005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Imóveis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14440" y="3071907"/>
            <a:ext cx="33338" cy="518636"/>
          </a:xfrm>
          <a:custGeom>
            <a:avLst/>
            <a:gdLst/>
            <a:ahLst/>
            <a:cxnLst/>
            <a:rect l="l" t="t" r="r" b="b"/>
            <a:pathLst>
              <a:path w="44450" h="691514">
                <a:moveTo>
                  <a:pt x="43894" y="691388"/>
                </a:moveTo>
                <a:lnTo>
                  <a:pt x="32641" y="642636"/>
                </a:lnTo>
                <a:lnTo>
                  <a:pt x="23048" y="593620"/>
                </a:lnTo>
                <a:lnTo>
                  <a:pt x="15116" y="544380"/>
                </a:lnTo>
                <a:lnTo>
                  <a:pt x="8845" y="494959"/>
                </a:lnTo>
                <a:lnTo>
                  <a:pt x="4235" y="445398"/>
                </a:lnTo>
                <a:lnTo>
                  <a:pt x="1286" y="395740"/>
                </a:lnTo>
                <a:lnTo>
                  <a:pt x="0" y="346027"/>
                </a:lnTo>
                <a:lnTo>
                  <a:pt x="375" y="296300"/>
                </a:lnTo>
                <a:lnTo>
                  <a:pt x="2412" y="246601"/>
                </a:lnTo>
                <a:lnTo>
                  <a:pt x="6112" y="196972"/>
                </a:lnTo>
                <a:lnTo>
                  <a:pt x="11475" y="147456"/>
                </a:lnTo>
                <a:lnTo>
                  <a:pt x="18501" y="98094"/>
                </a:lnTo>
                <a:lnTo>
                  <a:pt x="27191" y="48928"/>
                </a:lnTo>
                <a:lnTo>
                  <a:pt x="37544" y="0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993457" y="2692913"/>
            <a:ext cx="1218724" cy="473393"/>
          </a:xfrm>
          <a:custGeom>
            <a:avLst/>
            <a:gdLst/>
            <a:ahLst/>
            <a:cxnLst/>
            <a:rect l="l" t="t" r="r" b="b"/>
            <a:pathLst>
              <a:path w="1624964" h="631189">
                <a:moveTo>
                  <a:pt x="1519428" y="0"/>
                </a:moveTo>
                <a:lnTo>
                  <a:pt x="105156" y="0"/>
                </a:lnTo>
                <a:lnTo>
                  <a:pt x="64240" y="8268"/>
                </a:lnTo>
                <a:lnTo>
                  <a:pt x="30813" y="30813"/>
                </a:lnTo>
                <a:lnTo>
                  <a:pt x="8268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8" y="566695"/>
                </a:lnTo>
                <a:lnTo>
                  <a:pt x="30813" y="600122"/>
                </a:lnTo>
                <a:lnTo>
                  <a:pt x="64240" y="622667"/>
                </a:lnTo>
                <a:lnTo>
                  <a:pt x="105156" y="630936"/>
                </a:lnTo>
                <a:lnTo>
                  <a:pt x="1519428" y="630936"/>
                </a:lnTo>
                <a:lnTo>
                  <a:pt x="1560343" y="622667"/>
                </a:lnTo>
                <a:lnTo>
                  <a:pt x="1593770" y="600122"/>
                </a:lnTo>
                <a:lnTo>
                  <a:pt x="1616315" y="566695"/>
                </a:lnTo>
                <a:lnTo>
                  <a:pt x="1624584" y="525780"/>
                </a:lnTo>
                <a:lnTo>
                  <a:pt x="1624584" y="105156"/>
                </a:lnTo>
                <a:lnTo>
                  <a:pt x="1616315" y="64240"/>
                </a:lnTo>
                <a:lnTo>
                  <a:pt x="1593770" y="30813"/>
                </a:lnTo>
                <a:lnTo>
                  <a:pt x="1560343" y="8268"/>
                </a:lnTo>
                <a:lnTo>
                  <a:pt x="15194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723208" y="4842687"/>
            <a:ext cx="1218724" cy="473393"/>
          </a:xfrm>
          <a:custGeom>
            <a:avLst/>
            <a:gdLst/>
            <a:ahLst/>
            <a:cxnLst/>
            <a:rect l="l" t="t" r="r" b="b"/>
            <a:pathLst>
              <a:path w="1624964" h="63118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519428" y="0"/>
                </a:lnTo>
                <a:lnTo>
                  <a:pt x="1560343" y="8268"/>
                </a:lnTo>
                <a:lnTo>
                  <a:pt x="1593770" y="30813"/>
                </a:lnTo>
                <a:lnTo>
                  <a:pt x="1616315" y="64240"/>
                </a:lnTo>
                <a:lnTo>
                  <a:pt x="1624584" y="105156"/>
                </a:lnTo>
                <a:lnTo>
                  <a:pt x="1624584" y="525780"/>
                </a:lnTo>
                <a:lnTo>
                  <a:pt x="1616315" y="566695"/>
                </a:lnTo>
                <a:lnTo>
                  <a:pt x="1593770" y="600122"/>
                </a:lnTo>
                <a:lnTo>
                  <a:pt x="1560343" y="622667"/>
                </a:lnTo>
                <a:lnTo>
                  <a:pt x="1519428" y="630936"/>
                </a:lnTo>
                <a:lnTo>
                  <a:pt x="105156" y="630936"/>
                </a:lnTo>
                <a:lnTo>
                  <a:pt x="64240" y="622667"/>
                </a:lnTo>
                <a:lnTo>
                  <a:pt x="30813" y="600122"/>
                </a:lnTo>
                <a:lnTo>
                  <a:pt x="8268" y="566695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 txBox="1"/>
          <p:nvPr/>
        </p:nvSpPr>
        <p:spPr>
          <a:xfrm>
            <a:off x="1149287" y="2748320"/>
            <a:ext cx="952833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pt-BR" sz="1050" spc="-8" dirty="0" smtClean="0">
                <a:solidFill>
                  <a:srgbClr val="FFFFFF"/>
                </a:solidFill>
                <a:latin typeface="Trebuchet MS"/>
                <a:cs typeface="Trebuchet MS"/>
              </a:rPr>
              <a:t>Operações c/</a:t>
            </a:r>
            <a:r>
              <a:rPr sz="1050" spc="-8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Participantes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11165" y="2347414"/>
            <a:ext cx="445294" cy="341948"/>
          </a:xfrm>
          <a:custGeom>
            <a:avLst/>
            <a:gdLst/>
            <a:ahLst/>
            <a:cxnLst/>
            <a:rect l="l" t="t" r="r" b="b"/>
            <a:pathLst>
              <a:path w="593725" h="455930">
                <a:moveTo>
                  <a:pt x="0" y="455930"/>
                </a:moveTo>
                <a:lnTo>
                  <a:pt x="31781" y="416505"/>
                </a:lnTo>
                <a:lnTo>
                  <a:pt x="64822" y="378257"/>
                </a:lnTo>
                <a:lnTo>
                  <a:pt x="99087" y="341213"/>
                </a:lnTo>
                <a:lnTo>
                  <a:pt x="134542" y="305398"/>
                </a:lnTo>
                <a:lnTo>
                  <a:pt x="171153" y="270839"/>
                </a:lnTo>
                <a:lnTo>
                  <a:pt x="208885" y="237561"/>
                </a:lnTo>
                <a:lnTo>
                  <a:pt x="247703" y="205590"/>
                </a:lnTo>
                <a:lnTo>
                  <a:pt x="287574" y="174952"/>
                </a:lnTo>
                <a:lnTo>
                  <a:pt x="328461" y="145674"/>
                </a:lnTo>
                <a:lnTo>
                  <a:pt x="370331" y="117780"/>
                </a:lnTo>
                <a:lnTo>
                  <a:pt x="413150" y="91298"/>
                </a:lnTo>
                <a:lnTo>
                  <a:pt x="456883" y="66253"/>
                </a:lnTo>
                <a:lnTo>
                  <a:pt x="501494" y="42671"/>
                </a:lnTo>
                <a:lnTo>
                  <a:pt x="546950" y="20578"/>
                </a:lnTo>
                <a:lnTo>
                  <a:pt x="593217" y="0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 txBox="1"/>
          <p:nvPr/>
        </p:nvSpPr>
        <p:spPr>
          <a:xfrm>
            <a:off x="5719711" y="2234910"/>
            <a:ext cx="2832977" cy="2861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8" dirty="0">
                <a:latin typeface="Calibri"/>
                <a:cs typeface="Calibri"/>
              </a:rPr>
              <a:t>Limites </a:t>
            </a:r>
            <a:r>
              <a:rPr b="1" spc="-4" dirty="0">
                <a:latin typeface="Calibri"/>
                <a:cs typeface="Calibri"/>
              </a:rPr>
              <a:t>de</a:t>
            </a:r>
            <a:r>
              <a:rPr b="1" spc="-19" dirty="0">
                <a:latin typeface="Calibri"/>
                <a:cs typeface="Calibri"/>
              </a:rPr>
              <a:t> </a:t>
            </a:r>
            <a:r>
              <a:rPr b="1" spc="-11" dirty="0" err="1" smtClean="0">
                <a:latin typeface="Calibri"/>
                <a:cs typeface="Calibri"/>
              </a:rPr>
              <a:t>Investimento</a:t>
            </a:r>
            <a:r>
              <a:rPr lang="pt-BR" b="1" spc="-11" dirty="0" smtClean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82088" y="6535396"/>
            <a:ext cx="23050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073"/>
              </a:lnSpc>
            </a:pPr>
            <a:fld id="{81D60167-4931-47E6-BA6A-407CBD079E47}" type="slidenum">
              <a:rPr sz="1200" dirty="0">
                <a:solidFill>
                  <a:schemeClr val="bg1"/>
                </a:solidFill>
                <a:cs typeface="Arial"/>
              </a:rPr>
              <a:pPr marL="19050">
                <a:lnSpc>
                  <a:spcPts val="1073"/>
                </a:lnSpc>
              </a:pPr>
              <a:t>31</a:t>
            </a:fld>
            <a:endParaRPr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0" y="1496445"/>
            <a:ext cx="5313405" cy="424636"/>
          </a:xfrm>
          <a:prstGeom prst="rect">
            <a:avLst/>
          </a:prstGeom>
        </p:spPr>
        <p:txBody>
          <a:bodyPr vert="horz" wrap="square" lIns="0" tIns="146209" rIns="0" bIns="0" rtlCol="0">
            <a:spAutoFit/>
          </a:bodyPr>
          <a:lstStyle/>
          <a:p>
            <a:pPr marL="9525" algn="ctr">
              <a:spcBef>
                <a:spcPts val="1151"/>
              </a:spcBef>
            </a:pPr>
            <a:r>
              <a:rPr b="1" spc="-8" dirty="0" err="1" smtClean="0">
                <a:latin typeface="Calibri"/>
                <a:cs typeface="Calibri"/>
              </a:rPr>
              <a:t>Segmentos</a:t>
            </a:r>
            <a:r>
              <a:rPr b="1" spc="-8" dirty="0" smtClean="0">
                <a:latin typeface="Calibri"/>
                <a:cs typeface="Calibri"/>
              </a:rPr>
              <a:t> </a:t>
            </a:r>
            <a:r>
              <a:rPr b="1" spc="-4" dirty="0">
                <a:latin typeface="Calibri"/>
                <a:cs typeface="Calibri"/>
              </a:rPr>
              <a:t>de</a:t>
            </a:r>
            <a:r>
              <a:rPr b="1" spc="-19" dirty="0">
                <a:latin typeface="Calibri"/>
                <a:cs typeface="Calibri"/>
              </a:rPr>
              <a:t> </a:t>
            </a:r>
            <a:r>
              <a:rPr b="1" spc="-8" dirty="0">
                <a:latin typeface="Calibri"/>
                <a:cs typeface="Calibri"/>
              </a:rPr>
              <a:t>Aplicação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3" name="Título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78C58C"/>
                </a:solidFill>
                <a:latin typeface="Calibri"/>
              </a:rPr>
              <a:t>Limites </a:t>
            </a:r>
            <a:r>
              <a:rPr lang="pt-BR" sz="3200" b="1" dirty="0" smtClean="0">
                <a:solidFill>
                  <a:srgbClr val="78C58C"/>
                </a:solidFill>
                <a:latin typeface="Calibri"/>
              </a:rPr>
              <a:t>de Aplicação dos </a:t>
            </a:r>
            <a:r>
              <a:rPr lang="pt-BR" sz="3200" b="1" dirty="0">
                <a:solidFill>
                  <a:srgbClr val="78C58C"/>
                </a:solidFill>
                <a:latin typeface="Calibri"/>
              </a:rPr>
              <a:t>Investimentos</a:t>
            </a:r>
          </a:p>
        </p:txBody>
      </p:sp>
      <p:sp>
        <p:nvSpPr>
          <p:cNvPr id="44" name="object 3"/>
          <p:cNvSpPr/>
          <p:nvPr/>
        </p:nvSpPr>
        <p:spPr>
          <a:xfrm>
            <a:off x="5560541" y="4711379"/>
            <a:ext cx="2798789" cy="1824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5" name="Conector reto 44"/>
          <p:cNvCxnSpPr/>
          <p:nvPr/>
        </p:nvCxnSpPr>
        <p:spPr>
          <a:xfrm>
            <a:off x="3072348" y="1077831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3666172" y="1103077"/>
            <a:ext cx="341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78C58C"/>
                </a:solidFill>
              </a:rPr>
              <a:t>Resolução CMN nº 4.661, de 2018</a:t>
            </a:r>
            <a:endParaRPr lang="pt-BR" i="1" dirty="0"/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7" y="4693311"/>
            <a:ext cx="3849466" cy="2171703"/>
          </a:xfrm>
          <a:prstGeom prst="rect">
            <a:avLst/>
          </a:prstGeom>
        </p:spPr>
      </p:pic>
      <p:sp>
        <p:nvSpPr>
          <p:cNvPr id="48" name="object 25"/>
          <p:cNvSpPr txBox="1"/>
          <p:nvPr/>
        </p:nvSpPr>
        <p:spPr>
          <a:xfrm>
            <a:off x="1231083" y="3600555"/>
            <a:ext cx="769620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pt-BR" sz="105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Renda Variável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49" name="object 25"/>
          <p:cNvSpPr txBox="1"/>
          <p:nvPr/>
        </p:nvSpPr>
        <p:spPr>
          <a:xfrm>
            <a:off x="3321122" y="3516928"/>
            <a:ext cx="76962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pt-BR" sz="105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Imobiliário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2276475" y="5727727"/>
            <a:ext cx="465073" cy="177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153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>
                <a:solidFill>
                  <a:schemeClr val="bg1"/>
                </a:solidFill>
              </a:rPr>
              <a:pPr/>
              <a:t>32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99456" y="494786"/>
            <a:ext cx="7944544" cy="1593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</a:t>
            </a:r>
          </a:p>
          <a:p>
            <a:pPr algn="r"/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Posição: 22/02/2019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1060119" y="171138"/>
          <a:ext cx="6403723" cy="403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-685372" y="3078783"/>
          <a:ext cx="4387396" cy="300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4414380" y="1360829"/>
          <a:ext cx="5326744" cy="453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698618" y="112421"/>
            <a:ext cx="7944544" cy="1593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2700" b="1" dirty="0" smtClean="0">
                <a:solidFill>
                  <a:srgbClr val="78C58C"/>
                </a:solidFill>
                <a:latin typeface="Calibri"/>
              </a:rPr>
              <a:t>PORTFÓLIO: 96% </a:t>
            </a:r>
            <a:r>
              <a:rPr lang="pt-BR" sz="2700" b="1" dirty="0">
                <a:solidFill>
                  <a:srgbClr val="78C58C"/>
                </a:solidFill>
                <a:latin typeface="Calibri"/>
              </a:rPr>
              <a:t>em </a:t>
            </a:r>
            <a:r>
              <a:rPr lang="pt-BR" sz="2700" b="1" dirty="0" smtClean="0">
                <a:solidFill>
                  <a:srgbClr val="78C58C"/>
                </a:solidFill>
                <a:latin typeface="Calibri"/>
              </a:rPr>
              <a:t>TPF</a:t>
            </a:r>
            <a:endParaRPr lang="pt-BR" sz="2700" b="1" dirty="0">
              <a:solidFill>
                <a:srgbClr val="78C58C"/>
              </a:solidFill>
              <a:latin typeface="Calibri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541780" y="494786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3680" y="0"/>
            <a:ext cx="8418287" cy="836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200" dirty="0">
                <a:solidFill>
                  <a:srgbClr val="496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Empréstimos aos </a:t>
            </a:r>
            <a:r>
              <a:rPr lang="pt-BR" sz="3200" dirty="0" smtClean="0">
                <a:solidFill>
                  <a:srgbClr val="496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endParaRPr lang="pt-BR" sz="3200" dirty="0">
              <a:solidFill>
                <a:srgbClr val="496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aço Reservado para Conteúdo 3"/>
          <p:cNvSpPr>
            <a:spLocks noGrp="1"/>
          </p:cNvSpPr>
          <p:nvPr>
            <p:ph idx="1"/>
          </p:nvPr>
        </p:nvSpPr>
        <p:spPr>
          <a:xfrm>
            <a:off x="1900615" y="178572"/>
            <a:ext cx="8712968" cy="864929"/>
          </a:xfrm>
        </p:spPr>
        <p:txBody>
          <a:bodyPr wrap="square">
            <a:noAutofit/>
          </a:bodyPr>
          <a:lstStyle/>
          <a:p>
            <a:pPr marL="0" indent="0" algn="just">
              <a:buNone/>
            </a:pPr>
            <a:r>
              <a:rPr lang="pt-BR" sz="1800" dirty="0">
                <a:solidFill>
                  <a:srgbClr val="73C594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BR" sz="115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1º ago2017 - Com critérios </a:t>
            </a:r>
            <a:r>
              <a:rPr lang="pt-BR" sz="115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garantidores, diversificadores e </a:t>
            </a:r>
            <a:r>
              <a:rPr lang="pt-BR" sz="115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remuneradores.</a:t>
            </a:r>
            <a:endParaRPr lang="pt-BR" sz="1150" b="1" dirty="0">
              <a:solidFill>
                <a:srgbClr val="73C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1600" dirty="0">
              <a:solidFill>
                <a:srgbClr val="73C594"/>
              </a:solidFill>
            </a:endParaRPr>
          </a:p>
          <a:p>
            <a:pPr lvl="1" algn="just"/>
            <a:endParaRPr lang="pt-BR" sz="1600" dirty="0">
              <a:solidFill>
                <a:srgbClr val="73C594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 rot="5400000">
            <a:off x="7171175" y="3984301"/>
            <a:ext cx="3273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 Elegível</a:t>
            </a:r>
          </a:p>
        </p:txBody>
      </p:sp>
      <p:pic>
        <p:nvPicPr>
          <p:cNvPr id="18" name="Picture 4" descr="Resultado de imagem para avatar icon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5362" r="72281" b="71851"/>
          <a:stretch/>
        </p:blipFill>
        <p:spPr bwMode="auto">
          <a:xfrm>
            <a:off x="4533402" y="1434937"/>
            <a:ext cx="1427275" cy="14272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/>
          <p:cNvGraphicFramePr/>
          <p:nvPr>
            <p:extLst/>
          </p:nvPr>
        </p:nvGraphicFramePr>
        <p:xfrm>
          <a:off x="4960691" y="1201389"/>
          <a:ext cx="4608024" cy="552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tângulo 18"/>
          <p:cNvSpPr/>
          <p:nvPr/>
        </p:nvSpPr>
        <p:spPr>
          <a:xfrm>
            <a:off x="15946" y="1466181"/>
            <a:ext cx="3958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de Juros/Prazo</a:t>
            </a:r>
            <a:endParaRPr lang="pt-BR" sz="2400" b="1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831268" y="6087193"/>
            <a:ext cx="2978580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Carteira (CMN 4.661/2018): 15%  &gt; R$ 110 milhões</a:t>
            </a: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pt-BR" dirty="0" smtClean="0"/>
              <a:t>31</a:t>
            </a:r>
            <a:endParaRPr lang="pt-BR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3222339" y="479092"/>
            <a:ext cx="5805474" cy="72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7710" y="4236272"/>
            <a:ext cx="213725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+2.000 Consultas</a:t>
            </a: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683 contratos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R$ 9,572 milhões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949471" y="4699504"/>
            <a:ext cx="385727" cy="387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23"/>
          <p:cNvSpPr/>
          <p:nvPr/>
        </p:nvSpPr>
        <p:spPr>
          <a:xfrm>
            <a:off x="949470" y="5483550"/>
            <a:ext cx="385727" cy="387275"/>
          </a:xfrm>
          <a:prstGeom prst="downArrow">
            <a:avLst/>
          </a:prstGeom>
          <a:solidFill>
            <a:srgbClr val="48B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2478152" y="4174725"/>
          <a:ext cx="3528060" cy="190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405" y="1945454"/>
            <a:ext cx="2372764" cy="2071383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180431" y="2147281"/>
            <a:ext cx="529367" cy="307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3889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01" y="5994471"/>
            <a:ext cx="1737976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Custódia Centralizada Funpresp</a:t>
            </a:r>
          </a:p>
          <a:p>
            <a:r>
              <a:rPr lang="pt-BR" sz="67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Elaboração: GECOP/DIRIN/FUNPRESP</a:t>
            </a:r>
          </a:p>
        </p:txBody>
      </p:sp>
      <p:graphicFrame>
        <p:nvGraphicFramePr>
          <p:cNvPr id="9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46547"/>
              </p:ext>
            </p:extLst>
          </p:nvPr>
        </p:nvGraphicFramePr>
        <p:xfrm>
          <a:off x="986629" y="1479744"/>
          <a:ext cx="7496644" cy="1836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67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67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67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64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15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83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63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678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339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Mês</a:t>
                      </a: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Mensal</a:t>
                      </a:r>
                    </a:p>
                  </a:txBody>
                  <a:tcPr marL="5580" marR="5580" marT="558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Acumulado no Ano</a:t>
                      </a:r>
                    </a:p>
                  </a:txBody>
                  <a:tcPr marL="5580" marR="5580" marT="558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157">
                <a:tc v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472" marR="7472" marT="74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IPCA</a:t>
                      </a:r>
                      <a:r>
                        <a:rPr lang="pt-BR" sz="800" b="1" i="0" u="none" strike="noStrike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IPCA + 4% a.a</a:t>
                      </a:r>
                      <a:r>
                        <a:rPr lang="pt-BR" sz="800" b="1" i="0" u="none" strike="noStrike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Preservação</a:t>
                      </a:r>
                      <a:endParaRPr lang="pt-BR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pt-BR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Consolidada</a:t>
                      </a: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IPCA</a:t>
                      </a:r>
                      <a:r>
                        <a:rPr lang="pt-BR" sz="800" b="1" i="0" u="none" strike="noStrike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IPCA + 4% a.a</a:t>
                      </a:r>
                      <a:r>
                        <a:rPr lang="pt-BR" sz="800" b="1" i="0" u="none" strike="noStrike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Preservação²</a:t>
                      </a:r>
                      <a:endParaRPr lang="pt-BR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Performance²</a:t>
                      </a:r>
                      <a:endParaRPr lang="pt-BR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Consolidada²</a:t>
                      </a:r>
                      <a:endParaRPr lang="pt-BR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0" marR="5580" marT="558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5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7112" marR="7112" marT="7112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10,67%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15,10%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7,11%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7,84%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  <a:endParaRPr lang="pt-B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6,29%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10,55%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24,40%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17,12%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58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2,95%</a:t>
                      </a:r>
                      <a:endParaRPr lang="pt-BR" sz="800" b="0" i="0" u="none" strike="noStrike" dirty="0">
                        <a:solidFill>
                          <a:srgbClr val="222B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7,07</a:t>
                      </a:r>
                      <a:r>
                        <a:rPr lang="pt-BR" sz="800" b="0" i="0" u="none" strike="noStrike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9,44%</a:t>
                      </a:r>
                      <a:endParaRPr lang="pt-BR" sz="800" b="0" i="0" u="none" strike="noStrike" dirty="0">
                        <a:solidFill>
                          <a:srgbClr val="222B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14,00%</a:t>
                      </a:r>
                      <a:endParaRPr lang="pt-BR" sz="800" b="0" i="0" u="none" strike="noStrike" dirty="0">
                        <a:solidFill>
                          <a:srgbClr val="222B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</a:rPr>
                        <a:t>10,82%</a:t>
                      </a:r>
                      <a:endParaRPr lang="pt-BR" sz="800" b="0" i="0" u="none" strike="noStrike" dirty="0">
                        <a:solidFill>
                          <a:srgbClr val="222B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58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3,75%</a:t>
                      </a:r>
                      <a:endParaRPr lang="pt-BR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7,90%</a:t>
                      </a:r>
                      <a:endParaRPr lang="pt-BR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9,83%</a:t>
                      </a:r>
                      <a:endParaRPr lang="pt-BR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12,09%</a:t>
                      </a:r>
                      <a:endParaRPr lang="pt-BR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10,38%</a:t>
                      </a:r>
                      <a:endParaRPr lang="pt-BR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4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Jan/19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0,32%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0,74%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0,32%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0,74%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34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Fev</a:t>
                      </a:r>
                      <a:r>
                        <a:rPr lang="pt-BR" sz="8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/19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0,27%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0,50%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0,53%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4,81%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0157">
                <a:tc gridSpan="11">
                  <a:txBody>
                    <a:bodyPr/>
                    <a:lstStyle/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5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Projeção do IPCA para Fevereiro: 0,34%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5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Rentabilidade calculada por cota gerencial, até 22/02//2019.</a:t>
                      </a:r>
                      <a:endParaRPr lang="pt-BR" sz="500" b="0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0" marR="5580" marT="558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746732" y="1062913"/>
            <a:ext cx="8244408" cy="8822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63" dirty="0" smtClean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pt-BR" sz="863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22/02/2019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12747" y="618451"/>
            <a:ext cx="8244408" cy="8822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2700" b="1" dirty="0">
                <a:solidFill>
                  <a:srgbClr val="78C58C"/>
                </a:solidFill>
                <a:latin typeface="Calibri"/>
              </a:rPr>
              <a:t>Rentabilidade</a:t>
            </a:r>
          </a:p>
          <a:p>
            <a:pPr algn="r"/>
            <a:r>
              <a:rPr lang="pt-BR" sz="900" dirty="0" smtClean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dirty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2752555" y="1052289"/>
            <a:ext cx="5805474" cy="72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Tabela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7864420"/>
              </p:ext>
            </p:extLst>
          </p:nvPr>
        </p:nvGraphicFramePr>
        <p:xfrm>
          <a:off x="986629" y="3481447"/>
          <a:ext cx="7496643" cy="2348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940"/>
                <a:gridCol w="754466"/>
                <a:gridCol w="7588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207"/>
                <a:gridCol w="8571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71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71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71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71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Acumulado (Desde o Início)¹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Acumulado 12 meses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9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</a:t>
                      </a:r>
                    </a:p>
                  </a:txBody>
                  <a:tcPr marL="7440" marR="7440" marT="744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IPCA + 4% a.a</a:t>
                      </a:r>
                      <a:r>
                        <a:rPr lang="pt-BR" sz="800" b="1" i="0" u="none" strike="noStrike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Exec-Prev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Legis-Prev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Carteira Consolidada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IPCA + 4% a.a</a:t>
                      </a:r>
                      <a:r>
                        <a:rPr lang="pt-BR" sz="800" b="1" i="0" u="none" strike="noStrike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Exec-Prev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Legis-Prev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Carteira Consolidada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9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8,22%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6,92%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5,15%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6,89%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483" marR="9483" marT="9483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19,76%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19,06%</a:t>
                      </a: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17,07%</a:t>
                      </a: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19,09%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10,66%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11,35%</a:t>
                      </a: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11,34%</a:t>
                      </a: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11,41%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37,83%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36,22%</a:t>
                      </a: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34,10%</a:t>
                      </a: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33,45%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15,10%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14,41%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14,55%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12,06%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  <a:endParaRPr lang="pt-BR" sz="8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52,37%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57,04%</a:t>
                      </a: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57,15%</a:t>
                      </a: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56,30%</a:t>
                      </a: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10,55%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15,28%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17,19%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17,12%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lang="pt-BR" sz="8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63,14%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73,70%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74,13%</a:t>
                      </a: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73,21%</a:t>
                      </a: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10,61%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10,81%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10,82%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pt-BR" sz="8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76,02%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91,88%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91,83%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91,17%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7,90%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10,46%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10,16%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10,38%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89">
                <a:tc gridSpan="10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Jan/19</a:t>
                      </a:r>
                      <a:endParaRPr lang="pt-BR" sz="8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77,17%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95,18%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94,93%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94,41%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7,93%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10,39%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9,98%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10,26%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8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Fev/19</a:t>
                      </a:r>
                      <a:endParaRPr lang="pt-BR" sz="8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78,06%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96,10%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95,86%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95,30%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7,92%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10,37%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9,96%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10,15%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528">
                <a:tc gridSpan="10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Início </a:t>
                      </a:r>
                      <a:r>
                        <a:rPr lang="pt-BR" sz="5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Exec-Prev: Fev/2013; Início do Legis-Prev: </a:t>
                      </a:r>
                      <a:r>
                        <a:rPr lang="pt-BR" sz="5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Maio/2013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Projeção do IPCA para Fevereiro: 0,34%</a:t>
                      </a:r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Rentabilidade </a:t>
                      </a:r>
                      <a:r>
                        <a:rPr lang="pt-BR" sz="5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calculada por cota gerencial, </a:t>
                      </a:r>
                      <a:r>
                        <a:rPr lang="pt-BR" sz="5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até 22/02/2019.</a:t>
                      </a:r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800" b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Elipse 13"/>
          <p:cNvSpPr/>
          <p:nvPr/>
        </p:nvSpPr>
        <p:spPr>
          <a:xfrm>
            <a:off x="2665977" y="5265390"/>
            <a:ext cx="529367" cy="19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Elipse 14"/>
          <p:cNvSpPr/>
          <p:nvPr/>
        </p:nvSpPr>
        <p:spPr>
          <a:xfrm>
            <a:off x="7876164" y="2893229"/>
            <a:ext cx="529367" cy="19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Seta para baixo 15"/>
          <p:cNvSpPr/>
          <p:nvPr/>
        </p:nvSpPr>
        <p:spPr>
          <a:xfrm rot="1537938">
            <a:off x="3029263" y="4760413"/>
            <a:ext cx="332162" cy="527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537938">
            <a:off x="8317192" y="2425779"/>
            <a:ext cx="332162" cy="527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9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31092" y="138305"/>
            <a:ext cx="7512908" cy="7391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2900" b="1" dirty="0">
                <a:solidFill>
                  <a:srgbClr val="78C58C"/>
                </a:solidFill>
                <a:latin typeface="Calibri"/>
              </a:rPr>
              <a:t>Rentabilidade da Carteira </a:t>
            </a:r>
            <a:r>
              <a:rPr lang="pt-BR" sz="2900" b="1" dirty="0" smtClean="0">
                <a:solidFill>
                  <a:srgbClr val="78C58C"/>
                </a:solidFill>
                <a:latin typeface="Calibri"/>
              </a:rPr>
              <a:t>Terceirizada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2900" b="1" dirty="0" smtClean="0">
                <a:solidFill>
                  <a:srgbClr val="78C58C"/>
                </a:solidFill>
                <a:latin typeface="Calibri"/>
              </a:rPr>
              <a:t>(Fundos </a:t>
            </a:r>
            <a:r>
              <a:rPr lang="pt-BR" sz="2900" b="1" dirty="0">
                <a:solidFill>
                  <a:srgbClr val="78C58C"/>
                </a:solidFill>
                <a:latin typeface="Calibri"/>
              </a:rPr>
              <a:t>de </a:t>
            </a:r>
            <a:r>
              <a:rPr lang="pt-BR" sz="2900" b="1" dirty="0" smtClean="0">
                <a:solidFill>
                  <a:srgbClr val="78C58C"/>
                </a:solidFill>
                <a:latin typeface="Calibri"/>
              </a:rPr>
              <a:t>Investimento)</a:t>
            </a:r>
            <a:endParaRPr lang="pt-BR" sz="2900" b="1" dirty="0">
              <a:solidFill>
                <a:srgbClr val="78C58C"/>
              </a:solidFill>
              <a:latin typeface="Calibri"/>
            </a:endParaRPr>
          </a:p>
          <a:p>
            <a:pPr algn="r"/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</a:t>
            </a:r>
            <a:r>
              <a:rPr lang="pt-BR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22/</a:t>
            </a:r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02/2019</a:t>
            </a:r>
            <a:r>
              <a:rPr lang="pt-BR" sz="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39048" y="5998058"/>
            <a:ext cx="1737976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Custódia Centralizada </a:t>
            </a:r>
            <a:r>
              <a:rPr lang="pt-BR" sz="673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Funpresp</a:t>
            </a:r>
            <a:endParaRPr lang="pt-BR" sz="67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7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Elaboração: GECOP/DIRIN/FUNPRESP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813534" y="84107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4043306" y="1085187"/>
            <a:ext cx="1947970" cy="2308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900" i="1" dirty="0" err="1">
                <a:solidFill>
                  <a:srgbClr val="FF0000"/>
                </a:solidFill>
              </a:rPr>
              <a:t>Tx</a:t>
            </a:r>
            <a:r>
              <a:rPr lang="pt-BR" sz="900" i="1" dirty="0">
                <a:solidFill>
                  <a:srgbClr val="FF0000"/>
                </a:solidFill>
              </a:rPr>
              <a:t>. administração (média): 0,12% a.a.</a:t>
            </a:r>
          </a:p>
        </p:txBody>
      </p:sp>
      <p:graphicFrame>
        <p:nvGraphicFramePr>
          <p:cNvPr id="13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05551"/>
              </p:ext>
            </p:extLst>
          </p:nvPr>
        </p:nvGraphicFramePr>
        <p:xfrm>
          <a:off x="97380" y="1574410"/>
          <a:ext cx="4235720" cy="3357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0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0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0199"/>
              </a:tblGrid>
              <a:tr h="2656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Mês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Mensal</a:t>
                      </a:r>
                    </a:p>
                  </a:txBody>
                  <a:tcPr marL="7440" marR="7440" marT="744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887">
                <a:tc v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472" marR="7472" marT="74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 FIMM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Santander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CDI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 </a:t>
                      </a:r>
                      <a:r>
                        <a:rPr lang="pt-BR" sz="7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Santander</a:t>
                      </a:r>
                      <a:r>
                        <a:rPr lang="pt-BR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³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 Safra</a:t>
                      </a:r>
                      <a:r>
                        <a:rPr lang="pt-BR" sz="800" b="1" i="0" u="none" strike="noStrike" kern="12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40" marR="7440" marT="7440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46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  <a:endParaRPr lang="pt-BR" sz="800" b="0" i="0" u="none" strike="noStrike" kern="1200" baseline="30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-2,08%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-0,63%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-0,69%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-0,48%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46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26,62%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23,41%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23,70%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27,06%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24,19%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46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15,13%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13,67%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46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12,92%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11,96%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9,60%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11,65%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13,41%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6,42%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6,21%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1,44%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120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Jan/19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4,35%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4,61%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0,54%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0,52%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0,53%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120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Fev</a:t>
                      </a:r>
                      <a:r>
                        <a:rPr lang="pt-BR" sz="8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/19</a:t>
                      </a:r>
                      <a:endParaRPr lang="pt-BR" sz="8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0,17%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0,31%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0,39%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0,38%</a:t>
                      </a:r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833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2019¹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4,47%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4,77%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5,18%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4,52%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4,93%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0,94%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0,91%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0,91%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636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833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Desde </a:t>
                      </a:r>
                      <a:r>
                        <a:rPr lang="pt-BR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 </a:t>
                      </a:r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Início²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68,38%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65,15%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61,89%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68,36%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75,02%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14,51%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14,20%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2,37%</a:t>
                      </a:r>
                      <a:endParaRPr lang="pt-B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6879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1.Rentabilidade calculada com base na</a:t>
                      </a:r>
                      <a:r>
                        <a:rPr lang="pt-BR" sz="5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cota informada pelo custodiante, </a:t>
                      </a:r>
                      <a:r>
                        <a:rPr lang="pt-BR" sz="5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até 22/02/2019.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5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Acumulado a partir de 01/07/2015.    </a:t>
                      </a:r>
                      <a:endParaRPr lang="pt-BR" sz="500" b="0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5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t-BR" sz="5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 SANTAND primeira </a:t>
                      </a:r>
                      <a:r>
                        <a:rPr lang="pt-BR" sz="5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aplicação em 04/04/2017</a:t>
                      </a:r>
                      <a:r>
                        <a:rPr lang="pt-BR" sz="5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/ 4. FL SAFRA primeira aplicação em 02/10/2018.</a:t>
                      </a:r>
                    </a:p>
                  </a:txBody>
                  <a:tcPr marL="7440" marR="7440" marT="744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481" y="1380598"/>
            <a:ext cx="4649397" cy="188823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48" y="3313052"/>
            <a:ext cx="4525830" cy="2182227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09545"/>
              </p:ext>
            </p:extLst>
          </p:nvPr>
        </p:nvGraphicFramePr>
        <p:xfrm>
          <a:off x="97380" y="5189953"/>
          <a:ext cx="4228955" cy="1591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1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04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27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27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27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127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278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278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2782"/>
              </a:tblGrid>
              <a:tr h="1741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Índices Referência¹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Fundos de Investimento¹</a:t>
                      </a:r>
                      <a:endParaRPr lang="pt-BR" sz="600" b="1" i="0" u="none" strike="noStrike" kern="1200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600" b="1" i="0" u="none" strike="noStrike" kern="1200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Bench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IPCA+4%a.a.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CDI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Caixa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Itaú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Santander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Western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 smtClean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FL SANT</a:t>
                      </a:r>
                      <a:endParaRPr lang="pt-BR" sz="600" b="1" i="0" u="none" strike="noStrike" kern="1200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1" i="0" u="none" strike="noStrike" kern="1200" dirty="0" smtClean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FL SAFRA</a:t>
                      </a:r>
                      <a:endParaRPr lang="pt-BR" sz="600" b="1" i="0" u="none" strike="noStrike" kern="1200" baseline="30000" dirty="0" smtClean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2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68,38%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37,30%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43,96%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65,15%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61,89%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68,36%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75,02%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42,85%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42,94%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47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600" b="1" i="1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Ranking trimestral²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i="1" u="none" strike="noStrike" dirty="0">
                          <a:effectLst/>
                        </a:rPr>
                        <a:t> </a:t>
                      </a:r>
                      <a:endParaRPr lang="pt-BR" sz="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1" u="none" strike="noStrike" kern="1200" dirty="0" smtClean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pt-BR" sz="600" b="1" i="1" u="none" strike="noStrike" kern="1200" dirty="0">
                        <a:solidFill>
                          <a:srgbClr val="222A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1" u="none" strike="noStrike" kern="1200" dirty="0" smtClean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(4)</a:t>
                      </a:r>
                      <a:endParaRPr lang="pt-BR" sz="600" b="1" i="1" u="none" strike="noStrike" kern="1200" dirty="0">
                        <a:solidFill>
                          <a:srgbClr val="222A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1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1" u="none" strike="noStrike" kern="1200" dirty="0" smtClean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(1)</a:t>
                      </a:r>
                      <a:endParaRPr lang="pt-BR" sz="600" b="1" i="1" u="none" strike="noStrike" kern="1200" dirty="0">
                        <a:solidFill>
                          <a:srgbClr val="222A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1" u="none" strike="noStrike" kern="1200" dirty="0" smtClean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(2)</a:t>
                      </a:r>
                      <a:endParaRPr lang="pt-BR" sz="600" b="1" i="1" u="none" strike="noStrike" kern="1200" dirty="0">
                        <a:solidFill>
                          <a:srgbClr val="222A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1" u="none" strike="noStrike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1" i="1" u="none" strike="noStrike" kern="1200" dirty="0">
                        <a:solidFill>
                          <a:srgbClr val="222A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474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374">
                <a:tc gridSpan="10">
                  <a:txBody>
                    <a:bodyPr/>
                    <a:lstStyle/>
                    <a:p>
                      <a:pPr algn="l" rtl="0" fontAlgn="t"/>
                      <a:r>
                        <a:rPr lang="pt-BR" sz="6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 Rentabilidade acumulada dos </a:t>
                      </a:r>
                      <a:r>
                        <a:rPr lang="pt-BR" sz="600" b="0" i="0" u="none" strike="noStrike" kern="1200" dirty="0" smtClean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FIMM, Fundo de Liquidez </a:t>
                      </a:r>
                      <a:r>
                        <a:rPr lang="pt-BR" sz="6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 de Índices Referência desde a primeira aplicação (01/07/2015)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pt-BR" sz="600" b="0" i="0" u="none" strike="noStrike" kern="1200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374">
                <a:tc gridSpan="11"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2- Ranking de Desempenho Trimestral dos Fundos Multimercado, usado para definir os fundos nos quais serão realizados </a:t>
                      </a:r>
                      <a:r>
                        <a:rPr lang="pt-BR" sz="600" b="0" i="0" u="none" strike="noStrike" kern="1200" dirty="0" smtClean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resgate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800" b="0" i="0" u="none" strike="noStrike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500" b="0" i="0" u="none" strike="noStrike" kern="1200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474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200">
                <a:tc rowSpan="2" gridSpan="3">
                  <a:txBody>
                    <a:bodyPr/>
                    <a:lstStyle/>
                    <a:p>
                      <a:pPr algn="ctr" fontAlgn="auto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Patrimônio Líquido (R$ mil)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solidFill>
                            <a:srgbClr val="333F50"/>
                          </a:solidFill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Caixa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Itaú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Santander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kern="12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Western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kern="1200" dirty="0" smtClean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FL SANT</a:t>
                      </a:r>
                      <a:endParaRPr lang="pt-BR" sz="600" b="1" i="0" u="none" strike="noStrike" kern="1200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kern="1200" dirty="0" smtClean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FLSAFRA</a:t>
                      </a:r>
                      <a:endParaRPr lang="pt-BR" sz="600" b="1" i="0" u="none" strike="noStrike" kern="1200" dirty="0">
                        <a:solidFill>
                          <a:srgbClr val="333F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374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127.091,47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71.551,47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124.006,30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135.297,90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125.221,26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124.176,89</a:t>
                      </a:r>
                      <a:endParaRPr lang="pt-BR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10912"/>
              </p:ext>
            </p:extLst>
          </p:nvPr>
        </p:nvGraphicFramePr>
        <p:xfrm>
          <a:off x="4629237" y="5586455"/>
          <a:ext cx="4345451" cy="40447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65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9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98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48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IPCA+4%a.a.</a:t>
                      </a:r>
                      <a:endParaRPr lang="pt-BR" sz="7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Carteira </a:t>
                      </a:r>
                      <a:r>
                        <a:rPr lang="pt-BR" sz="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Preservação</a:t>
                      </a:r>
                      <a:endParaRPr lang="pt-BR" sz="7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Carteira</a:t>
                      </a:r>
                      <a:r>
                        <a:rPr lang="pt-BR" sz="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</a:t>
                      </a:r>
                      <a:endParaRPr lang="pt-BR" sz="7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Consolidada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37,30%</a:t>
                      </a:r>
                      <a:endParaRPr lang="pt-BR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47,92%</a:t>
                      </a:r>
                      <a:endParaRPr lang="pt-BR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66,60%</a:t>
                      </a:r>
                      <a:endParaRPr lang="pt-BR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52,01%</a:t>
                      </a:r>
                      <a:endParaRPr lang="pt-BR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Patrimônio Líquido (R$ mil)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1.037.599,45</a:t>
                      </a:r>
                      <a:endParaRPr lang="pt-BR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457.947,14</a:t>
                      </a:r>
                      <a:endParaRPr lang="pt-BR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1.495.546,59</a:t>
                      </a:r>
                      <a:endParaRPr lang="pt-BR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Elipse 17"/>
          <p:cNvSpPr/>
          <p:nvPr/>
        </p:nvSpPr>
        <p:spPr>
          <a:xfrm>
            <a:off x="2410604" y="4145044"/>
            <a:ext cx="529367" cy="221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3061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36</a:t>
            </a:fld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059490"/>
              </p:ext>
            </p:extLst>
          </p:nvPr>
        </p:nvGraphicFramePr>
        <p:xfrm>
          <a:off x="280966" y="1962922"/>
          <a:ext cx="4595833" cy="349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9379"/>
              </p:ext>
            </p:extLst>
          </p:nvPr>
        </p:nvGraphicFramePr>
        <p:xfrm>
          <a:off x="5077957" y="1875644"/>
          <a:ext cx="4050450" cy="351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008692" y="369445"/>
            <a:ext cx="6138530" cy="1593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rgbClr val="78C58C"/>
                </a:solidFill>
                <a:latin typeface="Calibri"/>
              </a:rPr>
              <a:t>Controle dos riscos - Investimentos</a:t>
            </a:r>
            <a:endParaRPr lang="pt-BR" sz="3200" b="1" dirty="0">
              <a:solidFill>
                <a:srgbClr val="78C58C"/>
              </a:solidFill>
              <a:latin typeface="Calibri"/>
            </a:endParaRPr>
          </a:p>
          <a:p>
            <a:pPr algn="r"/>
            <a:endParaRPr lang="pt-BR" sz="900" dirty="0" smtClean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900" dirty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900" dirty="0" smtClean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dirty="0" smtClean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22/02/2019</a:t>
            </a:r>
            <a:endParaRPr lang="pt-BR" sz="900" dirty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762789" y="97666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80519" y="0"/>
            <a:ext cx="7620001" cy="1593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78C58C"/>
                </a:solidFill>
                <a:latin typeface="Calibri"/>
              </a:rPr>
              <a:t>Investimentos – </a:t>
            </a:r>
            <a:r>
              <a:rPr lang="pt-BR" sz="3200" b="1" dirty="0" smtClean="0">
                <a:solidFill>
                  <a:srgbClr val="78C58C"/>
                </a:solidFill>
                <a:latin typeface="Calibri"/>
              </a:rPr>
              <a:t>Comparação</a:t>
            </a:r>
          </a:p>
          <a:p>
            <a:r>
              <a:rPr lang="pt-BR" sz="3200" b="1" dirty="0" smtClean="0">
                <a:solidFill>
                  <a:srgbClr val="78C58C"/>
                </a:solidFill>
                <a:latin typeface="Calibri"/>
              </a:rPr>
              <a:t>Funpresp </a:t>
            </a:r>
            <a:r>
              <a:rPr lang="pt-BR" sz="3200" b="1" dirty="0">
                <a:solidFill>
                  <a:srgbClr val="78C58C"/>
                </a:solidFill>
                <a:latin typeface="Calibri"/>
              </a:rPr>
              <a:t>vs. Outros</a:t>
            </a:r>
          </a:p>
          <a:p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Posição: </a:t>
            </a:r>
            <a:r>
              <a:rPr lang="pt-BR" sz="900" dirty="0" smtClean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22/02/2019 – até jan/2019 (consolidada)</a:t>
            </a:r>
            <a:endParaRPr lang="pt-BR" sz="900" dirty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993449" y="548297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5922cbe4c27f21b8884c5b0fa24e1c4b6e1a634f@zim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84136"/>
            <a:ext cx="87344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8177091" y="2174789"/>
            <a:ext cx="529367" cy="287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42324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232828" y="-13683"/>
            <a:ext cx="8229600" cy="857250"/>
          </a:xfrm>
        </p:spPr>
        <p:txBody>
          <a:bodyPr>
            <a:normAutofit/>
          </a:bodyPr>
          <a:lstStyle/>
          <a:p>
            <a:pPr lvl="0" algn="ctr"/>
            <a:r>
              <a:rPr lang="pt-BR" sz="3200" b="1" dirty="0">
                <a:solidFill>
                  <a:srgbClr val="78C58C"/>
                </a:solidFill>
                <a:latin typeface="Calibri"/>
              </a:rPr>
              <a:t>Transparência nos Investimentos 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 flipH="1">
            <a:off x="5689307" y="4350442"/>
            <a:ext cx="3284591" cy="15973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ângulo 5"/>
          <p:cNvSpPr/>
          <p:nvPr/>
        </p:nvSpPr>
        <p:spPr>
          <a:xfrm>
            <a:off x="323711" y="2572312"/>
            <a:ext cx="2507264" cy="17774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Princípios: retorno, segurança, liquidez, solvência e transparência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Qualificação e certificação na seleção de Dirigentes e Gestores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Gestão de Ativos e Passivos (ALM)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u="sng" dirty="0">
                <a:solidFill>
                  <a:srgbClr val="4A6279"/>
                </a:solidFill>
                <a:latin typeface="Calibri"/>
                <a:cs typeface="Arial" pitchFamily="34"/>
              </a:rPr>
              <a:t>Política de Investimentos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Gestão de Riscos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PARTICIPANTE poderá escolher o </a:t>
            </a:r>
            <a:r>
              <a:rPr lang="pt-BR" sz="1500" b="1" u="sng" dirty="0">
                <a:solidFill>
                  <a:srgbClr val="FF0000"/>
                </a:solidFill>
                <a:latin typeface="Calibri"/>
                <a:cs typeface="Arial" pitchFamily="34"/>
              </a:rPr>
              <a:t>PERFIL DE INVESTIMENTOS</a:t>
            </a:r>
          </a:p>
        </p:txBody>
      </p:sp>
      <p:sp>
        <p:nvSpPr>
          <p:cNvPr id="5" name="Retângulo 6"/>
          <p:cNvSpPr/>
          <p:nvPr/>
        </p:nvSpPr>
        <p:spPr>
          <a:xfrm>
            <a:off x="3038718" y="2572312"/>
            <a:ext cx="2442888" cy="19159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Carteira própria e/ou terceirizada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Diretrizes e </a:t>
            </a:r>
            <a:r>
              <a:rPr lang="pt-BR" sz="1200" b="1" u="sng" dirty="0">
                <a:solidFill>
                  <a:srgbClr val="496179"/>
                </a:solidFill>
                <a:latin typeface="Calibri"/>
                <a:cs typeface="Arial" pitchFamily="34"/>
              </a:rPr>
              <a:t>Limites prudenciais estabelecidos pelo </a:t>
            </a:r>
            <a:r>
              <a:rPr lang="pt-BR" sz="1200" b="1" u="sng" dirty="0" smtClean="0">
                <a:solidFill>
                  <a:srgbClr val="496179"/>
                </a:solidFill>
                <a:latin typeface="Calibri"/>
                <a:cs typeface="Arial" pitchFamily="34"/>
              </a:rPr>
              <a:t>CMN4661</a:t>
            </a:r>
            <a:endParaRPr lang="pt-BR" sz="1200" b="1" u="sng" dirty="0">
              <a:solidFill>
                <a:srgbClr val="496179"/>
              </a:solidFill>
              <a:latin typeface="Calibri"/>
              <a:cs typeface="Arial" pitchFamily="34"/>
            </a:endParaRP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Limite por IF: até 20% dos recursos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Contratação por Licitação com prazo máximo de 5 anos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Administradores externos: solidez, porte, experiência e custos</a:t>
            </a:r>
          </a:p>
        </p:txBody>
      </p:sp>
      <p:sp>
        <p:nvSpPr>
          <p:cNvPr id="6" name="Retângulo 7"/>
          <p:cNvSpPr/>
          <p:nvPr/>
        </p:nvSpPr>
        <p:spPr>
          <a:xfrm>
            <a:off x="5689349" y="2572312"/>
            <a:ext cx="3036324" cy="1685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Governança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Paritária; Plano é CD (não tem déficit)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Gestão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Fundação Privada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>
                <a:solidFill>
                  <a:srgbClr val="496179"/>
                </a:solidFill>
                <a:latin typeface="Calibri"/>
                <a:cs typeface="Arial" pitchFamily="34"/>
              </a:rPr>
              <a:t>REGIME DISCIPLINAR (Decreto nº 4.942/2003: INABILITAÇÃO, MULTA)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Prestação de Contas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Política de Investimentos; Auditoria Atuarial; Balancetes Contábeis (mensal); Auditoria Demonstr. Financeiras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Transparência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Relatório Anual; </a:t>
            </a:r>
            <a:r>
              <a:rPr lang="pt-BR" sz="1050" b="1" i="1" u="sng">
                <a:solidFill>
                  <a:srgbClr val="496179"/>
                </a:solidFill>
                <a:latin typeface="Calibri"/>
                <a:cs typeface="Arial" pitchFamily="34"/>
              </a:rPr>
              <a:t>extrato on-line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; Informações mensais à PREVIC</a:t>
            </a:r>
          </a:p>
        </p:txBody>
      </p:sp>
      <p:sp>
        <p:nvSpPr>
          <p:cNvPr id="7" name="Retângulo 8"/>
          <p:cNvSpPr/>
          <p:nvPr/>
        </p:nvSpPr>
        <p:spPr>
          <a:xfrm>
            <a:off x="6006380" y="4511720"/>
            <a:ext cx="2445641" cy="12003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 dirty="0">
                <a:solidFill>
                  <a:srgbClr val="576A7C"/>
                </a:solidFill>
                <a:latin typeface="Calibri"/>
                <a:cs typeface="Arial" pitchFamily="34"/>
              </a:rPr>
              <a:t>Fiscalização</a:t>
            </a:r>
            <a:r>
              <a:rPr lang="pt-BR" sz="1050" b="1" dirty="0">
                <a:solidFill>
                  <a:srgbClr val="576A7C"/>
                </a:solidFill>
                <a:latin typeface="Calibri"/>
                <a:cs typeface="Arial" pitchFamily="34"/>
              </a:rPr>
              <a:t>: </a:t>
            </a:r>
            <a:r>
              <a:rPr lang="pt-BR" sz="1050" dirty="0">
                <a:solidFill>
                  <a:srgbClr val="FFFFFF"/>
                </a:solidFill>
                <a:latin typeface="Calibri"/>
                <a:cs typeface="Arial" pitchFamily="34"/>
              </a:rPr>
              <a:t>PREVIC (2014); Regulação: CNPC/MF; Patrocinador; MPU (crimes); CGU (Relatório de Gestão Anual); TCU (DN nº 154/2016); Gerência de </a:t>
            </a:r>
            <a:r>
              <a:rPr lang="pt-BR" sz="1050" i="1" dirty="0">
                <a:solidFill>
                  <a:srgbClr val="FFFFFF"/>
                </a:solidFill>
                <a:latin typeface="Calibri"/>
                <a:cs typeface="Arial" pitchFamily="34"/>
              </a:rPr>
              <a:t>Compliance</a:t>
            </a:r>
            <a:r>
              <a:rPr lang="pt-BR" sz="1050" dirty="0">
                <a:solidFill>
                  <a:srgbClr val="FFFFFF"/>
                </a:solidFill>
                <a:latin typeface="Calibri"/>
                <a:cs typeface="Arial" pitchFamily="34"/>
              </a:rPr>
              <a:t> (DE); Auditoria Interna (CD); Auditoria Independente; CF (relatório de controle interno).</a:t>
            </a:r>
          </a:p>
        </p:txBody>
      </p:sp>
      <p:pic>
        <p:nvPicPr>
          <p:cNvPr id="8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5" y="1917072"/>
            <a:ext cx="2561408" cy="5479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457" y="1917072"/>
            <a:ext cx="2561408" cy="5479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461" y="1917072"/>
            <a:ext cx="2561408" cy="5479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aixaDeTexto 13"/>
          <p:cNvSpPr txBox="1"/>
          <p:nvPr/>
        </p:nvSpPr>
        <p:spPr>
          <a:xfrm>
            <a:off x="548640" y="2091175"/>
            <a:ext cx="198012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Aplicação de Recursos</a:t>
            </a:r>
          </a:p>
        </p:txBody>
      </p:sp>
      <p:sp>
        <p:nvSpPr>
          <p:cNvPr id="12" name="CaixaDeTexto 14"/>
          <p:cNvSpPr txBox="1"/>
          <p:nvPr/>
        </p:nvSpPr>
        <p:spPr>
          <a:xfrm>
            <a:off x="3367504" y="2085613"/>
            <a:ext cx="198012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Gestão Financeira</a:t>
            </a:r>
          </a:p>
        </p:txBody>
      </p:sp>
      <p:sp>
        <p:nvSpPr>
          <p:cNvPr id="13" name="CaixaDeTexto 15"/>
          <p:cNvSpPr txBox="1"/>
          <p:nvPr/>
        </p:nvSpPr>
        <p:spPr>
          <a:xfrm>
            <a:off x="6058097" y="2076197"/>
            <a:ext cx="198012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Segurança</a:t>
            </a:r>
          </a:p>
        </p:txBody>
      </p:sp>
      <p:pic>
        <p:nvPicPr>
          <p:cNvPr id="14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709" y="4595532"/>
            <a:ext cx="988752" cy="1696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708" y="4900603"/>
            <a:ext cx="746699" cy="227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204" y="4577186"/>
            <a:ext cx="942611" cy="219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m 19"/>
          <p:cNvPicPr>
            <a:picLocks noChangeAspect="1"/>
          </p:cNvPicPr>
          <p:nvPr/>
        </p:nvPicPr>
        <p:blipFill>
          <a:blip r:embed="rId8"/>
          <a:srcRect t="27187" b="30091"/>
          <a:stretch>
            <a:fillRect/>
          </a:stretch>
        </p:blipFill>
        <p:spPr>
          <a:xfrm>
            <a:off x="4260163" y="5086503"/>
            <a:ext cx="774761" cy="1733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407" y="5344861"/>
            <a:ext cx="653622" cy="3278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Espaço Reservado para Número de Slide 23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E44B1F-AA80-4530-AA5A-76D407407067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1" name="Picture 1032" descr="lupa1cóp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68577" y="320904"/>
            <a:ext cx="617866" cy="5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o 21"/>
          <p:cNvGrpSpPr/>
          <p:nvPr/>
        </p:nvGrpSpPr>
        <p:grpSpPr>
          <a:xfrm>
            <a:off x="7331603" y="2054634"/>
            <a:ext cx="319199" cy="338960"/>
            <a:chOff x="9722375" y="690356"/>
            <a:chExt cx="5076825" cy="5715000"/>
          </a:xfrm>
          <a:solidFill>
            <a:schemeClr val="bg1"/>
          </a:solidFill>
        </p:grpSpPr>
        <p:pic>
          <p:nvPicPr>
            <p:cNvPr id="23" name="Picture 4" descr="http://www.clker.com/cliparts/6/2/f/3/1306521127720206975pad%20lock%20for%20web%20page-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2375" y="690356"/>
              <a:ext cx="5076825" cy="5715000"/>
            </a:xfrm>
            <a:prstGeom prst="rect">
              <a:avLst/>
            </a:prstGeom>
            <a:grpFill/>
            <a:extLst/>
          </p:spPr>
        </p:pic>
        <p:pic>
          <p:nvPicPr>
            <p:cNvPr id="24" name="Picture 10" descr="Logo Funpresp-01.pn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2" b="16473"/>
            <a:stretch/>
          </p:blipFill>
          <p:spPr>
            <a:xfrm>
              <a:off x="10844305" y="3534782"/>
              <a:ext cx="2609681" cy="2348258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89171">
            <a:off x="1072989" y="4645023"/>
            <a:ext cx="722848" cy="1036594"/>
          </a:xfrm>
          <a:prstGeom prst="rect">
            <a:avLst/>
          </a:prstGeom>
        </p:spPr>
      </p:pic>
      <p:cxnSp>
        <p:nvCxnSpPr>
          <p:cNvPr id="26" name="Conector reto 25"/>
          <p:cNvCxnSpPr/>
          <p:nvPr/>
        </p:nvCxnSpPr>
        <p:spPr>
          <a:xfrm>
            <a:off x="2888661" y="80359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0F95D7-4F9C-4C0C-9835-EE6A0B3D0AB8}" type="slidenum">
              <a:rPr sz="1200" smtClean="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8" name="Imagem 27" descr="https://media.lovemondays.com.br/logos/ce7ffd/banco-safra-original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09" y="5319736"/>
            <a:ext cx="309501" cy="31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11" y="2583167"/>
            <a:ext cx="8361405" cy="1021556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Investimentos:</a:t>
            </a: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Pontos de Destaque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5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 noGrp="1"/>
          </p:cNvSpPr>
          <p:nvPr>
            <p:ph type="title"/>
          </p:nvPr>
        </p:nvSpPr>
        <p:spPr>
          <a:xfrm>
            <a:off x="2095579" y="25242"/>
            <a:ext cx="7412509" cy="1325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t-BR" sz="1800" b="1" dirty="0">
                <a:solidFill>
                  <a:srgbClr val="78C58C"/>
                </a:solidFill>
                <a:latin typeface="Calibri"/>
              </a:rPr>
              <a:t>Por que Aderir ao Plano de Previdência Complementar da Funpresp?</a:t>
            </a:r>
          </a:p>
        </p:txBody>
      </p:sp>
      <p:pic>
        <p:nvPicPr>
          <p:cNvPr id="3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8" y="3836530"/>
            <a:ext cx="8450763" cy="12790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41" y="2165300"/>
            <a:ext cx="8490992" cy="12851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ângulo 7"/>
          <p:cNvSpPr/>
          <p:nvPr/>
        </p:nvSpPr>
        <p:spPr>
          <a:xfrm>
            <a:off x="2989725" y="2622453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Contribuição Paritária</a:t>
            </a:r>
          </a:p>
        </p:txBody>
      </p:sp>
      <p:sp>
        <p:nvSpPr>
          <p:cNvPr id="6" name="Retângulo 8"/>
          <p:cNvSpPr/>
          <p:nvPr/>
        </p:nvSpPr>
        <p:spPr>
          <a:xfrm>
            <a:off x="4382948" y="2610733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Menos taxas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kern="0" dirty="0" smtClean="0">
                <a:solidFill>
                  <a:srgbClr val="576A7C"/>
                </a:solidFill>
                <a:latin typeface="Calibri"/>
              </a:rPr>
              <a:t>(3,0%)</a:t>
            </a:r>
            <a:endParaRPr lang="pt-BR" sz="1500" b="1" dirty="0">
              <a:solidFill>
                <a:srgbClr val="576A7C"/>
              </a:solidFill>
              <a:latin typeface="Calibri"/>
            </a:endParaRPr>
          </a:p>
        </p:txBody>
      </p:sp>
      <p:sp>
        <p:nvSpPr>
          <p:cNvPr id="7" name="Retângulo 9"/>
          <p:cNvSpPr/>
          <p:nvPr/>
        </p:nvSpPr>
        <p:spPr>
          <a:xfrm>
            <a:off x="5801835" y="2599114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Mais rentabilidade</a:t>
            </a:r>
          </a:p>
        </p:txBody>
      </p:sp>
      <p:sp>
        <p:nvSpPr>
          <p:cNvPr id="8" name="Retângulo 10"/>
          <p:cNvSpPr/>
          <p:nvPr/>
        </p:nvSpPr>
        <p:spPr>
          <a:xfrm>
            <a:off x="3073120" y="4318265"/>
            <a:ext cx="1675499" cy="484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576A7C"/>
                </a:solidFill>
                <a:latin typeface="Calibri"/>
              </a:rPr>
              <a:t>Cobertura de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576A7C"/>
                </a:solidFill>
                <a:latin typeface="Calibri"/>
              </a:rPr>
              <a:t> morte e invalidez</a:t>
            </a:r>
          </a:p>
        </p:txBody>
      </p:sp>
      <p:sp>
        <p:nvSpPr>
          <p:cNvPr id="9" name="Retângulo 11"/>
          <p:cNvSpPr/>
          <p:nvPr/>
        </p:nvSpPr>
        <p:spPr>
          <a:xfrm>
            <a:off x="7102453" y="2635595"/>
            <a:ext cx="1593059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Gestão compartilhada</a:t>
            </a:r>
          </a:p>
        </p:txBody>
      </p:sp>
      <p:sp>
        <p:nvSpPr>
          <p:cNvPr id="10" name="Retângulo 12"/>
          <p:cNvSpPr/>
          <p:nvPr/>
        </p:nvSpPr>
        <p:spPr>
          <a:xfrm>
            <a:off x="435682" y="4278440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Contratação de empréstimo</a:t>
            </a:r>
          </a:p>
        </p:txBody>
      </p:sp>
      <p:sp>
        <p:nvSpPr>
          <p:cNvPr id="11" name="Retângulo 13"/>
          <p:cNvSpPr/>
          <p:nvPr/>
        </p:nvSpPr>
        <p:spPr>
          <a:xfrm>
            <a:off x="1779316" y="4249018"/>
            <a:ext cx="149240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Conta Individual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(extrato online)</a:t>
            </a:r>
          </a:p>
        </p:txBody>
      </p:sp>
      <p:sp>
        <p:nvSpPr>
          <p:cNvPr id="12" name="Retângulo 14"/>
          <p:cNvSpPr/>
          <p:nvPr/>
        </p:nvSpPr>
        <p:spPr>
          <a:xfrm>
            <a:off x="1536685" y="2635592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Adesão facultativa</a:t>
            </a:r>
          </a:p>
        </p:txBody>
      </p:sp>
      <p:sp>
        <p:nvSpPr>
          <p:cNvPr id="13" name="Retângulo 15"/>
          <p:cNvSpPr/>
          <p:nvPr/>
        </p:nvSpPr>
        <p:spPr>
          <a:xfrm>
            <a:off x="5992834" y="4341350"/>
            <a:ext cx="1953651" cy="4385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Portabilidade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Contribuição Facultativa</a:t>
            </a:r>
          </a:p>
        </p:txBody>
      </p:sp>
      <p:sp>
        <p:nvSpPr>
          <p:cNvPr id="14" name="Retângulo 16"/>
          <p:cNvSpPr/>
          <p:nvPr/>
        </p:nvSpPr>
        <p:spPr>
          <a:xfrm>
            <a:off x="4664942" y="4341351"/>
            <a:ext cx="1393223" cy="4385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Dedução IR (20,5%)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10% s/Benefícios</a:t>
            </a:r>
          </a:p>
        </p:txBody>
      </p:sp>
      <p:sp>
        <p:nvSpPr>
          <p:cNvPr id="17" name="Retângulo 19"/>
          <p:cNvSpPr/>
          <p:nvPr/>
        </p:nvSpPr>
        <p:spPr>
          <a:xfrm>
            <a:off x="2289427" y="1685178"/>
            <a:ext cx="7024814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00" b="1" dirty="0">
                <a:solidFill>
                  <a:srgbClr val="496179"/>
                </a:solidFill>
                <a:latin typeface="Calibri"/>
              </a:rPr>
              <a:t>Exclusivo para o servidor público federal</a:t>
            </a:r>
            <a:endParaRPr lang="pt-BR" sz="2100" dirty="0">
              <a:solidFill>
                <a:srgbClr val="496179"/>
              </a:solidFill>
              <a:latin typeface="Calibri"/>
            </a:endParaRPr>
          </a:p>
        </p:txBody>
      </p:sp>
      <p:sp>
        <p:nvSpPr>
          <p:cNvPr id="20" name="Espaço Reservado para Número de Slide 19"/>
          <p:cNvSpPr txBox="1"/>
          <p:nvPr/>
        </p:nvSpPr>
        <p:spPr>
          <a:xfrm>
            <a:off x="6969659" y="5620387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899907-7321-41DE-9338-EF2DB3DCB429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587453" y="1172120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4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1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95" y="5528055"/>
            <a:ext cx="6448694" cy="9760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Retângulo 12"/>
          <p:cNvSpPr/>
          <p:nvPr/>
        </p:nvSpPr>
        <p:spPr>
          <a:xfrm>
            <a:off x="939582" y="5743405"/>
            <a:ext cx="6949707" cy="6848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1" dirty="0" smtClean="0">
                <a:solidFill>
                  <a:srgbClr val="FF0000"/>
                </a:solidFill>
                <a:latin typeface="Calibri"/>
              </a:rPr>
              <a:t> ESCALA e EQUILÍBRIO</a:t>
            </a:r>
            <a:endParaRPr lang="pt-BR" sz="4000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42" y="3326261"/>
            <a:ext cx="1503834" cy="634430"/>
          </a:xfrm>
          <a:prstGeom prst="rect">
            <a:avLst/>
          </a:prstGeom>
        </p:spPr>
      </p:pic>
      <p:sp>
        <p:nvSpPr>
          <p:cNvPr id="24" name="Retângulo 12"/>
          <p:cNvSpPr/>
          <p:nvPr/>
        </p:nvSpPr>
        <p:spPr>
          <a:xfrm>
            <a:off x="1190088" y="6362908"/>
            <a:ext cx="6949707" cy="2846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dirty="0" smtClean="0">
                <a:solidFill>
                  <a:srgbClr val="FF0000"/>
                </a:solidFill>
                <a:latin typeface="Calibri"/>
              </a:rPr>
              <a:t> (02out2018)</a:t>
            </a:r>
            <a:endParaRPr lang="pt-BR" sz="1400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5" name="Imagem 24" descr="Banner - Campanha do Leã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08" y="4995282"/>
            <a:ext cx="1388276" cy="625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7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4. Plano de Benefícios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8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693526" y="501547"/>
            <a:ext cx="7738883" cy="333580"/>
          </a:xfrm>
        </p:spPr>
        <p:txBody>
          <a:bodyPr>
            <a:noAutofit/>
          </a:bodyPr>
          <a:lstStyle/>
          <a:p>
            <a:pPr lvl="0" algn="ctr"/>
            <a:r>
              <a:rPr lang="pt-BR" sz="2800" b="1" dirty="0" smtClean="0">
                <a:solidFill>
                  <a:srgbClr val="78C58C"/>
                </a:solidFill>
                <a:latin typeface="Calibri"/>
              </a:rPr>
              <a:t/>
            </a:r>
            <a:br>
              <a:rPr lang="pt-BR" sz="2800" b="1" dirty="0" smtClean="0">
                <a:solidFill>
                  <a:srgbClr val="78C58C"/>
                </a:solidFill>
                <a:latin typeface="Calibri"/>
              </a:rPr>
            </a:br>
            <a:r>
              <a:rPr lang="pt-BR" sz="2800" b="1" dirty="0" smtClean="0">
                <a:solidFill>
                  <a:srgbClr val="78C58C"/>
                </a:solidFill>
                <a:latin typeface="Calibri"/>
              </a:rPr>
              <a:t>Quem </a:t>
            </a:r>
            <a:r>
              <a:rPr lang="pt-BR" sz="2800" b="1" dirty="0">
                <a:solidFill>
                  <a:srgbClr val="78C58C"/>
                </a:solidFill>
                <a:latin typeface="Calibri"/>
              </a:rPr>
              <a:t>pode ser Participante da FUNPRESP </a:t>
            </a:r>
            <a:r>
              <a:rPr lang="pt-BR" sz="2800" b="1" dirty="0" smtClean="0">
                <a:solidFill>
                  <a:srgbClr val="78C58C"/>
                </a:solidFill>
                <a:latin typeface="Calibri"/>
              </a:rPr>
              <a:t>?</a:t>
            </a:r>
            <a:r>
              <a:rPr lang="pt-BR" sz="1400" b="1" dirty="0" smtClean="0">
                <a:solidFill>
                  <a:srgbClr val="78C58C"/>
                </a:solidFill>
                <a:latin typeface="Calibri"/>
              </a:rPr>
              <a:t/>
            </a:r>
            <a:br>
              <a:rPr lang="pt-BR" sz="1400" b="1" dirty="0" smtClean="0">
                <a:solidFill>
                  <a:srgbClr val="78C58C"/>
                </a:solidFill>
                <a:latin typeface="Calibri"/>
              </a:rPr>
            </a:br>
            <a:r>
              <a:rPr lang="pt-BR" sz="1400" b="1" dirty="0">
                <a:solidFill>
                  <a:srgbClr val="78C58C"/>
                </a:solidFill>
                <a:latin typeface="Calibri"/>
              </a:rPr>
              <a:t/>
            </a:r>
            <a:br>
              <a:rPr lang="pt-BR" sz="1400" b="1" dirty="0">
                <a:solidFill>
                  <a:srgbClr val="78C58C"/>
                </a:solidFill>
                <a:latin typeface="Calibri"/>
              </a:rPr>
            </a:br>
            <a:r>
              <a:rPr lang="pt-BR" sz="1400" b="1" dirty="0" smtClean="0">
                <a:solidFill>
                  <a:srgbClr val="78C58C"/>
                </a:solidFill>
                <a:latin typeface="Calibri"/>
              </a:rPr>
              <a:t>(servidor público federal, concursado, na ativa)</a:t>
            </a:r>
            <a:endParaRPr lang="pt-BR" sz="1400" b="1" dirty="0">
              <a:solidFill>
                <a:srgbClr val="78C58C"/>
              </a:solidFill>
              <a:latin typeface="Calibri"/>
            </a:endParaRP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56570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>
                <a:solidFill>
                  <a:srgbClr val="4A6279"/>
                </a:solidFill>
              </a:rPr>
              <a:t>Ingressou</a:t>
            </a:r>
            <a:r>
              <a:rPr lang="pt-BR" sz="1600" dirty="0"/>
              <a:t> </a:t>
            </a:r>
            <a:r>
              <a:rPr lang="pt-BR" sz="1600" b="1" dirty="0">
                <a:solidFill>
                  <a:srgbClr val="FF0000"/>
                </a:solidFill>
              </a:rPr>
              <a:t>antes</a:t>
            </a:r>
            <a:r>
              <a:rPr lang="pt-BR" sz="1600" dirty="0"/>
              <a:t> </a:t>
            </a:r>
            <a:r>
              <a:rPr lang="pt-BR" sz="1600" dirty="0">
                <a:solidFill>
                  <a:srgbClr val="4A6279"/>
                </a:solidFill>
              </a:rPr>
              <a:t>de 04 fevereiro </a:t>
            </a:r>
            <a:r>
              <a:rPr lang="pt-BR" sz="1600" dirty="0" smtClean="0">
                <a:solidFill>
                  <a:srgbClr val="4A6279"/>
                </a:solidFill>
              </a:rPr>
              <a:t>2013</a:t>
            </a:r>
          </a:p>
          <a:p>
            <a:pPr marL="0" indent="0" algn="ctr">
              <a:buNone/>
            </a:pPr>
            <a:r>
              <a:rPr lang="pt-BR" sz="1000" dirty="0" smtClean="0">
                <a:solidFill>
                  <a:srgbClr val="4A6279"/>
                </a:solidFill>
              </a:rPr>
              <a:t>(406 </a:t>
            </a:r>
            <a:r>
              <a:rPr lang="pt-BR" sz="1000" dirty="0">
                <a:solidFill>
                  <a:srgbClr val="4A6279"/>
                </a:solidFill>
              </a:rPr>
              <a:t>mil </a:t>
            </a:r>
            <a:r>
              <a:rPr lang="pt-BR" sz="1000" dirty="0" smtClean="0">
                <a:solidFill>
                  <a:srgbClr val="4A6279"/>
                </a:solidFill>
              </a:rPr>
              <a:t>servidores “antigos”)</a:t>
            </a:r>
            <a:endParaRPr lang="pt-BR" sz="1000" dirty="0">
              <a:solidFill>
                <a:srgbClr val="4A6279"/>
              </a:solidFill>
            </a:endParaRPr>
          </a:p>
          <a:p>
            <a:pPr marL="0" indent="0" algn="ctr">
              <a:buNone/>
            </a:pPr>
            <a:endParaRPr lang="pt-BR" sz="1600" dirty="0" smtClean="0">
              <a:solidFill>
                <a:srgbClr val="4A6279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rgbClr val="4A6279"/>
              </a:solidFill>
            </a:endParaRP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24937" y="2143336"/>
            <a:ext cx="3886202" cy="325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600" dirty="0">
                <a:solidFill>
                  <a:srgbClr val="4A6279"/>
                </a:solidFill>
              </a:rPr>
              <a:t>Ingressou</a:t>
            </a:r>
            <a:r>
              <a:rPr lang="pt-BR" sz="1600" dirty="0">
                <a:solidFill>
                  <a:srgbClr val="78C58C"/>
                </a:solidFill>
              </a:rPr>
              <a:t> </a:t>
            </a:r>
            <a:r>
              <a:rPr lang="pt-BR" sz="1600" b="1" dirty="0">
                <a:solidFill>
                  <a:srgbClr val="FF0000"/>
                </a:solidFill>
              </a:rPr>
              <a:t>após</a:t>
            </a:r>
            <a:r>
              <a:rPr lang="pt-BR" sz="1600" dirty="0"/>
              <a:t> </a:t>
            </a:r>
            <a:r>
              <a:rPr lang="pt-BR" sz="1600" dirty="0">
                <a:solidFill>
                  <a:srgbClr val="4A6279"/>
                </a:solidFill>
              </a:rPr>
              <a:t>de 04 fevereiro </a:t>
            </a:r>
            <a:r>
              <a:rPr lang="pt-BR" sz="1600" dirty="0" smtClean="0">
                <a:solidFill>
                  <a:srgbClr val="4A6279"/>
                </a:solidFill>
              </a:rPr>
              <a:t>2013  </a:t>
            </a:r>
          </a:p>
          <a:p>
            <a:pPr marL="0" indent="0" algn="ctr">
              <a:buNone/>
            </a:pPr>
            <a:r>
              <a:rPr lang="pt-BR" sz="1000" dirty="0" smtClean="0">
                <a:solidFill>
                  <a:srgbClr val="4A6279"/>
                </a:solidFill>
              </a:rPr>
              <a:t>(171 mil novos servidores)</a:t>
            </a:r>
            <a:endParaRPr lang="pt-BR" sz="1000" dirty="0">
              <a:solidFill>
                <a:srgbClr val="4A6279"/>
              </a:solidFill>
            </a:endParaRPr>
          </a:p>
          <a:p>
            <a:pPr lvl="0" algn="ctr"/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1169216" y="2235977"/>
            <a:ext cx="2687863" cy="57708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300" b="1" dirty="0" smtClean="0">
                <a:solidFill>
                  <a:srgbClr val="333F50"/>
                </a:solidFill>
                <a:latin typeface="Calibri"/>
              </a:rPr>
              <a:t>RPPS – União</a:t>
            </a:r>
            <a:endParaRPr lang="pt-BR" sz="3300" b="1" dirty="0">
              <a:solidFill>
                <a:srgbClr val="333F50"/>
              </a:solidFill>
              <a:latin typeface="Calibri"/>
            </a:endParaRPr>
          </a:p>
        </p:txBody>
      </p:sp>
      <p:sp>
        <p:nvSpPr>
          <p:cNvPr id="6" name="Retângulo 6"/>
          <p:cNvSpPr/>
          <p:nvPr/>
        </p:nvSpPr>
        <p:spPr>
          <a:xfrm>
            <a:off x="4458681" y="1607846"/>
            <a:ext cx="4068972" cy="57708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300" b="1" dirty="0" smtClean="0">
                <a:solidFill>
                  <a:srgbClr val="333F50"/>
                </a:solidFill>
                <a:latin typeface="Calibri"/>
              </a:rPr>
              <a:t>RPC – Poder Executivo </a:t>
            </a:r>
            <a:endParaRPr lang="pt-BR" sz="3300" b="1" dirty="0">
              <a:solidFill>
                <a:srgbClr val="333F50"/>
              </a:solidFill>
              <a:latin typeface="Calibri"/>
            </a:endParaRPr>
          </a:p>
        </p:txBody>
      </p:sp>
      <p:sp>
        <p:nvSpPr>
          <p:cNvPr id="7" name="Retângulo 8"/>
          <p:cNvSpPr/>
          <p:nvPr/>
        </p:nvSpPr>
        <p:spPr>
          <a:xfrm>
            <a:off x="484908" y="2145724"/>
            <a:ext cx="3844636" cy="3047996"/>
          </a:xfrm>
          <a:prstGeom prst="rect">
            <a:avLst/>
          </a:pr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tângulo 9"/>
          <p:cNvSpPr/>
          <p:nvPr/>
        </p:nvSpPr>
        <p:spPr>
          <a:xfrm>
            <a:off x="4514855" y="2145724"/>
            <a:ext cx="3844636" cy="3047996"/>
          </a:xfrm>
          <a:prstGeom prst="rect">
            <a:avLst/>
          </a:pr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entágono 10">
            <a:hlinkClick r:id="" action="ppaction://noaction"/>
          </p:cNvPr>
          <p:cNvSpPr/>
          <p:nvPr/>
        </p:nvSpPr>
        <p:spPr>
          <a:xfrm>
            <a:off x="355773" y="3168348"/>
            <a:ext cx="1927900" cy="9979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8654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BFBFB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Aposentadoria Integral (</a:t>
            </a:r>
            <a:r>
              <a:rPr lang="pt-BR" sz="1200" b="1" u="sng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até 2003</a:t>
            </a: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) – última </a:t>
            </a:r>
            <a:r>
              <a:rPr lang="pt-BR" sz="1200" b="1" dirty="0" smtClean="0">
                <a:solidFill>
                  <a:srgbClr val="203864"/>
                </a:solidFill>
                <a:latin typeface="Arial" pitchFamily="34"/>
                <a:cs typeface="Arial" pitchFamily="34"/>
              </a:rPr>
              <a:t>remuneração </a:t>
            </a:r>
            <a:r>
              <a:rPr lang="pt-BR" sz="800" i="1" dirty="0" smtClean="0">
                <a:solidFill>
                  <a:srgbClr val="203864"/>
                </a:solidFill>
                <a:latin typeface="Arial" pitchFamily="34"/>
                <a:cs typeface="Arial" pitchFamily="34"/>
              </a:rPr>
              <a:t>(antes EC 20/1998 e EC 41/2013)</a:t>
            </a:r>
            <a:endParaRPr lang="pt-BR" sz="800" i="1" dirty="0">
              <a:solidFill>
                <a:srgbClr val="203864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0" name="Divisa 11"/>
          <p:cNvSpPr/>
          <p:nvPr/>
        </p:nvSpPr>
        <p:spPr>
          <a:xfrm>
            <a:off x="2269066" y="3168348"/>
            <a:ext cx="2218490" cy="9955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872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BFBFB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Aposentadoria proporcional (</a:t>
            </a:r>
            <a:r>
              <a:rPr lang="pt-BR" sz="1200" b="1" u="sng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 partir 2004</a:t>
            </a: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) – 80% média das maiores remunerações</a:t>
            </a:r>
          </a:p>
        </p:txBody>
      </p:sp>
      <p:sp>
        <p:nvSpPr>
          <p:cNvPr id="11" name="Divisa 47"/>
          <p:cNvSpPr/>
          <p:nvPr/>
        </p:nvSpPr>
        <p:spPr>
          <a:xfrm>
            <a:off x="4808377" y="2833177"/>
            <a:ext cx="2192804" cy="9955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61472"/>
              <a:gd name="f7" fmla="val 881818"/>
              <a:gd name="f8" fmla="val 228144"/>
              <a:gd name="f9" fmla="val 440909"/>
              <a:gd name="f10" fmla="+- 0 0 -90"/>
              <a:gd name="f11" fmla="*/ f3 1 2761472"/>
              <a:gd name="f12" fmla="*/ f4 1 881818"/>
              <a:gd name="f13" fmla="+- f7 0 f5"/>
              <a:gd name="f14" fmla="+- f6 0 f5"/>
              <a:gd name="f15" fmla="*/ f10 f0 1"/>
              <a:gd name="f16" fmla="*/ f14 1 2761472"/>
              <a:gd name="f17" fmla="*/ f13 1 881818"/>
              <a:gd name="f18" fmla="*/ 0 f13 1"/>
              <a:gd name="f19" fmla="*/ 440909 f13 1"/>
              <a:gd name="f20" fmla="*/ 881818 f13 1"/>
              <a:gd name="f21" fmla="*/ 0 f14 1"/>
              <a:gd name="f22" fmla="*/ 2761472 f14 1"/>
              <a:gd name="f23" fmla="*/ 228144 f14 1"/>
              <a:gd name="f24" fmla="*/ f15 1 f2"/>
              <a:gd name="f25" fmla="*/ f18 1 881818"/>
              <a:gd name="f26" fmla="*/ f19 1 881818"/>
              <a:gd name="f27" fmla="*/ f20 1 881818"/>
              <a:gd name="f28" fmla="*/ f21 1 2761472"/>
              <a:gd name="f29" fmla="*/ f22 1 2761472"/>
              <a:gd name="f30" fmla="*/ f23 1 2761472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8 1 f16"/>
              <a:gd name="f37" fmla="*/ f25 1 f17"/>
              <a:gd name="f38" fmla="*/ f29 1 f16"/>
              <a:gd name="f39" fmla="*/ f27 1 f17"/>
              <a:gd name="f40" fmla="*/ f30 1 f16"/>
              <a:gd name="f41" fmla="*/ f26 1 f17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1 1"/>
              <a:gd name="f51" fmla="*/ f4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8" y="f49"/>
              </a:cxn>
              <a:cxn ang="f35">
                <a:pos x="f46" y="f49"/>
              </a:cxn>
              <a:cxn ang="f35">
                <a:pos x="f50" y="f51"/>
              </a:cxn>
              <a:cxn ang="f35">
                <a:pos x="f46" y="f47"/>
              </a:cxn>
            </a:cxnLst>
            <a:rect l="f42" t="f45" r="f43" b="f44"/>
            <a:pathLst>
              <a:path w="2761472" h="881818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BFBFB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Aposentadoria limitada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ao teto do INSS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(R$ </a:t>
            </a:r>
            <a:r>
              <a:rPr lang="pt-BR" sz="1200" b="1" dirty="0" smtClean="0">
                <a:solidFill>
                  <a:srgbClr val="203864"/>
                </a:solidFill>
                <a:latin typeface="Arial" pitchFamily="34"/>
                <a:cs typeface="Arial" pitchFamily="34"/>
              </a:rPr>
              <a:t>5.839,45)</a:t>
            </a:r>
            <a:endParaRPr lang="pt-BR" sz="1200" b="1" dirty="0">
              <a:solidFill>
                <a:srgbClr val="203864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2" name="Divisa 47"/>
          <p:cNvSpPr/>
          <p:nvPr/>
        </p:nvSpPr>
        <p:spPr>
          <a:xfrm>
            <a:off x="4849189" y="3901633"/>
            <a:ext cx="1932611" cy="7011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61472"/>
              <a:gd name="f7" fmla="val 881818"/>
              <a:gd name="f8" fmla="val 228144"/>
              <a:gd name="f9" fmla="val 440909"/>
              <a:gd name="f10" fmla="+- 0 0 -90"/>
              <a:gd name="f11" fmla="*/ f3 1 2761472"/>
              <a:gd name="f12" fmla="*/ f4 1 881818"/>
              <a:gd name="f13" fmla="+- f7 0 f5"/>
              <a:gd name="f14" fmla="+- f6 0 f5"/>
              <a:gd name="f15" fmla="*/ f10 f0 1"/>
              <a:gd name="f16" fmla="*/ f14 1 2761472"/>
              <a:gd name="f17" fmla="*/ f13 1 881818"/>
              <a:gd name="f18" fmla="*/ 0 f13 1"/>
              <a:gd name="f19" fmla="*/ 440909 f13 1"/>
              <a:gd name="f20" fmla="*/ 881818 f13 1"/>
              <a:gd name="f21" fmla="*/ 0 f14 1"/>
              <a:gd name="f22" fmla="*/ 2761472 f14 1"/>
              <a:gd name="f23" fmla="*/ 228144 f14 1"/>
              <a:gd name="f24" fmla="*/ f15 1 f2"/>
              <a:gd name="f25" fmla="*/ f18 1 881818"/>
              <a:gd name="f26" fmla="*/ f19 1 881818"/>
              <a:gd name="f27" fmla="*/ f20 1 881818"/>
              <a:gd name="f28" fmla="*/ f21 1 2761472"/>
              <a:gd name="f29" fmla="*/ f22 1 2761472"/>
              <a:gd name="f30" fmla="*/ f23 1 2761472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8 1 f16"/>
              <a:gd name="f37" fmla="*/ f25 1 f17"/>
              <a:gd name="f38" fmla="*/ f29 1 f16"/>
              <a:gd name="f39" fmla="*/ f27 1 f17"/>
              <a:gd name="f40" fmla="*/ f30 1 f16"/>
              <a:gd name="f41" fmla="*/ f26 1 f17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1 1"/>
              <a:gd name="f51" fmla="*/ f4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8" y="f49"/>
              </a:cxn>
              <a:cxn ang="f35">
                <a:pos x="f46" y="f49"/>
              </a:cxn>
              <a:cxn ang="f35">
                <a:pos x="f50" y="f51"/>
              </a:cxn>
              <a:cxn ang="f35">
                <a:pos x="f46" y="f47"/>
              </a:cxn>
            </a:cxnLst>
            <a:rect l="f42" t="f45" r="f43" b="f44"/>
            <a:pathLst>
              <a:path w="2761472" h="881818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BFBFB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>
                <a:solidFill>
                  <a:srgbClr val="203864"/>
                </a:solidFill>
                <a:latin typeface="Arial" pitchFamily="34"/>
                <a:cs typeface="Arial" pitchFamily="34"/>
              </a:rPr>
              <a:t>Servidores oriundos dos Estados, Municípios e DF (Benefício Especial)</a:t>
            </a:r>
          </a:p>
        </p:txBody>
      </p:sp>
      <p:sp>
        <p:nvSpPr>
          <p:cNvPr id="13" name="CaixaDeTexto 7"/>
          <p:cNvSpPr txBox="1"/>
          <p:nvPr/>
        </p:nvSpPr>
        <p:spPr>
          <a:xfrm>
            <a:off x="3440713" y="4746620"/>
            <a:ext cx="1891958" cy="276999"/>
          </a:xfrm>
          <a:prstGeom prst="rect">
            <a:avLst/>
          </a:prstGeom>
          <a:solidFill>
            <a:srgbClr val="FF0000"/>
          </a:solidFill>
          <a:ln w="9528" cap="flat">
            <a:solidFill>
              <a:srgbClr val="5B9BD5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MIGRAÇÃO RPPS -&gt; RPC</a:t>
            </a:r>
          </a:p>
        </p:txBody>
      </p:sp>
      <p:pic>
        <p:nvPicPr>
          <p:cNvPr id="1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83" y="3767854"/>
            <a:ext cx="3402740" cy="16698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aixaDeTexto 16"/>
          <p:cNvSpPr txBox="1"/>
          <p:nvPr/>
        </p:nvSpPr>
        <p:spPr>
          <a:xfrm>
            <a:off x="7113666" y="4048785"/>
            <a:ext cx="1967985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CAPÍTULO I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75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DO PLANO DE BENEFÍCIOS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Art. 1º. O presente Regulamento tem por finalidade dispor sobre o plano de benefícios previdenciários... ..., ...destinado aos </a:t>
            </a:r>
            <a:r>
              <a:rPr lang="pt-BR" sz="750" b="1" u="sng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servidores públicos titulares de cargo efetivo do Poder Executivo Federal </a:t>
            </a:r>
            <a:r>
              <a:rPr lang="pt-BR" sz="75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e seus respectivos beneficiários.</a:t>
            </a:r>
          </a:p>
        </p:txBody>
      </p:sp>
      <p:sp>
        <p:nvSpPr>
          <p:cNvPr id="17" name="Espaço Reservado para Número de Slide 16"/>
          <p:cNvSpPr txBox="1"/>
          <p:nvPr/>
        </p:nvSpPr>
        <p:spPr>
          <a:xfrm>
            <a:off x="6951617" y="5686611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4434CE-0B66-4EB5-A954-70C4888DA835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41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" name="Elipse 26"/>
          <p:cNvSpPr/>
          <p:nvPr/>
        </p:nvSpPr>
        <p:spPr>
          <a:xfrm>
            <a:off x="1865807" y="5521846"/>
            <a:ext cx="1249115" cy="11498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Ativo Alternativo</a:t>
            </a:r>
          </a:p>
        </p:txBody>
      </p:sp>
      <p:sp>
        <p:nvSpPr>
          <p:cNvPr id="20" name="Seta para cima 29"/>
          <p:cNvSpPr/>
          <p:nvPr/>
        </p:nvSpPr>
        <p:spPr>
          <a:xfrm>
            <a:off x="2315760" y="5220621"/>
            <a:ext cx="321480" cy="491721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Elipse 26"/>
          <p:cNvSpPr/>
          <p:nvPr/>
        </p:nvSpPr>
        <p:spPr>
          <a:xfrm>
            <a:off x="5156886" y="5712342"/>
            <a:ext cx="1110263" cy="95934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Ativo Alternativo</a:t>
            </a:r>
          </a:p>
        </p:txBody>
      </p:sp>
      <p:sp>
        <p:nvSpPr>
          <p:cNvPr id="22" name="Elipse 26"/>
          <p:cNvSpPr/>
          <p:nvPr/>
        </p:nvSpPr>
        <p:spPr>
          <a:xfrm>
            <a:off x="6272711" y="5686611"/>
            <a:ext cx="1061606" cy="10389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Ativo </a:t>
            </a:r>
            <a:r>
              <a:rPr lang="pt-BR" sz="1050" b="1" dirty="0" smtClean="0">
                <a:solidFill>
                  <a:srgbClr val="FFFFFF"/>
                </a:solidFill>
                <a:latin typeface="Calibri"/>
              </a:rPr>
              <a:t>Normal</a:t>
            </a:r>
            <a:endParaRPr lang="pt-BR" sz="105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Seta para cima 29"/>
          <p:cNvSpPr/>
          <p:nvPr/>
        </p:nvSpPr>
        <p:spPr>
          <a:xfrm>
            <a:off x="5562968" y="5243556"/>
            <a:ext cx="321480" cy="491721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Seta para cima 29"/>
          <p:cNvSpPr/>
          <p:nvPr/>
        </p:nvSpPr>
        <p:spPr>
          <a:xfrm>
            <a:off x="6580065" y="5231014"/>
            <a:ext cx="321480" cy="491721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38</a:t>
            </a:r>
            <a:endParaRPr lang="pt-BR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2291536" y="942348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395448" y="1607846"/>
            <a:ext cx="57148" cy="3977408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2247098" y="2889805"/>
            <a:ext cx="79236" cy="1724057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092311" y="295642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>
                <a:solidFill>
                  <a:srgbClr val="4A6279"/>
                </a:solidFill>
              </a:rPr>
              <a:t>(167 mil servidores)</a:t>
            </a:r>
            <a:endParaRPr lang="pt-BR" sz="1000" dirty="0">
              <a:solidFill>
                <a:srgbClr val="4A6279"/>
              </a:solidFill>
            </a:endParaRPr>
          </a:p>
          <a:p>
            <a:pPr algn="ctr"/>
            <a:endParaRPr lang="pt-BR" sz="1000" dirty="0">
              <a:solidFill>
                <a:srgbClr val="4A6279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-1055656" y="29566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>
                <a:solidFill>
                  <a:srgbClr val="4A6279"/>
                </a:solidFill>
              </a:rPr>
              <a:t>(239 mil servidores)</a:t>
            </a:r>
            <a:endParaRPr lang="pt-BR" sz="1000" dirty="0">
              <a:solidFill>
                <a:srgbClr val="4A6279"/>
              </a:solidFill>
            </a:endParaRPr>
          </a:p>
          <a:p>
            <a:pPr algn="ctr"/>
            <a:endParaRPr lang="pt-BR" sz="1000" dirty="0">
              <a:solidFill>
                <a:srgbClr val="4A6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sz="2800" b="1" dirty="0">
                <a:solidFill>
                  <a:srgbClr val="78C58C"/>
                </a:solidFill>
                <a:latin typeface="Calibri"/>
              </a:rPr>
              <a:t>Participantes da Funpresp - CLASSIFICAÇÃO</a:t>
            </a:r>
          </a:p>
        </p:txBody>
      </p:sp>
      <p:grpSp>
        <p:nvGrpSpPr>
          <p:cNvPr id="3" name="Diagrama 7"/>
          <p:cNvGrpSpPr/>
          <p:nvPr/>
        </p:nvGrpSpPr>
        <p:grpSpPr>
          <a:xfrm>
            <a:off x="1436566" y="2000204"/>
            <a:ext cx="6825692" cy="3030426"/>
            <a:chOff x="1915421" y="1523939"/>
            <a:chExt cx="8320216" cy="4040568"/>
          </a:xfrm>
        </p:grpSpPr>
        <p:sp>
          <p:nvSpPr>
            <p:cNvPr id="4" name="Forma livre 3"/>
            <p:cNvSpPr/>
            <p:nvPr/>
          </p:nvSpPr>
          <p:spPr>
            <a:xfrm>
              <a:off x="4910702" y="1756352"/>
              <a:ext cx="5324935" cy="14335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3504"/>
                <a:gd name="f7" fmla="val 5324938"/>
                <a:gd name="f8" fmla="val 887507"/>
                <a:gd name="f9" fmla="val 4437431"/>
                <a:gd name="f10" fmla="val 4927588"/>
                <a:gd name="f11" fmla="val 1404707"/>
                <a:gd name="f12" fmla="val 1369185"/>
                <a:gd name="f13" fmla="val 397350"/>
                <a:gd name="f14" fmla="+- 0 0 -90"/>
                <a:gd name="f15" fmla="*/ f3 1 1433504"/>
                <a:gd name="f16" fmla="*/ f4 1 5324938"/>
                <a:gd name="f17" fmla="+- f7 0 f5"/>
                <a:gd name="f18" fmla="+- f6 0 f5"/>
                <a:gd name="f19" fmla="*/ f14 f0 1"/>
                <a:gd name="f20" fmla="*/ f18 1 1433504"/>
                <a:gd name="f21" fmla="*/ f17 1 5324938"/>
                <a:gd name="f22" fmla="*/ 238922 f18 1"/>
                <a:gd name="f23" fmla="*/ 0 f17 1"/>
                <a:gd name="f24" fmla="*/ 1194582 f18 1"/>
                <a:gd name="f25" fmla="*/ 1433504 f18 1"/>
                <a:gd name="f26" fmla="*/ 238922 f17 1"/>
                <a:gd name="f27" fmla="*/ 5324938 f17 1"/>
                <a:gd name="f28" fmla="*/ 0 f18 1"/>
                <a:gd name="f29" fmla="*/ f19 1 f2"/>
                <a:gd name="f30" fmla="*/ f22 1 1433504"/>
                <a:gd name="f31" fmla="*/ f23 1 5324938"/>
                <a:gd name="f32" fmla="*/ f24 1 1433504"/>
                <a:gd name="f33" fmla="*/ f25 1 1433504"/>
                <a:gd name="f34" fmla="*/ f26 1 5324938"/>
                <a:gd name="f35" fmla="*/ f27 1 5324938"/>
                <a:gd name="f36" fmla="*/ f28 1 1433504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0"/>
                <a:gd name="f46" fmla="*/ f34 1 f21"/>
                <a:gd name="f47" fmla="*/ f35 1 f21"/>
                <a:gd name="f48" fmla="*/ f36 1 f20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5 1"/>
                <a:gd name="f57" fmla="*/ f46 f16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4"/>
                </a:cxn>
                <a:cxn ang="f41">
                  <a:pos x="f56" y="f57"/>
                </a:cxn>
                <a:cxn ang="f41">
                  <a:pos x="f56" y="f58"/>
                </a:cxn>
                <a:cxn ang="f41">
                  <a:pos x="f56" y="f58"/>
                </a:cxn>
                <a:cxn ang="f41">
                  <a:pos x="f59" y="f58"/>
                </a:cxn>
                <a:cxn ang="f41">
                  <a:pos x="f59" y="f58"/>
                </a:cxn>
                <a:cxn ang="f41">
                  <a:pos x="f59" y="f57"/>
                </a:cxn>
                <a:cxn ang="f41">
                  <a:pos x="f53" y="f54"/>
                </a:cxn>
              </a:cxnLst>
              <a:rect l="f49" t="f52" r="f50" b="f51"/>
              <a:pathLst>
                <a:path w="1433504" h="5324938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7"/>
                    <a:pt x="f12" y="f7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12" y="f5"/>
                  </a:lnTo>
                  <a:cubicBezTo>
                    <a:pt x="f11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576A7C">
                <a:alpha val="89804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85735" tIns="145355" rIns="238219" bIns="145355" anchor="ctr" anchorCtr="0" compatLnSpc="1">
              <a:noAutofit/>
            </a:bodyPr>
            <a:lstStyle/>
            <a:p>
              <a:pPr marL="171450" lvl="1" indent="-171450" algn="just" defTabSz="666748">
                <a:lnSpc>
                  <a:spcPct val="90000"/>
                </a:lnSpc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>
                  <a:solidFill>
                    <a:srgbClr val="FFFFFF"/>
                  </a:solidFill>
                  <a:latin typeface="Calibri"/>
                </a:rPr>
                <a:t>Esteja submetido ao teto do RGPS; </a:t>
              </a:r>
              <a:r>
                <a:rPr lang="pt-BR" sz="1500" b="1">
                  <a:solidFill>
                    <a:srgbClr val="FFFFFF"/>
                  </a:solidFill>
                  <a:latin typeface="Calibri"/>
                </a:rPr>
                <a:t> </a:t>
              </a:r>
              <a:endParaRPr lang="pt-BR" sz="1500" b="1" u="sng">
                <a:solidFill>
                  <a:srgbClr val="FFFFFF"/>
                </a:solidFill>
                <a:latin typeface="Calibri"/>
              </a:endParaRPr>
            </a:p>
            <a:p>
              <a:pPr marL="171450" lvl="1" indent="-171450" algn="just" defTabSz="666748">
                <a:lnSpc>
                  <a:spcPct val="90000"/>
                </a:lnSpc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>
                  <a:solidFill>
                    <a:srgbClr val="FFFFFF"/>
                  </a:solidFill>
                  <a:latin typeface="Calibri"/>
                </a:rPr>
                <a:t>Possua base de contribuição &gt; ao teto; e</a:t>
              </a:r>
            </a:p>
            <a:p>
              <a:pPr marL="171450" lvl="1" indent="-171450" algn="just" defTabSz="666748">
                <a:lnSpc>
                  <a:spcPct val="90000"/>
                </a:lnSpc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pt-BR" sz="1500" u="sng">
                  <a:solidFill>
                    <a:srgbClr val="FFFFFF"/>
                  </a:solidFill>
                  <a:latin typeface="Calibri"/>
                </a:rPr>
                <a:t>Contribuição Paritária </a:t>
              </a:r>
              <a:r>
                <a:rPr lang="pt-BR" sz="1500">
                  <a:solidFill>
                    <a:srgbClr val="FFFFFF"/>
                  </a:solidFill>
                  <a:latin typeface="Calibri"/>
                </a:rPr>
                <a:t>do Patrocinador.</a:t>
              </a: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1915421" y="1523939"/>
              <a:ext cx="2995272" cy="1994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95277"/>
                <a:gd name="f7" fmla="val 1994457"/>
                <a:gd name="f8" fmla="val 332416"/>
                <a:gd name="f9" fmla="val 148828"/>
                <a:gd name="f10" fmla="val 2662861"/>
                <a:gd name="f11" fmla="val 2846449"/>
                <a:gd name="f12" fmla="val 1662041"/>
                <a:gd name="f13" fmla="val 1845629"/>
                <a:gd name="f14" fmla="+- 0 0 -90"/>
                <a:gd name="f15" fmla="*/ f3 1 2995277"/>
                <a:gd name="f16" fmla="*/ f4 1 1994457"/>
                <a:gd name="f17" fmla="+- f7 0 f5"/>
                <a:gd name="f18" fmla="+- f6 0 f5"/>
                <a:gd name="f19" fmla="*/ f14 f0 1"/>
                <a:gd name="f20" fmla="*/ f18 1 2995277"/>
                <a:gd name="f21" fmla="*/ f17 1 1994457"/>
                <a:gd name="f22" fmla="*/ 0 f18 1"/>
                <a:gd name="f23" fmla="*/ 332416 f17 1"/>
                <a:gd name="f24" fmla="*/ 332416 f18 1"/>
                <a:gd name="f25" fmla="*/ 0 f17 1"/>
                <a:gd name="f26" fmla="*/ 2662861 f18 1"/>
                <a:gd name="f27" fmla="*/ 2995277 f18 1"/>
                <a:gd name="f28" fmla="*/ 1662041 f17 1"/>
                <a:gd name="f29" fmla="*/ 1994457 f17 1"/>
                <a:gd name="f30" fmla="*/ f19 1 f2"/>
                <a:gd name="f31" fmla="*/ f22 1 2995277"/>
                <a:gd name="f32" fmla="*/ f23 1 1994457"/>
                <a:gd name="f33" fmla="*/ f24 1 2995277"/>
                <a:gd name="f34" fmla="*/ f25 1 1994457"/>
                <a:gd name="f35" fmla="*/ f26 1 2995277"/>
                <a:gd name="f36" fmla="*/ f27 1 2995277"/>
                <a:gd name="f37" fmla="*/ f28 1 1994457"/>
                <a:gd name="f38" fmla="*/ f29 1 19944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995277" h="19944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73C594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153029" tIns="113027" rIns="153029" bIns="113027" anchor="ctr" anchorCtr="1" compatLnSpc="1">
              <a:noAutofit/>
            </a:bodyPr>
            <a:lstStyle/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Participante </a:t>
              </a:r>
            </a:p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Ativo Normal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910702" y="3769504"/>
              <a:ext cx="5324935" cy="1595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5566"/>
                <a:gd name="f7" fmla="val 5324938"/>
                <a:gd name="f8" fmla="val 887507"/>
                <a:gd name="f9" fmla="val 4437431"/>
                <a:gd name="f10" fmla="val 4927588"/>
                <a:gd name="f11" fmla="val 1559890"/>
                <a:gd name="f12" fmla="val 1515882"/>
                <a:gd name="f13" fmla="val 397350"/>
                <a:gd name="f14" fmla="+- 0 0 -90"/>
                <a:gd name="f15" fmla="*/ f3 1 1595566"/>
                <a:gd name="f16" fmla="*/ f4 1 5324938"/>
                <a:gd name="f17" fmla="+- f7 0 f5"/>
                <a:gd name="f18" fmla="+- f6 0 f5"/>
                <a:gd name="f19" fmla="*/ f14 f0 1"/>
                <a:gd name="f20" fmla="*/ f18 1 1595566"/>
                <a:gd name="f21" fmla="*/ f17 1 5324938"/>
                <a:gd name="f22" fmla="*/ 265933 f18 1"/>
                <a:gd name="f23" fmla="*/ 0 f17 1"/>
                <a:gd name="f24" fmla="*/ 1329633 f18 1"/>
                <a:gd name="f25" fmla="*/ 1595566 f18 1"/>
                <a:gd name="f26" fmla="*/ 265933 f17 1"/>
                <a:gd name="f27" fmla="*/ 5324938 f17 1"/>
                <a:gd name="f28" fmla="*/ 0 f18 1"/>
                <a:gd name="f29" fmla="*/ f19 1 f2"/>
                <a:gd name="f30" fmla="*/ f22 1 1595566"/>
                <a:gd name="f31" fmla="*/ f23 1 5324938"/>
                <a:gd name="f32" fmla="*/ f24 1 1595566"/>
                <a:gd name="f33" fmla="*/ f25 1 1595566"/>
                <a:gd name="f34" fmla="*/ f26 1 5324938"/>
                <a:gd name="f35" fmla="*/ f27 1 5324938"/>
                <a:gd name="f36" fmla="*/ f28 1 159556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0"/>
                <a:gd name="f46" fmla="*/ f34 1 f21"/>
                <a:gd name="f47" fmla="*/ f35 1 f21"/>
                <a:gd name="f48" fmla="*/ f36 1 f20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5 1"/>
                <a:gd name="f57" fmla="*/ f46 f16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4"/>
                </a:cxn>
                <a:cxn ang="f41">
                  <a:pos x="f56" y="f57"/>
                </a:cxn>
                <a:cxn ang="f41">
                  <a:pos x="f56" y="f58"/>
                </a:cxn>
                <a:cxn ang="f41">
                  <a:pos x="f56" y="f58"/>
                </a:cxn>
                <a:cxn ang="f41">
                  <a:pos x="f59" y="f58"/>
                </a:cxn>
                <a:cxn ang="f41">
                  <a:pos x="f59" y="f58"/>
                </a:cxn>
                <a:cxn ang="f41">
                  <a:pos x="f59" y="f57"/>
                </a:cxn>
                <a:cxn ang="f41">
                  <a:pos x="f53" y="f54"/>
                </a:cxn>
              </a:cxnLst>
              <a:rect l="f49" t="f52" r="f50" b="f51"/>
              <a:pathLst>
                <a:path w="1595566" h="5324938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7"/>
                    <a:pt x="f12" y="f7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12" y="f5"/>
                  </a:lnTo>
                  <a:cubicBezTo>
                    <a:pt x="f11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576A7C">
                <a:alpha val="89804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85735" tIns="151287" rIns="244151" bIns="151287" anchor="ctr" anchorCtr="0" compatLnSpc="1">
              <a:noAutofit/>
            </a:bodyPr>
            <a:lstStyle/>
            <a:p>
              <a:pPr marL="171450" lvl="1" indent="-171450" algn="just" defTabSz="666748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dirty="0">
                  <a:solidFill>
                    <a:srgbClr val="FFFFFF"/>
                  </a:solidFill>
                  <a:latin typeface="Calibri"/>
                </a:rPr>
                <a:t>Possua base de contribuição = ou &lt; ao teto; </a:t>
              </a:r>
              <a:r>
                <a:rPr lang="pt-BR" sz="1500" b="1" u="sng" dirty="0">
                  <a:solidFill>
                    <a:srgbClr val="FFFFFF"/>
                  </a:solidFill>
                  <a:latin typeface="Calibri"/>
                </a:rPr>
                <a:t>ou</a:t>
              </a:r>
            </a:p>
            <a:p>
              <a:pPr marL="171450" lvl="1" indent="-171450" algn="just" defTabSz="666748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dirty="0">
                  <a:solidFill>
                    <a:srgbClr val="FFFFFF"/>
                  </a:solidFill>
                  <a:latin typeface="Calibri"/>
                </a:rPr>
                <a:t>Não esteja submetido ao teto do RGPS.</a:t>
              </a:r>
              <a:endParaRPr lang="pt-BR" sz="1500" b="1" u="sng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915421" y="3570055"/>
              <a:ext cx="2995272" cy="1994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95277"/>
                <a:gd name="f7" fmla="val 1994457"/>
                <a:gd name="f8" fmla="val 332416"/>
                <a:gd name="f9" fmla="val 148828"/>
                <a:gd name="f10" fmla="val 2662861"/>
                <a:gd name="f11" fmla="val 2846449"/>
                <a:gd name="f12" fmla="val 1662041"/>
                <a:gd name="f13" fmla="val 1845629"/>
                <a:gd name="f14" fmla="+- 0 0 -90"/>
                <a:gd name="f15" fmla="*/ f3 1 2995277"/>
                <a:gd name="f16" fmla="*/ f4 1 1994457"/>
                <a:gd name="f17" fmla="+- f7 0 f5"/>
                <a:gd name="f18" fmla="+- f6 0 f5"/>
                <a:gd name="f19" fmla="*/ f14 f0 1"/>
                <a:gd name="f20" fmla="*/ f18 1 2995277"/>
                <a:gd name="f21" fmla="*/ f17 1 1994457"/>
                <a:gd name="f22" fmla="*/ 0 f18 1"/>
                <a:gd name="f23" fmla="*/ 332416 f17 1"/>
                <a:gd name="f24" fmla="*/ 332416 f18 1"/>
                <a:gd name="f25" fmla="*/ 0 f17 1"/>
                <a:gd name="f26" fmla="*/ 2662861 f18 1"/>
                <a:gd name="f27" fmla="*/ 2995277 f18 1"/>
                <a:gd name="f28" fmla="*/ 1662041 f17 1"/>
                <a:gd name="f29" fmla="*/ 1994457 f17 1"/>
                <a:gd name="f30" fmla="*/ f19 1 f2"/>
                <a:gd name="f31" fmla="*/ f22 1 2995277"/>
                <a:gd name="f32" fmla="*/ f23 1 1994457"/>
                <a:gd name="f33" fmla="*/ f24 1 2995277"/>
                <a:gd name="f34" fmla="*/ f25 1 1994457"/>
                <a:gd name="f35" fmla="*/ f26 1 2995277"/>
                <a:gd name="f36" fmla="*/ f27 1 2995277"/>
                <a:gd name="f37" fmla="*/ f28 1 1994457"/>
                <a:gd name="f38" fmla="*/ f29 1 19944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995277" h="19944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73C594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153029" tIns="113027" rIns="153029" bIns="113027" anchor="ctr" anchorCtr="1" compatLnSpc="1">
              <a:noAutofit/>
            </a:bodyPr>
            <a:lstStyle/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Participante</a:t>
              </a:r>
            </a:p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 Ativo Alternativo</a:t>
              </a:r>
            </a:p>
            <a:p>
              <a:pPr algn="ctr" defTabSz="933449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1" dirty="0">
                  <a:solidFill>
                    <a:srgbClr val="FFFFFF"/>
                  </a:solidFill>
                  <a:latin typeface="Calibri"/>
                </a:rPr>
                <a:t>(mantém RPPS; igual PGBL)</a:t>
              </a:r>
            </a:p>
          </p:txBody>
        </p:sp>
      </p:grpSp>
      <p:sp>
        <p:nvSpPr>
          <p:cNvPr id="8" name="CaixaDeTexto 8"/>
          <p:cNvSpPr txBox="1"/>
          <p:nvPr/>
        </p:nvSpPr>
        <p:spPr>
          <a:xfrm>
            <a:off x="2718683" y="1615018"/>
            <a:ext cx="599479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000000"/>
                </a:solidFill>
                <a:latin typeface="Calibri Light"/>
              </a:rPr>
              <a:t>Os participantes do plano são classificados em:</a:t>
            </a:r>
            <a:endParaRPr lang="pt-BR" sz="1350" b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2109576" y="5324455"/>
            <a:ext cx="5503496" cy="196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b="1" u="sng">
                <a:solidFill>
                  <a:srgbClr val="000000"/>
                </a:solidFill>
                <a:latin typeface="Calibri"/>
              </a:rPr>
              <a:t>Base de contribuição</a:t>
            </a:r>
            <a:r>
              <a:rPr lang="pt-BR" sz="825" b="1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25">
                <a:solidFill>
                  <a:srgbClr val="000000"/>
                </a:solidFill>
                <a:latin typeface="Calibri"/>
              </a:rPr>
              <a:t>= Vencimento do servidor no cargo efetivo + vantagens pecuniárias permanentes + DAS.</a:t>
            </a:r>
          </a:p>
        </p:txBody>
      </p:sp>
      <p:sp>
        <p:nvSpPr>
          <p:cNvPr id="10" name="Espaço Reservado para Número de Slide 11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56F54A-7DA5-40A3-9B09-863C4D0F4600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723905" y="95964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39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6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057538" y="454077"/>
            <a:ext cx="7054274" cy="33358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78C58C"/>
                </a:solidFill>
                <a:latin typeface="Calibri"/>
              </a:rPr>
              <a:t>Participantes Ativo Normal - CONTRIBUIÇÃO</a:t>
            </a:r>
          </a:p>
        </p:txBody>
      </p:sp>
      <p:sp>
        <p:nvSpPr>
          <p:cNvPr id="3" name="Espaço Reservado para Número de Slide 4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E867C3-193F-4F59-9F32-4DBA9AAC0B35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tângulo 5"/>
          <p:cNvSpPr/>
          <p:nvPr/>
        </p:nvSpPr>
        <p:spPr>
          <a:xfrm>
            <a:off x="1935328" y="1556266"/>
            <a:ext cx="5371679" cy="253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>
                <a:solidFill>
                  <a:srgbClr val="78C58C"/>
                </a:solidFill>
                <a:latin typeface="Arial" pitchFamily="34"/>
                <a:cs typeface="Arial" pitchFamily="34"/>
              </a:rPr>
              <a:t>Contribuição Básica: 8,5%, 8,0% ou 7,5% do Salário Participação (SP)</a:t>
            </a:r>
          </a:p>
        </p:txBody>
      </p:sp>
      <p:sp>
        <p:nvSpPr>
          <p:cNvPr id="6" name="Forma livre 7"/>
          <p:cNvSpPr/>
          <p:nvPr/>
        </p:nvSpPr>
        <p:spPr>
          <a:xfrm>
            <a:off x="5475997" y="2440166"/>
            <a:ext cx="2965865" cy="816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7147" tIns="57147" rIns="57147" bIns="57147" anchor="ctr" anchorCtr="0" compatLnSpc="1">
            <a:noAutofit/>
          </a:bodyPr>
          <a:lstStyle/>
          <a:p>
            <a:pPr defTabSz="666734">
              <a:lnSpc>
                <a:spcPct val="90000"/>
              </a:lnSpc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4A6279"/>
                </a:solidFill>
                <a:latin typeface="Arial" pitchFamily="34"/>
                <a:cs typeface="Arial" pitchFamily="34"/>
              </a:rPr>
              <a:t>Contribuição Básica</a:t>
            </a:r>
          </a:p>
          <a:p>
            <a:pPr defTabSz="666734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A6279"/>
                </a:solidFill>
                <a:latin typeface="Arial" pitchFamily="34"/>
                <a:cs typeface="Arial" pitchFamily="34"/>
              </a:rPr>
              <a:t>(paridade do Patrocinador)</a:t>
            </a:r>
          </a:p>
        </p:txBody>
      </p:sp>
      <p:sp>
        <p:nvSpPr>
          <p:cNvPr id="7" name="Elipse 8"/>
          <p:cNvSpPr/>
          <p:nvPr/>
        </p:nvSpPr>
        <p:spPr>
          <a:xfrm>
            <a:off x="2357534" y="3478405"/>
            <a:ext cx="816733" cy="781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RAP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75,06%</a:t>
            </a:r>
          </a:p>
        </p:txBody>
      </p:sp>
      <p:sp>
        <p:nvSpPr>
          <p:cNvPr id="8" name="Forma livre 9"/>
          <p:cNvSpPr/>
          <p:nvPr/>
        </p:nvSpPr>
        <p:spPr>
          <a:xfrm>
            <a:off x="2198654" y="4050863"/>
            <a:ext cx="1176503" cy="816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1437"/>
              <a:gd name="f7" fmla="val 1088981"/>
              <a:gd name="f8" fmla="+- 0 0 -90"/>
              <a:gd name="f9" fmla="*/ f3 1 1971437"/>
              <a:gd name="f10" fmla="*/ f4 1 1088981"/>
              <a:gd name="f11" fmla="+- f7 0 f5"/>
              <a:gd name="f12" fmla="+- f6 0 f5"/>
              <a:gd name="f13" fmla="*/ f8 f0 1"/>
              <a:gd name="f14" fmla="*/ f12 1 1971437"/>
              <a:gd name="f15" fmla="*/ f11 1 1088981"/>
              <a:gd name="f16" fmla="*/ 0 f12 1"/>
              <a:gd name="f17" fmla="*/ 0 f11 1"/>
              <a:gd name="f18" fmla="*/ 1971437 f12 1"/>
              <a:gd name="f19" fmla="*/ 1088981 f11 1"/>
              <a:gd name="f20" fmla="*/ f13 1 f2"/>
              <a:gd name="f21" fmla="*/ f16 1 1971437"/>
              <a:gd name="f22" fmla="*/ f17 1 1088981"/>
              <a:gd name="f23" fmla="*/ f18 1 1971437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971437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8C58C"/>
                </a:solidFill>
                <a:latin typeface="Calibri"/>
              </a:rPr>
              <a:t>Reserva Acumulada pelo  Participante</a:t>
            </a:r>
          </a:p>
        </p:txBody>
      </p:sp>
      <p:sp>
        <p:nvSpPr>
          <p:cNvPr id="9" name="Elipse 10"/>
          <p:cNvSpPr/>
          <p:nvPr/>
        </p:nvSpPr>
        <p:spPr>
          <a:xfrm>
            <a:off x="4634733" y="3460677"/>
            <a:ext cx="816733" cy="781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FCBE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17,94%</a:t>
            </a:r>
          </a:p>
        </p:txBody>
      </p:sp>
      <p:sp>
        <p:nvSpPr>
          <p:cNvPr id="10" name="Forma livre 11"/>
          <p:cNvSpPr/>
          <p:nvPr/>
        </p:nvSpPr>
        <p:spPr>
          <a:xfrm>
            <a:off x="4335915" y="4116020"/>
            <a:ext cx="1603874" cy="788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Fundo de Cobertura de Benefícios Extraordinários</a:t>
            </a:r>
          </a:p>
        </p:txBody>
      </p:sp>
      <p:sp>
        <p:nvSpPr>
          <p:cNvPr id="11" name="Elipse 12"/>
          <p:cNvSpPr/>
          <p:nvPr/>
        </p:nvSpPr>
        <p:spPr>
          <a:xfrm>
            <a:off x="6422112" y="3476052"/>
            <a:ext cx="816733" cy="781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PGA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 smtClean="0">
                <a:solidFill>
                  <a:srgbClr val="FFFFFF"/>
                </a:solidFill>
                <a:latin typeface="Calibri"/>
              </a:rPr>
              <a:t>...3,0%</a:t>
            </a:r>
            <a:endParaRPr lang="pt-BR" sz="105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CaixaDeTexto 17"/>
          <p:cNvSpPr txBox="1"/>
          <p:nvPr/>
        </p:nvSpPr>
        <p:spPr>
          <a:xfrm>
            <a:off x="1735499" y="2786281"/>
            <a:ext cx="2102813" cy="392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78C58C"/>
                </a:solidFill>
                <a:latin typeface="Calibri"/>
              </a:rPr>
              <a:t>8,5%     +   8,5%    =   17,0%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>
                <a:solidFill>
                  <a:srgbClr val="78C58C"/>
                </a:solidFill>
                <a:latin typeface="Calibri"/>
              </a:rPr>
              <a:t>(participante)     (patrocinador)           ( 100% )</a:t>
            </a:r>
          </a:p>
        </p:txBody>
      </p:sp>
      <p:sp>
        <p:nvSpPr>
          <p:cNvPr id="14" name="Elipse 18"/>
          <p:cNvSpPr/>
          <p:nvPr/>
        </p:nvSpPr>
        <p:spPr>
          <a:xfrm>
            <a:off x="7541098" y="3442963"/>
            <a:ext cx="816733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  <a:latin typeface="Calibri"/>
              </a:rPr>
              <a:t>PAR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 i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(</a:t>
            </a:r>
            <a:r>
              <a:rPr lang="pt-BR" sz="675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opcional</a:t>
            </a:r>
            <a:r>
              <a:rPr lang="pt-BR" sz="675" i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)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Seguradora</a:t>
            </a:r>
          </a:p>
        </p:txBody>
      </p:sp>
      <p:sp>
        <p:nvSpPr>
          <p:cNvPr id="15" name="CaixaDeTexto 20"/>
          <p:cNvSpPr txBox="1"/>
          <p:nvPr/>
        </p:nvSpPr>
        <p:spPr>
          <a:xfrm>
            <a:off x="7504730" y="2947863"/>
            <a:ext cx="831244" cy="230832"/>
          </a:xfrm>
          <a:prstGeom prst="rect">
            <a:avLst/>
          </a:prstGeom>
          <a:noFill/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Seguradora</a:t>
            </a:r>
          </a:p>
        </p:txBody>
      </p:sp>
      <p:cxnSp>
        <p:nvCxnSpPr>
          <p:cNvPr id="16" name="Conector de seta reta 21"/>
          <p:cNvCxnSpPr/>
          <p:nvPr/>
        </p:nvCxnSpPr>
        <p:spPr>
          <a:xfrm>
            <a:off x="7789694" y="3168684"/>
            <a:ext cx="159778" cy="449871"/>
          </a:xfrm>
          <a:prstGeom prst="straightConnector1">
            <a:avLst/>
          </a:prstGeom>
          <a:noFill/>
          <a:ln w="63495" cap="flat">
            <a:solidFill>
              <a:srgbClr val="FF0000"/>
            </a:solidFill>
            <a:prstDash val="solid"/>
            <a:miter/>
            <a:tailEnd type="arrow"/>
          </a:ln>
        </p:spPr>
      </p:cxnSp>
      <p:pic>
        <p:nvPicPr>
          <p:cNvPr id="17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67" y="2746121"/>
            <a:ext cx="663641" cy="33289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8" name="Conector angulado 18"/>
          <p:cNvCxnSpPr>
            <a:stCxn id="7" idx="0"/>
            <a:endCxn id="17" idx="2"/>
          </p:cNvCxnSpPr>
          <p:nvPr/>
        </p:nvCxnSpPr>
        <p:spPr>
          <a:xfrm rot="5400000" flipH="1" flipV="1">
            <a:off x="3702399" y="2142516"/>
            <a:ext cx="399390" cy="2272388"/>
          </a:xfrm>
          <a:prstGeom prst="bentConnector3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19" name="Conector angulado 20"/>
          <p:cNvCxnSpPr>
            <a:stCxn id="11" idx="0"/>
            <a:endCxn id="17" idx="2"/>
          </p:cNvCxnSpPr>
          <p:nvPr/>
        </p:nvCxnSpPr>
        <p:spPr>
          <a:xfrm rot="16200000" flipV="1">
            <a:off x="5735866" y="2381438"/>
            <a:ext cx="397037" cy="1792191"/>
          </a:xfrm>
          <a:prstGeom prst="bentConnector3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20" name="Conector reto 22"/>
          <p:cNvCxnSpPr>
            <a:stCxn id="9" idx="0"/>
          </p:cNvCxnSpPr>
          <p:nvPr/>
        </p:nvCxnSpPr>
        <p:spPr>
          <a:xfrm flipV="1">
            <a:off x="5043098" y="3277534"/>
            <a:ext cx="0" cy="183143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pic>
        <p:nvPicPr>
          <p:cNvPr id="25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4" t="-14437" r="-10244" b="-10854"/>
          <a:stretch/>
        </p:blipFill>
        <p:spPr bwMode="auto">
          <a:xfrm>
            <a:off x="4598879" y="4808431"/>
            <a:ext cx="985796" cy="968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" name="Forma livre 25"/>
          <p:cNvSpPr/>
          <p:nvPr/>
        </p:nvSpPr>
        <p:spPr>
          <a:xfrm>
            <a:off x="6358693" y="4460538"/>
            <a:ext cx="1510889" cy="507404"/>
          </a:xfrm>
          <a:custGeom>
            <a:avLst/>
            <a:gdLst>
              <a:gd name="connsiteX0" fmla="*/ 0 w 1633472"/>
              <a:gd name="connsiteY0" fmla="*/ 0 h 1088981"/>
              <a:gd name="connsiteX1" fmla="*/ 1633472 w 1633472"/>
              <a:gd name="connsiteY1" fmla="*/ 0 h 1088981"/>
              <a:gd name="connsiteX2" fmla="*/ 1633472 w 1633472"/>
              <a:gd name="connsiteY2" fmla="*/ 1088981 h 1088981"/>
              <a:gd name="connsiteX3" fmla="*/ 0 w 1633472"/>
              <a:gd name="connsiteY3" fmla="*/ 1088981 h 1088981"/>
              <a:gd name="connsiteX4" fmla="*/ 0 w 1633472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72" h="1088981">
                <a:moveTo>
                  <a:pt x="0" y="0"/>
                </a:moveTo>
                <a:lnTo>
                  <a:pt x="1633472" y="0"/>
                </a:lnTo>
                <a:lnTo>
                  <a:pt x="1633472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35" tIns="51435" rIns="51435" bIns="51435" numCol="1" spcCol="1270" anchor="ctr" anchorCtr="0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Despesas Administrativas</a:t>
            </a:r>
          </a:p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(taxa de carregamento)</a:t>
            </a:r>
          </a:p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7,0% -&gt; </a:t>
            </a:r>
            <a:r>
              <a:rPr lang="pt-BR" sz="1050" dirty="0" smtClean="0">
                <a:solidFill>
                  <a:srgbClr val="78C58C"/>
                </a:solidFill>
                <a:latin typeface="Calibri"/>
              </a:rPr>
              <a:t>3,0% (9 </a:t>
            </a:r>
            <a:r>
              <a:rPr lang="pt-BR" sz="1050" dirty="0">
                <a:solidFill>
                  <a:srgbClr val="78C58C"/>
                </a:solidFill>
                <a:latin typeface="Calibri"/>
              </a:rPr>
              <a:t>anos)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786905" y="90860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2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960764" y="664463"/>
            <a:ext cx="7220493" cy="333580"/>
          </a:xfrm>
        </p:spPr>
        <p:txBody>
          <a:bodyPr>
            <a:noAutofit/>
          </a:bodyPr>
          <a:lstStyle/>
          <a:p>
            <a:pPr lvl="0"/>
            <a:r>
              <a:rPr lang="pt-BR" sz="2800" b="1" dirty="0">
                <a:solidFill>
                  <a:srgbClr val="78C58C"/>
                </a:solidFill>
                <a:latin typeface="Calibri"/>
              </a:rPr>
              <a:t>Participante Ativo Alternativo - CONTRIBUIÇÃO</a:t>
            </a:r>
          </a:p>
        </p:txBody>
      </p:sp>
      <p:sp>
        <p:nvSpPr>
          <p:cNvPr id="3" name="Espaço Reservado para Número de Slide 2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25B657-8F2E-45CE-B0AD-D9FBD33E58A9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87717" y="2330571"/>
            <a:ext cx="3566516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i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Sem contrapartida da União</a:t>
            </a:r>
          </a:p>
        </p:txBody>
      </p:sp>
      <p:sp>
        <p:nvSpPr>
          <p:cNvPr id="5" name="Retângulo 6"/>
          <p:cNvSpPr/>
          <p:nvPr/>
        </p:nvSpPr>
        <p:spPr>
          <a:xfrm>
            <a:off x="5571011" y="5327980"/>
            <a:ext cx="257398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78C58C"/>
                </a:solidFill>
                <a:latin typeface="Calibri"/>
              </a:rPr>
              <a:t> </a:t>
            </a:r>
            <a:r>
              <a:rPr lang="pt-BR" sz="1350" dirty="0" smtClean="0">
                <a:solidFill>
                  <a:srgbClr val="78C58C"/>
                </a:solidFill>
                <a:latin typeface="Calibri"/>
              </a:rPr>
              <a:t>Contribuição Facultativa sem taxa</a:t>
            </a:r>
            <a:endParaRPr lang="pt-BR" sz="1350" dirty="0">
              <a:solidFill>
                <a:srgbClr val="78C58C"/>
              </a:solidFill>
              <a:latin typeface="Calibri"/>
            </a:endParaRPr>
          </a:p>
        </p:txBody>
      </p:sp>
      <p:sp>
        <p:nvSpPr>
          <p:cNvPr id="6" name="Retângulo 9"/>
          <p:cNvSpPr/>
          <p:nvPr/>
        </p:nvSpPr>
        <p:spPr>
          <a:xfrm>
            <a:off x="5517124" y="4214689"/>
            <a:ext cx="257398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78C58C"/>
                </a:solidFill>
                <a:latin typeface="Calibri"/>
              </a:rPr>
              <a:t>Substitui um Plano Privado (PGBL)</a:t>
            </a:r>
          </a:p>
        </p:txBody>
      </p:sp>
      <p:sp>
        <p:nvSpPr>
          <p:cNvPr id="7" name="Retângulo 12"/>
          <p:cNvSpPr/>
          <p:nvPr/>
        </p:nvSpPr>
        <p:spPr>
          <a:xfrm>
            <a:off x="5517124" y="3639071"/>
            <a:ext cx="257398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78C58C"/>
                </a:solidFill>
                <a:latin typeface="Calibri"/>
              </a:rPr>
              <a:t>Pode fazer Consignado</a:t>
            </a:r>
          </a:p>
        </p:txBody>
      </p:sp>
      <p:sp>
        <p:nvSpPr>
          <p:cNvPr id="9" name="Retângulo 16"/>
          <p:cNvSpPr/>
          <p:nvPr/>
        </p:nvSpPr>
        <p:spPr>
          <a:xfrm>
            <a:off x="5517851" y="4782206"/>
            <a:ext cx="2716131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78C58C"/>
                </a:solidFill>
                <a:latin typeface="Calibri"/>
              </a:rPr>
              <a:t>Pode portar do PGBL para Funpresp</a:t>
            </a:r>
          </a:p>
        </p:txBody>
      </p:sp>
      <p:sp>
        <p:nvSpPr>
          <p:cNvPr id="10" name="Retângulo 17"/>
          <p:cNvSpPr/>
          <p:nvPr/>
        </p:nvSpPr>
        <p:spPr>
          <a:xfrm>
            <a:off x="4643806" y="2785938"/>
            <a:ext cx="4572002" cy="4385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4A6279"/>
                </a:solidFill>
                <a:latin typeface="Calibri"/>
              </a:rPr>
              <a:t>Dedução Fiscal sobre os valores das contribuições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i="1" dirty="0">
                <a:solidFill>
                  <a:srgbClr val="4A6279"/>
                </a:solidFill>
                <a:latin typeface="Calibri"/>
              </a:rPr>
              <a:t>(até 20,5% </a:t>
            </a:r>
            <a:r>
              <a:rPr lang="pt-BR" sz="450" i="1" dirty="0">
                <a:solidFill>
                  <a:srgbClr val="4A6279"/>
                </a:solidFill>
                <a:latin typeface="Calibri"/>
              </a:rPr>
              <a:t>(8,5% + 12%) </a:t>
            </a:r>
            <a:r>
              <a:rPr lang="pt-BR" sz="1050" b="1" i="1" u="sng" dirty="0">
                <a:solidFill>
                  <a:srgbClr val="4A6279"/>
                </a:solidFill>
                <a:latin typeface="Calibri"/>
              </a:rPr>
              <a:t>mensalmente – </a:t>
            </a:r>
            <a:r>
              <a:rPr lang="pt-BR" sz="450" b="1" u="sng" dirty="0">
                <a:solidFill>
                  <a:srgbClr val="4A6279"/>
                </a:solidFill>
                <a:latin typeface="Calibri"/>
              </a:rPr>
              <a:t>lei 13.043, de 2014</a:t>
            </a:r>
            <a:r>
              <a:rPr lang="pt-BR" sz="450" dirty="0">
                <a:solidFill>
                  <a:srgbClr val="4A6279"/>
                </a:solidFill>
                <a:latin typeface="Calibri"/>
              </a:rPr>
              <a:t>)</a:t>
            </a:r>
          </a:p>
        </p:txBody>
      </p:sp>
      <p:sp>
        <p:nvSpPr>
          <p:cNvPr id="11" name="Arredondar Retângulo em um Canto Diagonal 19"/>
          <p:cNvSpPr/>
          <p:nvPr/>
        </p:nvSpPr>
        <p:spPr>
          <a:xfrm>
            <a:off x="5417425" y="5327981"/>
            <a:ext cx="2965358" cy="2770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Arredondar Retângulo em um Canto Diagonal 20"/>
          <p:cNvSpPr/>
          <p:nvPr/>
        </p:nvSpPr>
        <p:spPr>
          <a:xfrm>
            <a:off x="5393233" y="3655674"/>
            <a:ext cx="2965358" cy="2770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Arredondar Retângulo em um Canto Diagonal 21"/>
          <p:cNvSpPr/>
          <p:nvPr/>
        </p:nvSpPr>
        <p:spPr>
          <a:xfrm>
            <a:off x="5393233" y="4236433"/>
            <a:ext cx="2965358" cy="2770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Arredondar Retângulo em um Canto Diagonal 22"/>
          <p:cNvSpPr/>
          <p:nvPr/>
        </p:nvSpPr>
        <p:spPr>
          <a:xfrm>
            <a:off x="5393233" y="4784416"/>
            <a:ext cx="2965358" cy="2770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tângulo 33"/>
          <p:cNvSpPr/>
          <p:nvPr/>
        </p:nvSpPr>
        <p:spPr>
          <a:xfrm rot="924101">
            <a:off x="3734468" y="2013318"/>
            <a:ext cx="943667" cy="8897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73C594"/>
          </a:solidFill>
          <a:ln w="3172" cap="flat">
            <a:solidFill>
              <a:srgbClr val="73C594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Contribuição Mínima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R$ </a:t>
            </a:r>
            <a:r>
              <a:rPr lang="pt-BR" sz="1050" dirty="0" smtClean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105,21</a:t>
            </a:r>
            <a:endParaRPr lang="pt-BR" sz="1050" dirty="0">
              <a:solidFill>
                <a:srgbClr val="203864"/>
              </a:solidFill>
              <a:latin typeface="Calibri"/>
              <a:ea typeface="Times New Roman" pitchFamily="18"/>
              <a:cs typeface="Arial" pitchFamily="34"/>
            </a:endParaRPr>
          </a:p>
        </p:txBody>
      </p:sp>
      <p:sp>
        <p:nvSpPr>
          <p:cNvPr id="16" name="Retângulo 33"/>
          <p:cNvSpPr/>
          <p:nvPr/>
        </p:nvSpPr>
        <p:spPr>
          <a:xfrm rot="21081295">
            <a:off x="3743494" y="2876692"/>
            <a:ext cx="943667" cy="8771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73C594"/>
          </a:solidFill>
          <a:ln w="3172" cap="flat">
            <a:solidFill>
              <a:srgbClr val="73C594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Alíquotas de </a:t>
            </a:r>
            <a:r>
              <a:rPr lang="pt-BR" sz="1050" u="sng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contribuição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7,5%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8,0%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8,5%</a:t>
            </a:r>
          </a:p>
        </p:txBody>
      </p:sp>
      <p:sp>
        <p:nvSpPr>
          <p:cNvPr id="17" name="Forma livre 25"/>
          <p:cNvSpPr/>
          <p:nvPr/>
        </p:nvSpPr>
        <p:spPr>
          <a:xfrm>
            <a:off x="331358" y="3420941"/>
            <a:ext cx="1697266" cy="4301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1437"/>
              <a:gd name="f7" fmla="val 1088981"/>
              <a:gd name="f8" fmla="+- 0 0 -90"/>
              <a:gd name="f9" fmla="*/ f3 1 1971437"/>
              <a:gd name="f10" fmla="*/ f4 1 1088981"/>
              <a:gd name="f11" fmla="+- f7 0 f5"/>
              <a:gd name="f12" fmla="+- f6 0 f5"/>
              <a:gd name="f13" fmla="*/ f8 f0 1"/>
              <a:gd name="f14" fmla="*/ f12 1 1971437"/>
              <a:gd name="f15" fmla="*/ f11 1 1088981"/>
              <a:gd name="f16" fmla="*/ 0 f12 1"/>
              <a:gd name="f17" fmla="*/ 0 f11 1"/>
              <a:gd name="f18" fmla="*/ 1971437 f12 1"/>
              <a:gd name="f19" fmla="*/ 1088981 f11 1"/>
              <a:gd name="f20" fmla="*/ f13 1 f2"/>
              <a:gd name="f21" fmla="*/ f16 1 1971437"/>
              <a:gd name="f22" fmla="*/ f17 1 1088981"/>
              <a:gd name="f23" fmla="*/ f18 1 1971437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971437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8C58C"/>
                </a:solidFill>
                <a:latin typeface="Arial" pitchFamily="34"/>
                <a:cs typeface="Arial" pitchFamily="34"/>
              </a:rPr>
              <a:t>Reserva Acumulada Suplementar</a:t>
            </a:r>
          </a:p>
        </p:txBody>
      </p:sp>
      <p:sp>
        <p:nvSpPr>
          <p:cNvPr id="18" name="Forma livre 26"/>
          <p:cNvSpPr/>
          <p:nvPr/>
        </p:nvSpPr>
        <p:spPr>
          <a:xfrm>
            <a:off x="1558953" y="3511906"/>
            <a:ext cx="1461357" cy="507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8C58C"/>
                </a:solidFill>
                <a:latin typeface="Arial" pitchFamily="34"/>
                <a:cs typeface="Arial" pitchFamily="34"/>
              </a:rPr>
              <a:t>Despesas Administrativas</a:t>
            </a:r>
          </a:p>
          <a:p>
            <a:pPr algn="ctr" defTabSz="600061">
              <a:lnSpc>
                <a:spcPct val="90000"/>
              </a:lnSpc>
              <a:spcAft>
                <a:spcPts val="37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8C58C"/>
                </a:solidFill>
                <a:latin typeface="Arial" pitchFamily="34"/>
                <a:cs typeface="Arial" pitchFamily="34"/>
              </a:rPr>
              <a:t>(taxa de carregamento)</a:t>
            </a:r>
          </a:p>
        </p:txBody>
      </p:sp>
      <p:sp>
        <p:nvSpPr>
          <p:cNvPr id="19" name="Elipse 27"/>
          <p:cNvSpPr/>
          <p:nvPr/>
        </p:nvSpPr>
        <p:spPr>
          <a:xfrm>
            <a:off x="1077186" y="2612013"/>
            <a:ext cx="816733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76A7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RAS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i="1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93</a:t>
            </a:r>
            <a:r>
              <a:rPr lang="pt-BR" sz="800" i="1" dirty="0" smtClean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%...97%</a:t>
            </a:r>
            <a:endParaRPr lang="pt-BR" sz="800" i="1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0" name="Elipse 28"/>
          <p:cNvSpPr/>
          <p:nvPr/>
        </p:nvSpPr>
        <p:spPr>
          <a:xfrm>
            <a:off x="1937001" y="2612013"/>
            <a:ext cx="835372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76A7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PGA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i="1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7</a:t>
            </a:r>
            <a:r>
              <a:rPr lang="pt-BR" sz="1000" i="1" dirty="0" smtClean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%...3%</a:t>
            </a:r>
            <a:endParaRPr lang="pt-BR" sz="1000" i="1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1" name="Retângulo 29"/>
          <p:cNvSpPr/>
          <p:nvPr/>
        </p:nvSpPr>
        <p:spPr>
          <a:xfrm>
            <a:off x="473867" y="4023066"/>
            <a:ext cx="4217437" cy="346249"/>
          </a:xfrm>
          <a:prstGeom prst="rect">
            <a:avLst/>
          </a:prstGeom>
          <a:solidFill>
            <a:srgbClr val="73C594"/>
          </a:solidFill>
          <a:ln w="3172" cap="flat">
            <a:solidFill>
              <a:srgbClr val="73C594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algn="just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FFFFFF"/>
                </a:solidFill>
                <a:latin typeface="Calibri"/>
                <a:ea typeface="Times New Roman" pitchFamily="18"/>
                <a:cs typeface="Arial" pitchFamily="34"/>
              </a:rPr>
              <a:t>Após Aposentadoria Voluntária, Compulsória ou por Invalidez no RPPS, o participante receberá o Benefício Suplementar, calculado sobre o saldo da RAS.</a:t>
            </a:r>
          </a:p>
        </p:txBody>
      </p:sp>
      <p:sp>
        <p:nvSpPr>
          <p:cNvPr id="22" name="CaixaDeTexto 30"/>
          <p:cNvSpPr txBox="1"/>
          <p:nvPr/>
        </p:nvSpPr>
        <p:spPr>
          <a:xfrm>
            <a:off x="602344" y="2215168"/>
            <a:ext cx="1291574" cy="392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4546A"/>
                </a:solidFill>
                <a:latin typeface="Calibri"/>
              </a:rPr>
              <a:t>8,5%    =   100%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>
                <a:solidFill>
                  <a:srgbClr val="44546A"/>
                </a:solidFill>
                <a:latin typeface="Calibri"/>
              </a:rPr>
              <a:t>(participante)</a:t>
            </a:r>
          </a:p>
        </p:txBody>
      </p:sp>
      <p:sp>
        <p:nvSpPr>
          <p:cNvPr id="23" name="CaixaDeTexto 31"/>
          <p:cNvSpPr txBox="1"/>
          <p:nvPr/>
        </p:nvSpPr>
        <p:spPr>
          <a:xfrm>
            <a:off x="2740792" y="1585274"/>
            <a:ext cx="5123996" cy="2077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 dirty="0">
                <a:solidFill>
                  <a:srgbClr val="FF0000"/>
                </a:solidFill>
                <a:latin typeface="Calibri"/>
              </a:rPr>
              <a:t>R$ </a:t>
            </a:r>
            <a:r>
              <a:rPr lang="pt-BR" sz="900" b="1" dirty="0" smtClean="0">
                <a:solidFill>
                  <a:srgbClr val="FF0000"/>
                </a:solidFill>
                <a:latin typeface="Calibri"/>
              </a:rPr>
              <a:t>1.402,80 </a:t>
            </a:r>
            <a:r>
              <a:rPr lang="pt-BR" sz="900" b="1" dirty="0">
                <a:solidFill>
                  <a:srgbClr val="FF0000"/>
                </a:solidFill>
                <a:latin typeface="Calibri"/>
              </a:rPr>
              <a:t>(SP) * 7,5% = R$ </a:t>
            </a:r>
            <a:r>
              <a:rPr lang="pt-BR" sz="900" b="1" dirty="0" smtClean="0">
                <a:solidFill>
                  <a:srgbClr val="FF0000"/>
                </a:solidFill>
                <a:latin typeface="Calibri"/>
              </a:rPr>
              <a:t>105,21</a:t>
            </a:r>
            <a:endParaRPr lang="pt-BR" sz="9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Elipse 32"/>
          <p:cNvSpPr/>
          <p:nvPr/>
        </p:nvSpPr>
        <p:spPr>
          <a:xfrm>
            <a:off x="2794450" y="2618913"/>
            <a:ext cx="816733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76A7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  <a:latin typeface="Calibri"/>
              </a:rPr>
              <a:t>PAR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(opcional)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Seguradora</a:t>
            </a:r>
          </a:p>
        </p:txBody>
      </p:sp>
      <p:cxnSp>
        <p:nvCxnSpPr>
          <p:cNvPr id="25" name="Conector de seta reta 33"/>
          <p:cNvCxnSpPr/>
          <p:nvPr/>
        </p:nvCxnSpPr>
        <p:spPr>
          <a:xfrm>
            <a:off x="3094213" y="2197447"/>
            <a:ext cx="130673" cy="347214"/>
          </a:xfrm>
          <a:prstGeom prst="straightConnector1">
            <a:avLst/>
          </a:prstGeom>
          <a:noFill/>
          <a:ln w="6349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26" name="CaixaDeTexto 34"/>
          <p:cNvSpPr txBox="1"/>
          <p:nvPr/>
        </p:nvSpPr>
        <p:spPr>
          <a:xfrm>
            <a:off x="2753734" y="1903966"/>
            <a:ext cx="934704" cy="230832"/>
          </a:xfrm>
          <a:prstGeom prst="rect">
            <a:avLst/>
          </a:prstGeom>
          <a:noFill/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Seguradora</a:t>
            </a:r>
          </a:p>
        </p:txBody>
      </p:sp>
      <p:sp>
        <p:nvSpPr>
          <p:cNvPr id="27" name="Forma livre 35"/>
          <p:cNvSpPr/>
          <p:nvPr/>
        </p:nvSpPr>
        <p:spPr>
          <a:xfrm>
            <a:off x="2423048" y="3444423"/>
            <a:ext cx="1697266" cy="4301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1437"/>
              <a:gd name="f7" fmla="val 1088981"/>
              <a:gd name="f8" fmla="+- 0 0 -90"/>
              <a:gd name="f9" fmla="*/ f3 1 1971437"/>
              <a:gd name="f10" fmla="*/ f4 1 1088981"/>
              <a:gd name="f11" fmla="+- f7 0 f5"/>
              <a:gd name="f12" fmla="+- f6 0 f5"/>
              <a:gd name="f13" fmla="*/ f8 f0 1"/>
              <a:gd name="f14" fmla="*/ f12 1 1971437"/>
              <a:gd name="f15" fmla="*/ f11 1 1088981"/>
              <a:gd name="f16" fmla="*/ 0 f12 1"/>
              <a:gd name="f17" fmla="*/ 0 f11 1"/>
              <a:gd name="f18" fmla="*/ 1971437 f12 1"/>
              <a:gd name="f19" fmla="*/ 1088981 f11 1"/>
              <a:gd name="f20" fmla="*/ f13 1 f2"/>
              <a:gd name="f21" fmla="*/ f16 1 1971437"/>
              <a:gd name="f22" fmla="*/ f17 1 1088981"/>
              <a:gd name="f23" fmla="*/ f18 1 1971437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971437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8C58C"/>
                </a:solidFill>
                <a:latin typeface="Arial" pitchFamily="34"/>
                <a:cs typeface="Arial" pitchFamily="34"/>
              </a:rPr>
              <a:t>Invalidez e/ou</a:t>
            </a:r>
          </a:p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8C58C"/>
                </a:solidFill>
                <a:latin typeface="Arial" pitchFamily="34"/>
                <a:cs typeface="Arial" pitchFamily="34"/>
              </a:rPr>
              <a:t> Morte</a:t>
            </a:r>
          </a:p>
        </p:txBody>
      </p:sp>
      <p:graphicFrame>
        <p:nvGraphicFramePr>
          <p:cNvPr id="28" name="Tabela 36"/>
          <p:cNvGraphicFramePr>
            <a:graphicFrameLocks noGrp="1"/>
          </p:cNvGraphicFramePr>
          <p:nvPr/>
        </p:nvGraphicFramePr>
        <p:xfrm>
          <a:off x="535685" y="4489343"/>
          <a:ext cx="4093787" cy="1333500"/>
        </p:xfrm>
        <a:graphic>
          <a:graphicData uri="http://schemas.openxmlformats.org/drawingml/2006/table">
            <a:tbl>
              <a:tblPr firstRow="1" bandRow="1">
                <a:effectLst/>
                <a:tableStyleId>{C083E6E3-FA7D-4D7B-A595-EF9225AFEA82}</a:tableStyleId>
              </a:tblPr>
              <a:tblGrid>
                <a:gridCol w="654610"/>
                <a:gridCol w="983677"/>
                <a:gridCol w="1327057"/>
                <a:gridCol w="1128443"/>
              </a:tblGrid>
              <a:tr h="182880">
                <a:tc>
                  <a:txBody>
                    <a:bodyPr/>
                    <a:lstStyle/>
                    <a:p>
                      <a:pPr lvl="0" algn="ctr"/>
                      <a:endParaRPr lang="pt-BR" sz="8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8C5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800">
                          <a:solidFill>
                            <a:srgbClr val="FFFFFF"/>
                          </a:solidFill>
                        </a:rPr>
                        <a:t>SEGURO</a:t>
                      </a:r>
                    </a:p>
                  </a:txBody>
                  <a:tcPr marL="68580" marR="68580" marT="34290" marB="34290">
                    <a:solidFill>
                      <a:srgbClr val="78C58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 u="sng">
                          <a:solidFill>
                            <a:srgbClr val="FFFFFF"/>
                          </a:solidFill>
                        </a:rPr>
                        <a:t>Capital: R$ 100 mil</a:t>
                      </a:r>
                    </a:p>
                  </a:txBody>
                  <a:tcPr marL="68580" marR="68580" marT="34290" marB="34290">
                    <a:solidFill>
                      <a:srgbClr val="78C58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pt-BR" sz="8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8C58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Idade</a:t>
                      </a:r>
                      <a:endParaRPr lang="pt-BR" sz="8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 baseline="0"/>
                        <a:t>Invalidez (R$)</a:t>
                      </a:r>
                      <a:endParaRPr lang="pt-BR" sz="8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 baseline="0"/>
                        <a:t>Pensão p/Morte  (R$)</a:t>
                      </a:r>
                      <a:endParaRPr lang="pt-BR" sz="8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Prêmio Total</a:t>
                      </a:r>
                      <a:r>
                        <a:rPr lang="pt-BR" sz="800" baseline="0"/>
                        <a:t> </a:t>
                      </a:r>
                      <a:r>
                        <a:rPr lang="pt-BR" sz="800"/>
                        <a:t>(R$)</a:t>
                      </a:r>
                      <a:endParaRPr lang="pt-BR" sz="800" b="1"/>
                    </a:p>
                  </a:txBody>
                  <a:tcPr marL="68580" marR="68580" marT="34290" marB="34290"/>
                </a:tc>
              </a:tr>
              <a:tr h="182880"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9,24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10,15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19,39</a:t>
                      </a:r>
                    </a:p>
                  </a:txBody>
                  <a:tcPr marL="68580" marR="68580" marT="34290" marB="34290"/>
                </a:tc>
              </a:tr>
              <a:tr h="182880"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10,40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12,74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23,14</a:t>
                      </a:r>
                    </a:p>
                  </a:txBody>
                  <a:tcPr marL="68580" marR="68580" marT="34290" marB="34290"/>
                </a:tc>
              </a:tr>
              <a:tr h="182880"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12,89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18,63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31,52</a:t>
                      </a:r>
                    </a:p>
                  </a:txBody>
                  <a:tcPr marL="68580" marR="68580" marT="34290" marB="34290"/>
                </a:tc>
              </a:tr>
              <a:tr h="182880"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17,94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33,32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51,26</a:t>
                      </a:r>
                    </a:p>
                  </a:txBody>
                  <a:tcPr marL="68580" marR="68580" marT="34290" marB="34290"/>
                </a:tc>
              </a:tr>
              <a:tr h="182880"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27,85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56,35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800"/>
                        <a:t>84,20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cxnSp>
        <p:nvCxnSpPr>
          <p:cNvPr id="29" name="Conector reto 28"/>
          <p:cNvCxnSpPr/>
          <p:nvPr/>
        </p:nvCxnSpPr>
        <p:spPr>
          <a:xfrm>
            <a:off x="2794450" y="108900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41</a:t>
            </a:r>
            <a:endParaRPr lang="pt-BR" dirty="0"/>
          </a:p>
        </p:txBody>
      </p:sp>
      <p:sp>
        <p:nvSpPr>
          <p:cNvPr id="31" name="Arredondar Retângulo em um Canto Diagonal 19"/>
          <p:cNvSpPr/>
          <p:nvPr/>
        </p:nvSpPr>
        <p:spPr>
          <a:xfrm>
            <a:off x="5447128" y="5822843"/>
            <a:ext cx="2965358" cy="2770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Retângulo 6"/>
          <p:cNvSpPr/>
          <p:nvPr/>
        </p:nvSpPr>
        <p:spPr>
          <a:xfrm>
            <a:off x="5613111" y="5842799"/>
            <a:ext cx="2745480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78C58C"/>
                </a:solidFill>
                <a:latin typeface="Calibri"/>
              </a:rPr>
              <a:t> </a:t>
            </a:r>
            <a:r>
              <a:rPr lang="pt-BR" sz="1350" dirty="0" smtClean="0">
                <a:solidFill>
                  <a:srgbClr val="78C58C"/>
                </a:solidFill>
                <a:latin typeface="Calibri"/>
              </a:rPr>
              <a:t>Contratar Seguro de Vida </a:t>
            </a:r>
            <a:r>
              <a:rPr lang="pt-BR" sz="900" dirty="0" smtClean="0">
                <a:solidFill>
                  <a:srgbClr val="78C58C"/>
                </a:solidFill>
                <a:latin typeface="Calibri"/>
              </a:rPr>
              <a:t>(dedutível IR)</a:t>
            </a:r>
            <a:endParaRPr lang="pt-BR" sz="900" dirty="0">
              <a:solidFill>
                <a:srgbClr val="78C58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1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sa 34"/>
          <p:cNvSpPr/>
          <p:nvPr/>
        </p:nvSpPr>
        <p:spPr>
          <a:xfrm>
            <a:off x="4860504" y="4347382"/>
            <a:ext cx="1731336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800" b="1" dirty="0">
                <a:solidFill>
                  <a:srgbClr val="78C58C"/>
                </a:solidFill>
                <a:latin typeface="Calibri"/>
              </a:rPr>
              <a:t>BENEFÍCIOS PREVIDENCIÁRIOS:</a:t>
            </a:r>
            <a:br>
              <a:rPr lang="pt-BR" sz="2800" b="1" dirty="0">
                <a:solidFill>
                  <a:srgbClr val="78C58C"/>
                </a:solidFill>
                <a:latin typeface="Calibri"/>
              </a:rPr>
            </a:br>
            <a:r>
              <a:rPr lang="pt-BR" sz="2800" b="1" dirty="0">
                <a:solidFill>
                  <a:srgbClr val="78C58C"/>
                </a:solidFill>
                <a:latin typeface="Calibri"/>
              </a:rPr>
              <a:t>Aposentadorias/Pensão (7) + Institutos (4)</a:t>
            </a:r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BD014F-296D-4C62-88D5-2BFB12637694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0" y="1934800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0" y="2605560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83" y="3276313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83" y="3947074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1506826" y="2183011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Aposentadoria Normal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06826" y="2853764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Aposentadoria Especial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29557" y="3500405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Aposentadoria por Invalidez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58713" y="4052907"/>
            <a:ext cx="2379383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Pensão por Morte (2)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(ativo e assistido)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04" y="2940937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5380286" y="3176454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Benefício de Sobrevivência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83" y="4931828"/>
            <a:ext cx="3515932" cy="7078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832925" y="5006497"/>
            <a:ext cx="3501797" cy="5201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66734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78C58C"/>
                </a:solidFill>
                <a:latin typeface="Calibri"/>
              </a:rPr>
              <a:t>Benefício Suplementar</a:t>
            </a:r>
          </a:p>
          <a:p>
            <a:pPr algn="ctr" defTabSz="666734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78C58C"/>
                </a:solidFill>
                <a:latin typeface="Calibri"/>
              </a:rPr>
              <a:t>(sem contrapartida do Patrocinador)</a:t>
            </a:r>
          </a:p>
        </p:txBody>
      </p:sp>
      <p:cxnSp>
        <p:nvCxnSpPr>
          <p:cNvPr id="17" name="Conector reto 18"/>
          <p:cNvCxnSpPr>
            <a:stCxn id="9" idx="3"/>
          </p:cNvCxnSpPr>
          <p:nvPr/>
        </p:nvCxnSpPr>
        <p:spPr>
          <a:xfrm>
            <a:off x="3815366" y="2321511"/>
            <a:ext cx="1372217" cy="954802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cxnSp>
        <p:nvCxnSpPr>
          <p:cNvPr id="18" name="Conector reto 20"/>
          <p:cNvCxnSpPr>
            <a:stCxn id="10" idx="3"/>
          </p:cNvCxnSpPr>
          <p:nvPr/>
        </p:nvCxnSpPr>
        <p:spPr>
          <a:xfrm>
            <a:off x="3815366" y="2992264"/>
            <a:ext cx="1372217" cy="322688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cxnSp>
        <p:nvCxnSpPr>
          <p:cNvPr id="19" name="Conector reto 22"/>
          <p:cNvCxnSpPr/>
          <p:nvPr/>
        </p:nvCxnSpPr>
        <p:spPr>
          <a:xfrm flipV="1">
            <a:off x="3738090" y="3335580"/>
            <a:ext cx="1449493" cy="303323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cxnSp>
        <p:nvCxnSpPr>
          <p:cNvPr id="20" name="Conector reto 24"/>
          <p:cNvCxnSpPr/>
          <p:nvPr/>
        </p:nvCxnSpPr>
        <p:spPr>
          <a:xfrm flipV="1">
            <a:off x="3815366" y="3389621"/>
            <a:ext cx="1372217" cy="946116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sp>
        <p:nvSpPr>
          <p:cNvPr id="21" name="Retângulo 25"/>
          <p:cNvSpPr/>
          <p:nvPr/>
        </p:nvSpPr>
        <p:spPr>
          <a:xfrm rot="16200000">
            <a:off x="6188244" y="1201779"/>
            <a:ext cx="4572002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 dirty="0">
                <a:solidFill>
                  <a:srgbClr val="4A6279"/>
                </a:solidFill>
                <a:latin typeface="Calibri"/>
              </a:rPr>
              <a:t>Benefício Mínimo:</a:t>
            </a:r>
            <a:r>
              <a:rPr lang="pt-BR" sz="1050" dirty="0">
                <a:solidFill>
                  <a:srgbClr val="4A6279"/>
                </a:solidFill>
                <a:latin typeface="Calibri"/>
              </a:rPr>
              <a:t>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4A6279"/>
                </a:solidFill>
                <a:latin typeface="Calibri"/>
              </a:rPr>
              <a:t>R$ 270,44 ou Pagamento Único.</a:t>
            </a:r>
          </a:p>
        </p:txBody>
      </p:sp>
      <p:sp>
        <p:nvSpPr>
          <p:cNvPr id="22" name="Divisa 33"/>
          <p:cNvSpPr/>
          <p:nvPr/>
        </p:nvSpPr>
        <p:spPr>
          <a:xfrm>
            <a:off x="6484438" y="4338563"/>
            <a:ext cx="2034933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CaixaDeTexto 28"/>
          <p:cNvSpPr txBox="1"/>
          <p:nvPr/>
        </p:nvSpPr>
        <p:spPr>
          <a:xfrm>
            <a:off x="5071690" y="4405270"/>
            <a:ext cx="14482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Certa (AN)</a:t>
            </a:r>
          </a:p>
        </p:txBody>
      </p:sp>
      <p:sp>
        <p:nvSpPr>
          <p:cNvPr id="24" name="CaixaDeTexto 29"/>
          <p:cNvSpPr txBox="1"/>
          <p:nvPr/>
        </p:nvSpPr>
        <p:spPr>
          <a:xfrm>
            <a:off x="6805344" y="4415852"/>
            <a:ext cx="1992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25" name="Retângulo 35"/>
          <p:cNvSpPr/>
          <p:nvPr/>
        </p:nvSpPr>
        <p:spPr>
          <a:xfrm>
            <a:off x="4671189" y="4024953"/>
            <a:ext cx="3411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60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26" name="Retângulo 36"/>
          <p:cNvSpPr/>
          <p:nvPr/>
        </p:nvSpPr>
        <p:spPr>
          <a:xfrm>
            <a:off x="6087139" y="4023430"/>
            <a:ext cx="3411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80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27" name="Retângulo 37"/>
          <p:cNvSpPr/>
          <p:nvPr/>
        </p:nvSpPr>
        <p:spPr>
          <a:xfrm>
            <a:off x="7801585" y="4047420"/>
            <a:ext cx="927503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IDADE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4664407" y="4074627"/>
            <a:ext cx="3854964" cy="864985"/>
          </a:xfrm>
          <a:prstGeom prst="roundRect">
            <a:avLst>
              <a:gd name="adj" fmla="val 16667"/>
            </a:avLst>
          </a:prstGeom>
          <a:solidFill>
            <a:srgbClr val="1E98BE">
              <a:alpha val="5098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51300" tIns="51300" rIns="51300" bIns="51300" anchor="ctr"/>
          <a:lstStyle/>
          <a:p>
            <a:pPr algn="ctr">
              <a:spcBef>
                <a:spcPct val="50000"/>
              </a:spcBef>
            </a:pPr>
            <a:endParaRPr lang="pt-BR" sz="150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3039444" y="1300366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 para a esquerda 10">
            <a:extLst>
              <a:ext uri="{FF2B5EF4-FFF2-40B4-BE49-F238E27FC236}">
                <a16:creationId xmlns="" xmlns:a16="http://schemas.microsoft.com/office/drawing/2014/main" id="{6A7EE942-5D44-45AE-9EC6-F2F28FB6DD87}"/>
              </a:ext>
            </a:extLst>
          </p:cNvPr>
          <p:cNvSpPr/>
          <p:nvPr/>
        </p:nvSpPr>
        <p:spPr>
          <a:xfrm rot="1160508">
            <a:off x="4428092" y="5461540"/>
            <a:ext cx="2409568" cy="296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Contribuições Alternativas</a:t>
            </a:r>
          </a:p>
        </p:txBody>
      </p:sp>
      <p:sp>
        <p:nvSpPr>
          <p:cNvPr id="32" name="Seta para a esquerda 11">
            <a:extLst>
              <a:ext uri="{FF2B5EF4-FFF2-40B4-BE49-F238E27FC236}">
                <a16:creationId xmlns="" xmlns:a16="http://schemas.microsoft.com/office/drawing/2014/main" id="{35A61B66-5960-4315-A5D4-2987D86C3F93}"/>
              </a:ext>
            </a:extLst>
          </p:cNvPr>
          <p:cNvSpPr/>
          <p:nvPr/>
        </p:nvSpPr>
        <p:spPr>
          <a:xfrm rot="1174529">
            <a:off x="4343528" y="5749507"/>
            <a:ext cx="2409568" cy="296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Portabilidades</a:t>
            </a:r>
          </a:p>
        </p:txBody>
      </p:sp>
      <p:sp>
        <p:nvSpPr>
          <p:cNvPr id="33" name="Seta para a esquerda 10">
            <a:extLst>
              <a:ext uri="{FF2B5EF4-FFF2-40B4-BE49-F238E27FC236}">
                <a16:creationId xmlns="" xmlns:a16="http://schemas.microsoft.com/office/drawing/2014/main" id="{6A7EE942-5D44-45AE-9EC6-F2F28FB6DD87}"/>
              </a:ext>
            </a:extLst>
          </p:cNvPr>
          <p:cNvSpPr/>
          <p:nvPr/>
        </p:nvSpPr>
        <p:spPr>
          <a:xfrm rot="1290859">
            <a:off x="4217994" y="6054738"/>
            <a:ext cx="2409568" cy="296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Contribuições Facultativas</a:t>
            </a:r>
          </a:p>
        </p:txBody>
      </p:sp>
      <p:grpSp>
        <p:nvGrpSpPr>
          <p:cNvPr id="34" name="Grupo 33"/>
          <p:cNvGrpSpPr/>
          <p:nvPr/>
        </p:nvGrpSpPr>
        <p:grpSpPr>
          <a:xfrm rot="16200000">
            <a:off x="-2170765" y="3834786"/>
            <a:ext cx="4651648" cy="332095"/>
            <a:chOff x="5649004" y="1279716"/>
            <a:chExt cx="4180792" cy="894347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9004" y="1279716"/>
              <a:ext cx="4180792" cy="89434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6" name="CaixaDeTexto 35"/>
            <p:cNvSpPr txBox="1"/>
            <p:nvPr/>
          </p:nvSpPr>
          <p:spPr>
            <a:xfrm>
              <a:off x="6161761" y="1281209"/>
              <a:ext cx="3078053" cy="74597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350" dirty="0">
                  <a:solidFill>
                    <a:srgbClr val="FFFFFF"/>
                  </a:solidFill>
                  <a:latin typeface="Calibri"/>
                </a:rPr>
                <a:t>Ativo Normal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 rot="16200000">
            <a:off x="-22208" y="5072113"/>
            <a:ext cx="1533683" cy="564605"/>
            <a:chOff x="5649004" y="1279716"/>
            <a:chExt cx="4180792" cy="894347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9004" y="1279716"/>
              <a:ext cx="4180792" cy="89434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9" name="CaixaDeTexto 38"/>
            <p:cNvSpPr txBox="1"/>
            <p:nvPr/>
          </p:nvSpPr>
          <p:spPr>
            <a:xfrm>
              <a:off x="6200372" y="1346269"/>
              <a:ext cx="3078053" cy="76785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350" dirty="0">
                  <a:solidFill>
                    <a:srgbClr val="FFFFFF"/>
                  </a:solidFill>
                  <a:latin typeface="Calibri"/>
                </a:rPr>
                <a:t>Ativo Alternativo</a:t>
              </a:r>
            </a:p>
          </p:txBody>
        </p:sp>
      </p:grpSp>
      <p:sp>
        <p:nvSpPr>
          <p:cNvPr id="40" name="Chave esquerda 39"/>
          <p:cNvSpPr/>
          <p:nvPr/>
        </p:nvSpPr>
        <p:spPr>
          <a:xfrm>
            <a:off x="329902" y="1946640"/>
            <a:ext cx="236927" cy="40008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 b="1" dirty="0"/>
          </a:p>
        </p:txBody>
      </p:sp>
      <p:sp>
        <p:nvSpPr>
          <p:cNvPr id="4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42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0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400" dirty="0">
                <a:solidFill>
                  <a:srgbClr val="576A7C"/>
                </a:solidFill>
              </a:rPr>
              <a:t>Benefício Previdenciário</a:t>
            </a:r>
          </a:p>
        </p:txBody>
      </p:sp>
      <p:sp>
        <p:nvSpPr>
          <p:cNvPr id="3" name="Espaço Reservado para Número de Slide 3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07FA8B-3713-4171-A1E9-FD4CB28C9327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Divisa 4"/>
          <p:cNvSpPr/>
          <p:nvPr/>
        </p:nvSpPr>
        <p:spPr>
          <a:xfrm>
            <a:off x="937317" y="3198784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Divisa 5"/>
          <p:cNvSpPr/>
          <p:nvPr/>
        </p:nvSpPr>
        <p:spPr>
          <a:xfrm>
            <a:off x="3052681" y="318996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aixaDeTexto 6"/>
          <p:cNvSpPr txBox="1"/>
          <p:nvPr/>
        </p:nvSpPr>
        <p:spPr>
          <a:xfrm>
            <a:off x="1203935" y="3256672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Período de Acumulação</a:t>
            </a:r>
          </a:p>
        </p:txBody>
      </p:sp>
      <p:sp>
        <p:nvSpPr>
          <p:cNvPr id="7" name="CaixaDeTexto 7"/>
          <p:cNvSpPr txBox="1"/>
          <p:nvPr/>
        </p:nvSpPr>
        <p:spPr>
          <a:xfrm>
            <a:off x="3403790" y="3267253"/>
            <a:ext cx="1992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Aposentadoria/Pensão</a:t>
            </a:r>
          </a:p>
        </p:txBody>
      </p:sp>
      <p:sp>
        <p:nvSpPr>
          <p:cNvPr id="8" name="Retângulo 8"/>
          <p:cNvSpPr/>
          <p:nvPr/>
        </p:nvSpPr>
        <p:spPr>
          <a:xfrm>
            <a:off x="752473" y="2912962"/>
            <a:ext cx="824867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Adesão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9" name="Retângulo 9"/>
          <p:cNvSpPr/>
          <p:nvPr/>
        </p:nvSpPr>
        <p:spPr>
          <a:xfrm rot="18525615">
            <a:off x="2539718" y="2361500"/>
            <a:ext cx="1956710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  <a:latin typeface="Calibri"/>
              </a:rPr>
              <a:t>Concessão (resgate 25%)</a:t>
            </a:r>
            <a:endParaRPr lang="pt-BR" sz="750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0" name="CaixaDeTexto 19"/>
          <p:cNvSpPr txBox="1"/>
          <p:nvPr/>
        </p:nvSpPr>
        <p:spPr>
          <a:xfrm>
            <a:off x="6122480" y="3284893"/>
            <a:ext cx="241090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11" name="Retângulo 20"/>
          <p:cNvSpPr/>
          <p:nvPr/>
        </p:nvSpPr>
        <p:spPr>
          <a:xfrm>
            <a:off x="3052681" y="1723546"/>
            <a:ext cx="4028759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Participante Ativo Normal </a:t>
            </a:r>
          </a:p>
        </p:txBody>
      </p:sp>
      <p:sp>
        <p:nvSpPr>
          <p:cNvPr id="12" name="Divisa 21"/>
          <p:cNvSpPr/>
          <p:nvPr/>
        </p:nvSpPr>
        <p:spPr>
          <a:xfrm>
            <a:off x="5425261" y="319878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aixaDeTexto 22"/>
          <p:cNvSpPr txBox="1"/>
          <p:nvPr/>
        </p:nvSpPr>
        <p:spPr>
          <a:xfrm>
            <a:off x="5679967" y="3168958"/>
            <a:ext cx="2316131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Benefício de Sobrevivência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(vitalício - 80%)</a:t>
            </a:r>
          </a:p>
        </p:txBody>
      </p:sp>
      <p:sp>
        <p:nvSpPr>
          <p:cNvPr id="14" name="Retângulo 23"/>
          <p:cNvSpPr/>
          <p:nvPr/>
        </p:nvSpPr>
        <p:spPr>
          <a:xfrm rot="19051333">
            <a:off x="5009101" y="2328111"/>
            <a:ext cx="2407775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  <a:latin typeface="Calibri"/>
              </a:rPr>
              <a:t>Expectativa Média de Vida</a:t>
            </a:r>
            <a:endParaRPr lang="pt-BR" sz="750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5" name="Retângulo 24"/>
          <p:cNvSpPr/>
          <p:nvPr/>
        </p:nvSpPr>
        <p:spPr>
          <a:xfrm>
            <a:off x="7285781" y="2891806"/>
            <a:ext cx="240777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... 120+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6" name="Forma livre 25"/>
          <p:cNvSpPr/>
          <p:nvPr/>
        </p:nvSpPr>
        <p:spPr>
          <a:xfrm>
            <a:off x="1203935" y="4907091"/>
            <a:ext cx="6394358" cy="6125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38576" tIns="38576" rIns="38576" bIns="38576" anchor="ctr" anchorCtr="1" compatLnSpc="1">
            <a:noAutofit/>
          </a:bodyPr>
          <a:lstStyle/>
          <a:p>
            <a:pPr algn="ctr" defTabSz="450042">
              <a:lnSpc>
                <a:spcPct val="90000"/>
              </a:lnSpc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Calibri"/>
              </a:rPr>
              <a:t>Benefício Previdenciário: Renda Certa + Renda Vitalícia</a:t>
            </a:r>
          </a:p>
        </p:txBody>
      </p:sp>
      <p:sp>
        <p:nvSpPr>
          <p:cNvPr id="17" name="Elipse 26"/>
          <p:cNvSpPr/>
          <p:nvPr/>
        </p:nvSpPr>
        <p:spPr>
          <a:xfrm>
            <a:off x="3821895" y="3859991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  <a:latin typeface="Calibri"/>
              </a:rPr>
              <a:t>RAP</a:t>
            </a:r>
          </a:p>
        </p:txBody>
      </p:sp>
      <p:sp>
        <p:nvSpPr>
          <p:cNvPr id="18" name="Elipse 27"/>
          <p:cNvSpPr/>
          <p:nvPr/>
        </p:nvSpPr>
        <p:spPr>
          <a:xfrm>
            <a:off x="6360569" y="3859991"/>
            <a:ext cx="903212" cy="8871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  <a:latin typeface="Calibri"/>
              </a:rPr>
              <a:t>FCBE</a:t>
            </a:r>
            <a:r>
              <a:rPr lang="pt-BR" sz="1200" b="1">
                <a:solidFill>
                  <a:srgbClr val="FFFFFF"/>
                </a:solidFill>
                <a:latin typeface="Calibri"/>
              </a:rPr>
              <a:t> </a:t>
            </a:r>
            <a:r>
              <a:rPr lang="pt-BR" sz="750">
                <a:solidFill>
                  <a:srgbClr val="FFFFFF"/>
                </a:solidFill>
                <a:latin typeface="Calibri"/>
              </a:rPr>
              <a:t>(obrigatório)</a:t>
            </a:r>
          </a:p>
        </p:txBody>
      </p:sp>
      <p:sp>
        <p:nvSpPr>
          <p:cNvPr id="19" name="Seta para cima 29"/>
          <p:cNvSpPr/>
          <p:nvPr/>
        </p:nvSpPr>
        <p:spPr>
          <a:xfrm>
            <a:off x="4185458" y="3651926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Seta para cima 30"/>
          <p:cNvSpPr/>
          <p:nvPr/>
        </p:nvSpPr>
        <p:spPr>
          <a:xfrm>
            <a:off x="6724132" y="3649066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015208" y="105335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 Explicativo: Seta para a Direita 30">
            <a:extLst>
              <a:ext uri="{FF2B5EF4-FFF2-40B4-BE49-F238E27FC236}">
                <a16:creationId xmlns="" xmlns:a16="http://schemas.microsoft.com/office/drawing/2014/main" id="{248FD734-BD58-4B07-982F-90816E936C44}"/>
              </a:ext>
            </a:extLst>
          </p:cNvPr>
          <p:cNvSpPr/>
          <p:nvPr/>
        </p:nvSpPr>
        <p:spPr>
          <a:xfrm rot="16200000">
            <a:off x="1664461" y="3654840"/>
            <a:ext cx="654051" cy="1064356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sz="1350" dirty="0"/>
              <a:t>Invalidez</a:t>
            </a:r>
          </a:p>
          <a:p>
            <a:pPr algn="ctr"/>
            <a:r>
              <a:rPr lang="pt-BR" sz="1350" dirty="0"/>
              <a:t>Morte</a:t>
            </a:r>
          </a:p>
        </p:txBody>
      </p:sp>
      <p:sp>
        <p:nvSpPr>
          <p:cNvPr id="2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43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3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400" dirty="0">
                <a:solidFill>
                  <a:srgbClr val="576A7C"/>
                </a:solidFill>
              </a:rPr>
              <a:t>Benefício Previdenciário</a:t>
            </a:r>
          </a:p>
        </p:txBody>
      </p:sp>
      <p:sp>
        <p:nvSpPr>
          <p:cNvPr id="3" name="Divisa 4"/>
          <p:cNvSpPr/>
          <p:nvPr/>
        </p:nvSpPr>
        <p:spPr>
          <a:xfrm>
            <a:off x="1642436" y="2696510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Divisa 5"/>
          <p:cNvSpPr/>
          <p:nvPr/>
        </p:nvSpPr>
        <p:spPr>
          <a:xfrm>
            <a:off x="3757800" y="2687692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ixaDeTexto 6"/>
          <p:cNvSpPr txBox="1"/>
          <p:nvPr/>
        </p:nvSpPr>
        <p:spPr>
          <a:xfrm>
            <a:off x="1909054" y="2754399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Período de Acumulação</a:t>
            </a:r>
          </a:p>
        </p:txBody>
      </p:sp>
      <p:sp>
        <p:nvSpPr>
          <p:cNvPr id="6" name="CaixaDeTexto 7"/>
          <p:cNvSpPr txBox="1"/>
          <p:nvPr/>
        </p:nvSpPr>
        <p:spPr>
          <a:xfrm>
            <a:off x="4070422" y="2666535"/>
            <a:ext cx="1992489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Aposentadoria/Pensão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(renda certa)</a:t>
            </a:r>
          </a:p>
        </p:txBody>
      </p:sp>
      <p:sp>
        <p:nvSpPr>
          <p:cNvPr id="7" name="Retângulo 8"/>
          <p:cNvSpPr/>
          <p:nvPr/>
        </p:nvSpPr>
        <p:spPr>
          <a:xfrm>
            <a:off x="1457592" y="2410690"/>
            <a:ext cx="824867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Adesão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8" name="Retângulo 9"/>
          <p:cNvSpPr/>
          <p:nvPr/>
        </p:nvSpPr>
        <p:spPr>
          <a:xfrm rot="19531460">
            <a:off x="3441134" y="2073366"/>
            <a:ext cx="1956710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  <a:latin typeface="Calibri"/>
              </a:rPr>
              <a:t>Concessão (resgate 25%)</a:t>
            </a:r>
            <a:endParaRPr lang="pt-BR" sz="750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9" name="Retângulo 10"/>
          <p:cNvSpPr/>
          <p:nvPr/>
        </p:nvSpPr>
        <p:spPr>
          <a:xfrm rot="19696716">
            <a:off x="5921158" y="1887873"/>
            <a:ext cx="3180548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  <a:latin typeface="Calibri"/>
              </a:rPr>
              <a:t>5 anos ou expectativa média de vida</a:t>
            </a:r>
            <a:endParaRPr lang="pt-BR" sz="750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0" name="Elipse 11"/>
          <p:cNvSpPr/>
          <p:nvPr/>
        </p:nvSpPr>
        <p:spPr>
          <a:xfrm>
            <a:off x="4561379" y="3357718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  <a:latin typeface="Calibri"/>
              </a:rPr>
              <a:t>RAP</a:t>
            </a:r>
          </a:p>
        </p:txBody>
      </p:sp>
      <p:sp>
        <p:nvSpPr>
          <p:cNvPr id="11" name="Seta para cima 12"/>
          <p:cNvSpPr/>
          <p:nvPr/>
        </p:nvSpPr>
        <p:spPr>
          <a:xfrm>
            <a:off x="4924942" y="3149653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Elipse 13"/>
          <p:cNvSpPr/>
          <p:nvPr/>
        </p:nvSpPr>
        <p:spPr>
          <a:xfrm>
            <a:off x="4561379" y="4460190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  <a:latin typeface="Calibri"/>
              </a:rPr>
              <a:t>PAR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" b="1">
                <a:solidFill>
                  <a:srgbClr val="FFFFFF"/>
                </a:solidFill>
                <a:latin typeface="Calibri"/>
              </a:rPr>
              <a:t>(facultativa)</a:t>
            </a:r>
          </a:p>
        </p:txBody>
      </p:sp>
      <p:sp>
        <p:nvSpPr>
          <p:cNvPr id="13" name="Seta para cima 14"/>
          <p:cNvSpPr/>
          <p:nvPr/>
        </p:nvSpPr>
        <p:spPr>
          <a:xfrm>
            <a:off x="4924942" y="4252125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Forma livre 15"/>
          <p:cNvSpPr/>
          <p:nvPr/>
        </p:nvSpPr>
        <p:spPr>
          <a:xfrm>
            <a:off x="2503979" y="5324208"/>
            <a:ext cx="4114800" cy="6125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38576" tIns="38576" rIns="38576" bIns="38576" anchor="ctr" anchorCtr="1" compatLnSpc="1">
            <a:noAutofit/>
          </a:bodyPr>
          <a:lstStyle/>
          <a:p>
            <a:pPr algn="ctr" defTabSz="450042">
              <a:lnSpc>
                <a:spcPct val="90000"/>
              </a:lnSpc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Calibri"/>
              </a:rPr>
              <a:t>Benefício Previdenciário: Renda Certa</a:t>
            </a:r>
          </a:p>
        </p:txBody>
      </p:sp>
      <p:sp>
        <p:nvSpPr>
          <p:cNvPr id="15" name="Retângulo 16"/>
          <p:cNvSpPr/>
          <p:nvPr/>
        </p:nvSpPr>
        <p:spPr>
          <a:xfrm>
            <a:off x="3173207" y="1593341"/>
            <a:ext cx="4028759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Participante Ativo Alternativo</a:t>
            </a:r>
          </a:p>
        </p:txBody>
      </p:sp>
      <p:sp>
        <p:nvSpPr>
          <p:cNvPr id="16" name="Espaço Reservado para Número de Slide 15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203560-475C-4C81-AAFE-DF8BF1671FF1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998254" y="922501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 Explicativo: Seta para a Direita 16">
            <a:extLst>
              <a:ext uri="{FF2B5EF4-FFF2-40B4-BE49-F238E27FC236}">
                <a16:creationId xmlns="" xmlns:a16="http://schemas.microsoft.com/office/drawing/2014/main" id="{CD6AC4A4-BB0F-444B-B1A3-BD970949A5CB}"/>
              </a:ext>
            </a:extLst>
          </p:cNvPr>
          <p:cNvSpPr/>
          <p:nvPr/>
        </p:nvSpPr>
        <p:spPr>
          <a:xfrm>
            <a:off x="2211087" y="3357718"/>
            <a:ext cx="1244686" cy="644574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Invalidez</a:t>
            </a:r>
          </a:p>
          <a:p>
            <a:pPr algn="ctr"/>
            <a:r>
              <a:rPr lang="pt-BR" sz="1350" dirty="0"/>
              <a:t>Morte</a:t>
            </a:r>
          </a:p>
        </p:txBody>
      </p:sp>
      <p:sp>
        <p:nvSpPr>
          <p:cNvPr id="1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44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2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800" b="1" dirty="0">
                <a:solidFill>
                  <a:srgbClr val="78C58C"/>
                </a:solidFill>
                <a:latin typeface="Calibri"/>
              </a:rPr>
              <a:t>Benefícios Previdenciários</a:t>
            </a:r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0"/>
          </p:nvPr>
        </p:nvSpPr>
        <p:spPr>
          <a:xfrm>
            <a:off x="8766273" y="6434138"/>
            <a:ext cx="2057400" cy="365125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48</a:t>
            </a:fld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90836" y="1432436"/>
            <a:ext cx="7703521" cy="5001702"/>
            <a:chOff x="1654625" y="1149015"/>
            <a:chExt cx="8283250" cy="541866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Diagrama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525006038"/>
                    </p:ext>
                  </p:extLst>
                </p:nvPr>
              </p:nvGraphicFramePr>
              <p:xfrm>
                <a:off x="1654625" y="1149015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3" name="Diagrama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525006038"/>
                    </p:ext>
                  </p:extLst>
                </p:nvPr>
              </p:nvGraphicFramePr>
              <p:xfrm>
                <a:off x="1654625" y="1149015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p:sp>
          <p:nvSpPr>
            <p:cNvPr id="22" name="CaixaDeTexto 21"/>
            <p:cNvSpPr txBox="1"/>
            <p:nvPr/>
          </p:nvSpPr>
          <p:spPr>
            <a:xfrm>
              <a:off x="8410906" y="1257300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schemeClr val="bg1"/>
                  </a:solidFill>
                </a:rPr>
                <a:t>Ativo Normal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410906" y="2392680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schemeClr val="bg1"/>
                  </a:solidFill>
                </a:rPr>
                <a:t>Ativo Normal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410906" y="3475143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schemeClr val="bg1"/>
                  </a:solidFill>
                </a:rPr>
                <a:t>Ativo Normal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8457896" y="4556529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schemeClr val="bg1"/>
                  </a:solidFill>
                </a:rPr>
                <a:t>Ativo Normal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021423" y="5557834"/>
              <a:ext cx="286890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schemeClr val="bg1"/>
                  </a:solidFill>
                </a:rPr>
                <a:t>Ativo Normal ou Alternativo</a:t>
              </a:r>
            </a:p>
          </p:txBody>
        </p:sp>
      </p:grpSp>
      <p:cxnSp>
        <p:nvCxnSpPr>
          <p:cNvPr id="11" name="Conector reto 10"/>
          <p:cNvCxnSpPr/>
          <p:nvPr/>
        </p:nvCxnSpPr>
        <p:spPr>
          <a:xfrm>
            <a:off x="3065689" y="97745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rgbClr val="576A7C"/>
                </a:solidFill>
              </a:rPr>
              <a:t>Pensão por Morte</a:t>
            </a:r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0"/>
          </p:nvPr>
        </p:nvSpPr>
        <p:spPr>
          <a:xfrm>
            <a:off x="8823937" y="6417662"/>
            <a:ext cx="2057400" cy="365125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49</a:t>
            </a:fld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060077"/>
              </p:ext>
            </p:extLst>
          </p:nvPr>
        </p:nvGraphicFramePr>
        <p:xfrm>
          <a:off x="1015091" y="1702253"/>
          <a:ext cx="8344992" cy="378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em curva para baixo 4"/>
          <p:cNvSpPr/>
          <p:nvPr/>
        </p:nvSpPr>
        <p:spPr>
          <a:xfrm>
            <a:off x="2393756" y="1253385"/>
            <a:ext cx="2074545" cy="4163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58994" y="4614347"/>
          <a:ext cx="2607054" cy="108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Seta em curva para baixo 7"/>
          <p:cNvSpPr/>
          <p:nvPr/>
        </p:nvSpPr>
        <p:spPr>
          <a:xfrm rot="10561042">
            <a:off x="2492222" y="5547823"/>
            <a:ext cx="1877610" cy="298652"/>
          </a:xfrm>
          <a:prstGeom prst="curvedDownArrow">
            <a:avLst>
              <a:gd name="adj1" fmla="val 25000"/>
              <a:gd name="adj2" fmla="val 75754"/>
              <a:gd name="adj3" fmla="val 19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18E00746-7B98-4B79-86CB-CA17DDA411EE}"/>
              </a:ext>
            </a:extLst>
          </p:cNvPr>
          <p:cNvSpPr/>
          <p:nvPr/>
        </p:nvSpPr>
        <p:spPr>
          <a:xfrm>
            <a:off x="6417276" y="2582811"/>
            <a:ext cx="1795847" cy="464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9" name="Conector reto 8"/>
          <p:cNvCxnSpPr/>
          <p:nvPr/>
        </p:nvCxnSpPr>
        <p:spPr>
          <a:xfrm>
            <a:off x="2991548" y="976696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7337" y="6079467"/>
            <a:ext cx="7441743" cy="584775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PEC </a:t>
            </a:r>
            <a:r>
              <a:rPr lang="pt-B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6/2019 </a:t>
            </a:r>
            <a:r>
              <a:rPr lang="pt-B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- RPPS</a:t>
            </a:r>
            <a:r>
              <a:rPr lang="pt-BR" sz="18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: </a:t>
            </a:r>
            <a:r>
              <a:rPr lang="pt-B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50% (cota familiar) + 10% p/dependente não reversível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TR-Taxa Reposição/Pensão: </a:t>
            </a:r>
            <a:r>
              <a:rPr lang="pt-BR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87% </a:t>
            </a:r>
            <a:r>
              <a:rPr lang="pt-BR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(hoje) -&gt; </a:t>
            </a:r>
            <a:r>
              <a:rPr lang="pt-BR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36% </a:t>
            </a:r>
            <a:r>
              <a:rPr lang="pt-BR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(após aprovação da </a:t>
            </a:r>
            <a:r>
              <a:rPr lang="pt-BR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PEC)</a:t>
            </a:r>
            <a:endParaRPr lang="pt-BR" sz="14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tângulo de cantos arredondados 124"/>
          <p:cNvSpPr/>
          <p:nvPr/>
        </p:nvSpPr>
        <p:spPr>
          <a:xfrm>
            <a:off x="6538356" y="1971857"/>
            <a:ext cx="769701" cy="762098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6" name="Retângulo de cantos arredondados 125"/>
          <p:cNvSpPr/>
          <p:nvPr/>
        </p:nvSpPr>
        <p:spPr>
          <a:xfrm>
            <a:off x="7318755" y="1990889"/>
            <a:ext cx="1475201" cy="1003926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534802" y="1479817"/>
            <a:ext cx="2266298" cy="690020"/>
          </a:xfrm>
          <a:prstGeom prst="roundRect">
            <a:avLst/>
          </a:prstGeom>
          <a:solidFill>
            <a:srgbClr val="496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32" y="1535935"/>
            <a:ext cx="3220814" cy="3220814"/>
          </a:xfrm>
          <a:prstGeom prst="rect">
            <a:avLst/>
          </a:prstGeom>
        </p:spPr>
      </p:pic>
      <p:sp>
        <p:nvSpPr>
          <p:cNvPr id="94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1" name="Título 1"/>
          <p:cNvSpPr txBox="1">
            <a:spLocks/>
          </p:cNvSpPr>
          <p:nvPr/>
        </p:nvSpPr>
        <p:spPr>
          <a:xfrm>
            <a:off x="2139564" y="263604"/>
            <a:ext cx="7178493" cy="4017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73C594"/>
                </a:solidFill>
                <a:latin typeface="+mn-lt"/>
              </a:rPr>
              <a:t>FUNPRESP</a:t>
            </a:r>
            <a:r>
              <a:rPr lang="pt-BR" sz="1800" b="1" dirty="0">
                <a:solidFill>
                  <a:srgbClr val="73C594"/>
                </a:solidFill>
                <a:latin typeface="+mn-lt"/>
              </a:rPr>
              <a:t> </a:t>
            </a:r>
            <a:r>
              <a:rPr lang="pt-BR" sz="2400" b="1" dirty="0">
                <a:solidFill>
                  <a:srgbClr val="496179"/>
                </a:solidFill>
                <a:latin typeface="+mn-lt"/>
              </a:rPr>
              <a:t>EM NÚMEROS </a:t>
            </a:r>
            <a:r>
              <a:rPr lang="pt-BR" sz="3600" b="1" dirty="0" smtClean="0">
                <a:solidFill>
                  <a:srgbClr val="73C594"/>
                </a:solidFill>
                <a:latin typeface="+mn-lt"/>
              </a:rPr>
              <a:t>(6 </a:t>
            </a:r>
            <a:r>
              <a:rPr lang="pt-BR" sz="3600" b="1" dirty="0">
                <a:solidFill>
                  <a:srgbClr val="73C594"/>
                </a:solidFill>
                <a:latin typeface="+mn-lt"/>
              </a:rPr>
              <a:t>anos)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672638" y="1974516"/>
            <a:ext cx="1020456" cy="27802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74.102</a:t>
            </a:r>
            <a:endParaRPr lang="pt-BR" sz="2400" b="1" dirty="0">
              <a:solidFill>
                <a:srgbClr val="73C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3474082" y="1628267"/>
            <a:ext cx="144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Adesões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3272091" y="4035591"/>
            <a:ext cx="1850122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t-BR" sz="600" b="1" u="sng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de Benefícios: </a:t>
            </a:r>
            <a:r>
              <a:rPr lang="pt-BR" sz="600" b="1" u="sng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pt-BR" sz="600" b="1" u="sng" dirty="0">
              <a:solidFill>
                <a:srgbClr val="73C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(pensões e </a:t>
            </a:r>
            <a:r>
              <a:rPr lang="pt-BR" sz="6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invalidez)</a:t>
            </a:r>
          </a:p>
          <a:p>
            <a:pPr algn="ctr"/>
            <a:r>
              <a:rPr lang="pt-BR" sz="6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</a:t>
            </a:r>
            <a:r>
              <a:rPr lang="pt-BR" sz="6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270,24 </a:t>
            </a:r>
            <a:r>
              <a:rPr lang="pt-BR" sz="6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R$ </a:t>
            </a:r>
            <a:r>
              <a:rPr lang="pt-BR" sz="6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20.735,74)</a:t>
            </a:r>
            <a:endParaRPr lang="pt-BR" sz="600" b="1" dirty="0">
              <a:solidFill>
                <a:srgbClr val="73C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414002" y="2962853"/>
            <a:ext cx="17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Adesão Automática</a:t>
            </a:r>
          </a:p>
          <a:p>
            <a:pPr algn="ctr"/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ExecPrev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e </a:t>
            </a:r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LegisPrev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732002" y="2633171"/>
            <a:ext cx="1321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endParaRPr lang="pt-BR" sz="2100" b="1" dirty="0">
              <a:solidFill>
                <a:srgbClr val="73C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CaixaDeTexto 101"/>
          <p:cNvSpPr txBox="1"/>
          <p:nvPr/>
        </p:nvSpPr>
        <p:spPr>
          <a:xfrm>
            <a:off x="635345" y="5053885"/>
            <a:ext cx="12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Taxa de Adesão em 2018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931242" y="4749101"/>
            <a:ext cx="7461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400137" y="3908396"/>
            <a:ext cx="185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4C647C"/>
                </a:solidFill>
                <a:cs typeface="Arial" panose="020B0604020202020204" pitchFamily="34" charset="0"/>
              </a:rPr>
              <a:t>Recursos 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Portados + Contribuições facultativas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163014" y="3575167"/>
            <a:ext cx="2284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21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1107" y="4300810"/>
            <a:ext cx="175703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EFPC/PGBL: Funcef, </a:t>
            </a:r>
          </a:p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Previ-BB, Petros; Bradesco, Itaú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2368634" y="4555992"/>
            <a:ext cx="387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4C647C"/>
                </a:solidFill>
                <a:cs typeface="Arial" panose="020B0604020202020204" pitchFamily="34" charset="0"/>
              </a:rPr>
              <a:t>Patrimônio Financeiro </a:t>
            </a:r>
            <a:r>
              <a:rPr lang="pt-BR" sz="2100" b="1" dirty="0">
                <a:solidFill>
                  <a:srgbClr val="73C594"/>
                </a:solidFill>
                <a:cs typeface="Arial" panose="020B0604020202020204" pitchFamily="34" charset="0"/>
              </a:rPr>
              <a:t>R$ </a:t>
            </a:r>
            <a:r>
              <a:rPr lang="pt-BR" sz="21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1,495 </a:t>
            </a:r>
            <a:r>
              <a:rPr lang="pt-BR" sz="2100" b="1" dirty="0">
                <a:solidFill>
                  <a:srgbClr val="73C594"/>
                </a:solidFill>
                <a:cs typeface="Arial" panose="020B0604020202020204" pitchFamily="34" charset="0"/>
              </a:rPr>
              <a:t>Bilhões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6705724" y="4413632"/>
            <a:ext cx="17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Arrecadação Mensal</a:t>
            </a:r>
          </a:p>
          <a:p>
            <a:pPr algn="ctr"/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ExecPrev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e </a:t>
            </a:r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LegisPrev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6407785" y="4082993"/>
            <a:ext cx="2329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21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6459337" y="1535935"/>
            <a:ext cx="2417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 dirty="0">
                <a:solidFill>
                  <a:srgbClr val="FBFBFB"/>
                </a:solidFill>
                <a:cs typeface="Arial" panose="020B0604020202020204" pitchFamily="34" charset="0"/>
              </a:rPr>
              <a:t>Rentabilidade</a:t>
            </a:r>
            <a:r>
              <a:rPr lang="pt-BR" sz="1200" b="1" dirty="0">
                <a:solidFill>
                  <a:srgbClr val="FBFBFB"/>
                </a:solidFill>
                <a:cs typeface="Arial" panose="020B0604020202020204" pitchFamily="34" charset="0"/>
              </a:rPr>
              <a:t> de </a:t>
            </a:r>
            <a:r>
              <a:rPr lang="pt-BR" b="1" dirty="0" smtClean="0">
                <a:solidFill>
                  <a:srgbClr val="73C594"/>
                </a:solidFill>
                <a:cs typeface="Arial" panose="020B0604020202020204" pitchFamily="34" charset="0"/>
              </a:rPr>
              <a:t>96,10%</a:t>
            </a:r>
            <a:r>
              <a:rPr lang="pt-BR" sz="12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 </a:t>
            </a:r>
            <a:endParaRPr lang="pt-BR" sz="12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FBFBFB"/>
                </a:solidFill>
                <a:cs typeface="Arial" panose="020B0604020202020204" pitchFamily="34" charset="0"/>
              </a:rPr>
              <a:t>nos últimos </a:t>
            </a:r>
            <a:r>
              <a:rPr lang="pt-BR" sz="1200" b="1" dirty="0" smtClean="0">
                <a:solidFill>
                  <a:srgbClr val="FBFBFB"/>
                </a:solidFill>
                <a:cs typeface="Arial" panose="020B0604020202020204" pitchFamily="34" charset="0"/>
              </a:rPr>
              <a:t>6 anos  </a:t>
            </a:r>
            <a:r>
              <a:rPr lang="pt-BR" sz="1200" b="1" dirty="0">
                <a:solidFill>
                  <a:srgbClr val="FBFBFB"/>
                </a:solidFill>
                <a:cs typeface="Arial" panose="020B0604020202020204" pitchFamily="34" charset="0"/>
              </a:rPr>
              <a:t>vs. </a:t>
            </a:r>
            <a:r>
              <a:rPr lang="pt-BR" sz="1200" b="1" dirty="0" smtClean="0">
                <a:solidFill>
                  <a:srgbClr val="FBFBFB"/>
                </a:solidFill>
                <a:cs typeface="Arial" panose="020B0604020202020204" pitchFamily="34" charset="0"/>
              </a:rPr>
              <a:t>78,06%</a:t>
            </a:r>
            <a:endParaRPr lang="pt-BR" sz="1200" b="1" dirty="0">
              <a:solidFill>
                <a:srgbClr val="FBFBFB"/>
              </a:solidFill>
              <a:cs typeface="Arial" panose="020B0604020202020204" pitchFamily="34" charset="0"/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6583867" y="5403863"/>
            <a:ext cx="189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Servidores Migrados RPPS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6583867" y="5111168"/>
            <a:ext cx="19500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 smtClean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12.174 + 593</a:t>
            </a:r>
            <a:endParaRPr lang="pt-BR" sz="900" b="1" dirty="0">
              <a:solidFill>
                <a:srgbClr val="73C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tângulo 119"/>
          <p:cNvSpPr/>
          <p:nvPr/>
        </p:nvSpPr>
        <p:spPr>
          <a:xfrm>
            <a:off x="6718667" y="4888518"/>
            <a:ext cx="1757034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(2018: R$ 480 milhões)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371139" y="3526631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/>
          <p:cNvCxnSpPr/>
          <p:nvPr/>
        </p:nvCxnSpPr>
        <p:spPr>
          <a:xfrm>
            <a:off x="320664" y="4691063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6389102" y="4094416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>
            <a:off x="6557652" y="5093832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/>
          <p:cNvSpPr txBox="1"/>
          <p:nvPr/>
        </p:nvSpPr>
        <p:spPr>
          <a:xfrm>
            <a:off x="6508933" y="2256939"/>
            <a:ext cx="899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4C647C"/>
                </a:solidFill>
                <a:cs typeface="Arial" panose="020B0604020202020204" pitchFamily="34" charset="0"/>
              </a:rPr>
              <a:t>2019</a:t>
            </a:r>
            <a:endParaRPr lang="pt-BR" sz="1200" b="1" dirty="0">
              <a:solidFill>
                <a:srgbClr val="4C647C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5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2,16%</a:t>
            </a:r>
            <a:endParaRPr lang="pt-BR" sz="1500" b="1" dirty="0">
              <a:solidFill>
                <a:srgbClr val="73C594"/>
              </a:solidFill>
              <a:cs typeface="Arial" panose="020B0604020202020204" pitchFamily="34" charset="0"/>
            </a:endParaRPr>
          </a:p>
        </p:txBody>
      </p:sp>
      <p:sp>
        <p:nvSpPr>
          <p:cNvPr id="128" name="CaixaDeTexto 127"/>
          <p:cNvSpPr txBox="1"/>
          <p:nvPr/>
        </p:nvSpPr>
        <p:spPr>
          <a:xfrm>
            <a:off x="7315201" y="2191882"/>
            <a:ext cx="142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 dirty="0">
                <a:solidFill>
                  <a:srgbClr val="4C647C"/>
                </a:solidFill>
                <a:cs typeface="Arial" panose="020B0604020202020204" pitchFamily="34" charset="0"/>
              </a:rPr>
              <a:t>Rentabilidade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</a:t>
            </a:r>
            <a:r>
              <a:rPr lang="pt-BR" sz="1200" b="1" dirty="0" smtClean="0">
                <a:solidFill>
                  <a:srgbClr val="4C647C"/>
                </a:solidFill>
                <a:cs typeface="Arial" panose="020B0604020202020204" pitchFamily="34" charset="0"/>
              </a:rPr>
              <a:t>2018</a:t>
            </a:r>
            <a:endParaRPr lang="pt-BR" sz="1200" b="1" dirty="0">
              <a:solidFill>
                <a:srgbClr val="4C647C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Funpresp: </a:t>
            </a:r>
            <a:r>
              <a:rPr lang="pt-BR" sz="12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10,38%</a:t>
            </a:r>
            <a:endParaRPr lang="pt-BR" sz="12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IPCA + 4%:  </a:t>
            </a:r>
            <a:r>
              <a:rPr lang="pt-BR" sz="12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7,90%</a:t>
            </a:r>
            <a:endParaRPr lang="pt-BR" sz="1200" b="1" dirty="0">
              <a:solidFill>
                <a:srgbClr val="73C594"/>
              </a:solidFill>
              <a:cs typeface="Arial" panose="020B0604020202020204" pitchFamily="34" charset="0"/>
            </a:endParaRPr>
          </a:p>
        </p:txBody>
      </p:sp>
      <p:sp>
        <p:nvSpPr>
          <p:cNvPr id="129" name="Retângulo 128"/>
          <p:cNvSpPr/>
          <p:nvPr/>
        </p:nvSpPr>
        <p:spPr>
          <a:xfrm>
            <a:off x="2742439" y="5161270"/>
            <a:ext cx="3044423" cy="122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de Carregamento (contribuição): </a:t>
            </a:r>
            <a:r>
              <a:rPr lang="pt-BR" sz="1050" b="1" u="sng" dirty="0" smtClean="0">
                <a:solidFill>
                  <a:srgbClr val="77C394"/>
                </a:solidFill>
                <a:cs typeface="Arial" panose="020B0604020202020204" pitchFamily="34" charset="0"/>
              </a:rPr>
              <a:t>3,0% </a:t>
            </a:r>
            <a:r>
              <a:rPr lang="pt-BR" sz="1050" b="1" u="sng" dirty="0">
                <a:solidFill>
                  <a:srgbClr val="77C394"/>
                </a:solidFill>
                <a:cs typeface="Arial" panose="020B0604020202020204" pitchFamily="34" charset="0"/>
              </a:rPr>
              <a:t>(2019)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de Administração (reserva):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0,0%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s/Contribuição Facultativa: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0,00%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de Saída/Cancelamento/Portabilidade: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0,00%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s/Benefícios: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0,00%</a:t>
            </a:r>
          </a:p>
          <a:p>
            <a:pPr algn="ctr"/>
            <a:endParaRPr lang="pt-BR" sz="1050" b="1" dirty="0">
              <a:solidFill>
                <a:srgbClr val="77C394"/>
              </a:solidFill>
              <a:cs typeface="Arial" panose="020B0604020202020204" pitchFamily="34" charset="0"/>
            </a:endParaRPr>
          </a:p>
          <a:p>
            <a:pPr algn="ctr"/>
            <a:endParaRPr lang="pt-BR" sz="1050" b="1" dirty="0">
              <a:solidFill>
                <a:srgbClr val="77C394"/>
              </a:solidFill>
              <a:cs typeface="Arial" panose="020B0604020202020204" pitchFamily="34" charset="0"/>
            </a:endParaRPr>
          </a:p>
        </p:txBody>
      </p:sp>
      <p:sp>
        <p:nvSpPr>
          <p:cNvPr id="131" name="Retângulo de cantos arredondados 130"/>
          <p:cNvSpPr/>
          <p:nvPr/>
        </p:nvSpPr>
        <p:spPr>
          <a:xfrm>
            <a:off x="320664" y="2585918"/>
            <a:ext cx="1974593" cy="3031483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32" name="Retângulo de cantos arredondados 131"/>
          <p:cNvSpPr/>
          <p:nvPr/>
        </p:nvSpPr>
        <p:spPr>
          <a:xfrm>
            <a:off x="6357034" y="3046559"/>
            <a:ext cx="2276158" cy="2704861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8" name="CaixaDeTexto 37"/>
          <p:cNvSpPr txBox="1"/>
          <p:nvPr/>
        </p:nvSpPr>
        <p:spPr>
          <a:xfrm>
            <a:off x="6389103" y="3048141"/>
            <a:ext cx="1046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err="1">
                <a:solidFill>
                  <a:srgbClr val="496179"/>
                </a:solidFill>
                <a:latin typeface="Arial" pitchFamily="34" charset="0"/>
                <a:cs typeface="Arial" pitchFamily="34" charset="0"/>
              </a:rPr>
              <a:t>Exec</a:t>
            </a:r>
            <a:r>
              <a:rPr lang="pt-BR" sz="15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Prev</a:t>
            </a:r>
            <a:endParaRPr lang="pt-BR" sz="15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ixaDeTexto 38">
            <a:hlinkClick r:id="" action="ppaction://noaction"/>
          </p:cNvPr>
          <p:cNvSpPr txBox="1"/>
          <p:nvPr/>
        </p:nvSpPr>
        <p:spPr>
          <a:xfrm>
            <a:off x="7436169" y="3055165"/>
            <a:ext cx="1107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96179"/>
                </a:solidFill>
                <a:latin typeface="Arial" pitchFamily="34" charset="0"/>
                <a:cs typeface="Arial" pitchFamily="34" charset="0"/>
              </a:rPr>
              <a:t>Legis</a:t>
            </a:r>
            <a:r>
              <a:rPr lang="pt-BR" sz="15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Prev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92194" y="3302660"/>
            <a:ext cx="1276311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675" b="1" u="sng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 Patrocinadores; DPU</a:t>
            </a:r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495113" y="3302119"/>
            <a:ext cx="76174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675" b="1" u="sng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CD; SF; TCU</a:t>
            </a:r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6423785" y="3526631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6525648" y="3547030"/>
            <a:ext cx="1950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mil atendimentos/2018</a:t>
            </a:r>
            <a:endParaRPr lang="pt-BR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6545499" y="2479960"/>
            <a:ext cx="769701" cy="496558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53" name="Conector reto 52"/>
          <p:cNvCxnSpPr/>
          <p:nvPr/>
        </p:nvCxnSpPr>
        <p:spPr>
          <a:xfrm>
            <a:off x="2047216" y="986816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105694" y="546442"/>
            <a:ext cx="7220493" cy="333580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>
                <a:solidFill>
                  <a:srgbClr val="576A7C"/>
                </a:solidFill>
              </a:rPr>
              <a:t>Benefício por Sobrevivência</a:t>
            </a:r>
            <a:endParaRPr lang="pt-BR" dirty="0"/>
          </a:p>
        </p:txBody>
      </p:sp>
      <p:sp>
        <p:nvSpPr>
          <p:cNvPr id="3" name="Divisa 2"/>
          <p:cNvSpPr/>
          <p:nvPr/>
        </p:nvSpPr>
        <p:spPr>
          <a:xfrm>
            <a:off x="657202" y="2561278"/>
            <a:ext cx="1448492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Divisa 3"/>
          <p:cNvSpPr/>
          <p:nvPr/>
        </p:nvSpPr>
        <p:spPr>
          <a:xfrm>
            <a:off x="1988491" y="2552458"/>
            <a:ext cx="194780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23820" y="2619166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Acumulação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9600" y="2629747"/>
            <a:ext cx="1992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Renda Certa (AN)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2358" y="2275456"/>
            <a:ext cx="824867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Idade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45683" y="2284276"/>
            <a:ext cx="1956710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60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9" name="Divisa 8"/>
          <p:cNvSpPr/>
          <p:nvPr/>
        </p:nvSpPr>
        <p:spPr>
          <a:xfrm>
            <a:off x="3821264" y="2561202"/>
            <a:ext cx="1977956" cy="4228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77424" y="2619166"/>
            <a:ext cx="169164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72825" y="2284201"/>
            <a:ext cx="240777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82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33415" y="2292944"/>
            <a:ext cx="68467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... 120+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33829" y="1779617"/>
            <a:ext cx="2407775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78C58C"/>
                </a:solidFill>
                <a:latin typeface="Calibri"/>
              </a:rPr>
              <a:t>Expectativa de Vida</a:t>
            </a:r>
            <a:endParaRPr lang="pt-BR">
              <a:solidFill>
                <a:srgbClr val="78C58C"/>
              </a:solidFill>
              <a:latin typeface="Calibri"/>
            </a:endParaRPr>
          </a:p>
        </p:txBody>
      </p:sp>
      <p:grpSp>
        <p:nvGrpSpPr>
          <p:cNvPr id="14" name="Grupo 72"/>
          <p:cNvGrpSpPr/>
          <p:nvPr/>
        </p:nvGrpSpPr>
        <p:grpSpPr>
          <a:xfrm>
            <a:off x="647286" y="3469538"/>
            <a:ext cx="7198987" cy="1545430"/>
            <a:chOff x="863047" y="3483050"/>
            <a:chExt cx="9598649" cy="2060573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863047" y="3483050"/>
              <a:ext cx="9598649" cy="0"/>
            </a:xfrm>
            <a:prstGeom prst="straightConnector1">
              <a:avLst/>
            </a:prstGeom>
            <a:noFill/>
            <a:ln w="28575" cap="flat">
              <a:solidFill>
                <a:srgbClr val="78C58C"/>
              </a:solidFill>
              <a:prstDash val="solid"/>
              <a:miter/>
            </a:ln>
          </p:spPr>
        </p:cxnSp>
        <p:cxnSp>
          <p:nvCxnSpPr>
            <p:cNvPr id="16" name="Conector reto 15"/>
            <p:cNvCxnSpPr/>
            <p:nvPr/>
          </p:nvCxnSpPr>
          <p:spPr>
            <a:xfrm flipV="1">
              <a:off x="863047" y="3489396"/>
              <a:ext cx="5413" cy="2054227"/>
            </a:xfrm>
            <a:prstGeom prst="straightConnector1">
              <a:avLst/>
            </a:prstGeom>
            <a:noFill/>
            <a:ln w="28575" cap="flat">
              <a:solidFill>
                <a:srgbClr val="78C58C"/>
              </a:solidFill>
              <a:prstDash val="solid"/>
              <a:miter/>
            </a:ln>
          </p:spPr>
        </p:cxn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39" y="1910721"/>
            <a:ext cx="1269470" cy="16532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Retângulo 17"/>
          <p:cNvSpPr/>
          <p:nvPr/>
        </p:nvSpPr>
        <p:spPr>
          <a:xfrm rot="21028731">
            <a:off x="6587863" y="4760623"/>
            <a:ext cx="1433747" cy="761747"/>
          </a:xfrm>
          <a:prstGeom prst="rect">
            <a:avLst/>
          </a:prstGeom>
          <a:noFill/>
          <a:ln w="28575" cap="flat">
            <a:solidFill>
              <a:srgbClr val="78C58C"/>
            </a:solidFill>
            <a:prstDash val="solid"/>
            <a:miter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4A6279"/>
                </a:solidFill>
                <a:latin typeface="Calibri"/>
                <a:cs typeface="Arial" pitchFamily="34"/>
              </a:rPr>
              <a:t>Corrigido anualmente pelo IPCA/IBGE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060" y="4849704"/>
            <a:ext cx="678722" cy="6885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075" y="3830824"/>
            <a:ext cx="982346" cy="9823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Retângulo 20"/>
          <p:cNvSpPr/>
          <p:nvPr/>
        </p:nvSpPr>
        <p:spPr>
          <a:xfrm>
            <a:off x="1720054" y="4849703"/>
            <a:ext cx="1374707" cy="484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A6279"/>
                </a:solidFill>
                <a:latin typeface="Calibri"/>
              </a:rPr>
              <a:t>Aposentadoria Especial</a:t>
            </a:r>
            <a:endParaRPr lang="pt-BR" sz="1350">
              <a:solidFill>
                <a:srgbClr val="4A6279"/>
              </a:solidFill>
              <a:latin typeface="Calibri"/>
              <a:cs typeface="Arial" pitchFamily="34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4412" y="3523743"/>
            <a:ext cx="3331681" cy="3000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78C58C"/>
                </a:solidFill>
                <a:latin typeface="Calibri"/>
              </a:rPr>
              <a:t>Concedido ao Assistido, em situação de: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461779" y="1534917"/>
            <a:ext cx="1642116" cy="484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Tábua de vida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i="1">
                <a:solidFill>
                  <a:srgbClr val="4A6279"/>
                </a:solidFill>
                <a:latin typeface="Calibri"/>
              </a:rPr>
              <a:t>RP – 2000 geracional</a:t>
            </a:r>
          </a:p>
        </p:txBody>
      </p:sp>
      <p:grpSp>
        <p:nvGrpSpPr>
          <p:cNvPr id="24" name="Grupo 8"/>
          <p:cNvGrpSpPr/>
          <p:nvPr/>
        </p:nvGrpSpPr>
        <p:grpSpPr>
          <a:xfrm>
            <a:off x="6504546" y="3640055"/>
            <a:ext cx="1279922" cy="317896"/>
            <a:chOff x="8672727" y="3710406"/>
            <a:chExt cx="1706563" cy="423861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8704475" y="3713579"/>
              <a:ext cx="1674815" cy="4206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Retângulo 76"/>
            <p:cNvSpPr/>
            <p:nvPr/>
          </p:nvSpPr>
          <p:spPr>
            <a:xfrm>
              <a:off x="8672727" y="3710406"/>
              <a:ext cx="1675382" cy="400109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1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b="1">
                  <a:solidFill>
                    <a:srgbClr val="FFFFFF"/>
                  </a:solidFill>
                  <a:latin typeface="Calibri" pitchFamily="34"/>
                  <a:cs typeface="Arial" pitchFamily="34"/>
                </a:rPr>
                <a:t>FCBE</a:t>
              </a:r>
              <a:endParaRPr lang="pt-BR" sz="1500">
                <a:solidFill>
                  <a:srgbClr val="FFFFFF"/>
                </a:solidFill>
                <a:latin typeface="Calibri" pitchFamily="34"/>
                <a:cs typeface="Arial" pitchFamily="34"/>
              </a:endParaRPr>
            </a:p>
          </p:txBody>
        </p:sp>
      </p:grpSp>
      <p:sp>
        <p:nvSpPr>
          <p:cNvPr id="27" name="Retângulo 26"/>
          <p:cNvSpPr/>
          <p:nvPr/>
        </p:nvSpPr>
        <p:spPr>
          <a:xfrm>
            <a:off x="6461779" y="4079223"/>
            <a:ext cx="2128040" cy="6232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4A6279"/>
                </a:solidFill>
                <a:latin typeface="Calibri"/>
              </a:rPr>
              <a:t>Renda Vitalícia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4A6279"/>
                </a:solidFill>
                <a:latin typeface="Calibri"/>
              </a:rPr>
              <a:t>80% do último benefício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332089" y="4033965"/>
            <a:ext cx="1283406" cy="484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A6279"/>
                </a:solidFill>
                <a:latin typeface="Calibri"/>
              </a:rPr>
              <a:t>Aposentadoria por Invalidez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375952" y="4853661"/>
            <a:ext cx="1175193" cy="6924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A6279"/>
                </a:solidFill>
                <a:latin typeface="Calibri"/>
              </a:rPr>
              <a:t>Pensão por Morte do Participante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88" y="4606381"/>
            <a:ext cx="837293" cy="11870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1" name="Retângulo 30"/>
          <p:cNvSpPr/>
          <p:nvPr/>
        </p:nvSpPr>
        <p:spPr>
          <a:xfrm>
            <a:off x="1641674" y="4052968"/>
            <a:ext cx="1230641" cy="484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A6279"/>
                </a:solidFill>
                <a:latin typeface="Calibri"/>
              </a:rPr>
              <a:t>Aposentadoria Normal </a:t>
            </a:r>
            <a:endParaRPr lang="pt-BR" sz="1350">
              <a:solidFill>
                <a:srgbClr val="4A6279"/>
              </a:solidFill>
              <a:latin typeface="Calibri"/>
              <a:cs typeface="Arial" pitchFamily="34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909" y="3777886"/>
            <a:ext cx="702239" cy="9955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3" name="Espaço Reservado para Número de Slide 32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21E893-B6F7-4E3B-B0A0-2EA8D4699AFC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Retângulo 33"/>
          <p:cNvSpPr/>
          <p:nvPr/>
        </p:nvSpPr>
        <p:spPr>
          <a:xfrm rot="16200000">
            <a:off x="-1947857" y="3792126"/>
            <a:ext cx="4142601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600" dirty="0">
                <a:ea typeface="Calibri" panose="020F0502020204030204" pitchFamily="34" charset="0"/>
                <a:cs typeface="Times New Roman" panose="02020603050405020304" pitchFamily="18" charset="0"/>
              </a:rPr>
              <a:t>Renda vitalícia, baseada em parcela do FCBE, com valor inicial equivalente a 80% (oitenta por cento) da última prestação mensal percebida pelo Assistido relativa à respectiva Aposentadoria ou Pensão por Morte do Participante Assistido. 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472359" y="2222319"/>
            <a:ext cx="5379802" cy="8948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6" name="Conector reto 35"/>
          <p:cNvCxnSpPr/>
          <p:nvPr/>
        </p:nvCxnSpPr>
        <p:spPr>
          <a:xfrm>
            <a:off x="2592721" y="103525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72740" y="6396904"/>
            <a:ext cx="471260" cy="365125"/>
          </a:xfrm>
        </p:spPr>
        <p:txBody>
          <a:bodyPr/>
          <a:lstStyle/>
          <a:p>
            <a:r>
              <a:rPr lang="pt-BR" dirty="0" smtClean="0"/>
              <a:t>47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28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 flipH="1">
            <a:off x="6606901" y="3237987"/>
            <a:ext cx="2537099" cy="25913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78C58C"/>
                </a:solidFill>
                <a:latin typeface="Calibri"/>
              </a:rPr>
              <a:t>Institutos</a:t>
            </a:r>
            <a:r>
              <a:rPr lang="pt-BR" sz="2800" b="1" dirty="0">
                <a:solidFill>
                  <a:srgbClr val="78C58C"/>
                </a:solidFill>
                <a:latin typeface="Calibri"/>
              </a:rPr>
              <a:t/>
            </a:r>
            <a:br>
              <a:rPr lang="pt-BR" sz="2800" b="1" dirty="0">
                <a:solidFill>
                  <a:srgbClr val="78C58C"/>
                </a:solidFill>
                <a:latin typeface="Calibri"/>
              </a:rPr>
            </a:br>
            <a:r>
              <a:rPr lang="pt-BR" sz="2000" b="1" dirty="0" smtClean="0">
                <a:solidFill>
                  <a:srgbClr val="78C58C"/>
                </a:solidFill>
                <a:latin typeface="Calibri"/>
              </a:rPr>
              <a:t>(Quando </a:t>
            </a:r>
            <a:r>
              <a:rPr lang="pt-BR" sz="2000" b="1" dirty="0">
                <a:solidFill>
                  <a:srgbClr val="78C58C"/>
                </a:solidFill>
                <a:latin typeface="Calibri"/>
              </a:rPr>
              <a:t>Cessa o Vínculo Funcional c/Órgão </a:t>
            </a:r>
            <a:r>
              <a:rPr lang="pt-BR" sz="2000" b="1" dirty="0" smtClean="0">
                <a:solidFill>
                  <a:srgbClr val="78C58C"/>
                </a:solidFill>
                <a:latin typeface="Calibri"/>
              </a:rPr>
              <a:t>Público)</a:t>
            </a:r>
            <a:endParaRPr lang="pt-BR" sz="2000" b="1" dirty="0">
              <a:solidFill>
                <a:srgbClr val="78C58C"/>
              </a:solidFill>
              <a:latin typeface="Calibri"/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58" y="3313518"/>
            <a:ext cx="3776289" cy="394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09" y="1559118"/>
            <a:ext cx="3776289" cy="394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tângulo 4"/>
          <p:cNvSpPr/>
          <p:nvPr/>
        </p:nvSpPr>
        <p:spPr>
          <a:xfrm>
            <a:off x="2718662" y="1592166"/>
            <a:ext cx="3399318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Manter</a:t>
            </a:r>
            <a:r>
              <a:rPr lang="pt-BR" sz="375" b="1">
                <a:solidFill>
                  <a:srgbClr val="FFFFFF"/>
                </a:solidFill>
                <a:latin typeface="Calibri"/>
                <a:cs typeface="MV Boli" pitchFamily="2"/>
              </a:rPr>
              <a:t> </a:t>
            </a: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-se no Plano da Funpresp</a:t>
            </a:r>
          </a:p>
        </p:txBody>
      </p:sp>
      <p:sp>
        <p:nvSpPr>
          <p:cNvPr id="7" name="Retângulo 5"/>
          <p:cNvSpPr/>
          <p:nvPr/>
        </p:nvSpPr>
        <p:spPr>
          <a:xfrm>
            <a:off x="755381" y="2019584"/>
            <a:ext cx="3552759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Benefício Proporcional Diferido (BPD)</a:t>
            </a:r>
          </a:p>
        </p:txBody>
      </p:sp>
      <p:sp>
        <p:nvSpPr>
          <p:cNvPr id="8" name="Título 1"/>
          <p:cNvSpPr txBox="1"/>
          <p:nvPr/>
        </p:nvSpPr>
        <p:spPr>
          <a:xfrm>
            <a:off x="586537" y="2314621"/>
            <a:ext cx="3522193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>
                <a:solidFill>
                  <a:srgbClr val="576A7C"/>
                </a:solidFill>
                <a:latin typeface="Arial" pitchFamily="34"/>
                <a:cs typeface="Arial" pitchFamily="34"/>
              </a:rPr>
              <a:t>Cessar a Contribuição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576A7C"/>
                </a:solidFill>
                <a:latin typeface="Arial" pitchFamily="34"/>
                <a:cs typeface="Arial" pitchFamily="34"/>
              </a:rPr>
              <a:t>Opção por receber  o benefício após aposentadoria pelo RGPS ou RPPS</a:t>
            </a:r>
          </a:p>
          <a:p>
            <a:pPr marL="400040" indent="-133346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576A7C"/>
                </a:solidFill>
                <a:latin typeface="Arial" pitchFamily="34"/>
                <a:cs typeface="Arial" pitchFamily="34"/>
              </a:rPr>
              <a:t>Valor proporcional ao período de contribuição</a:t>
            </a:r>
          </a:p>
        </p:txBody>
      </p:sp>
      <p:sp>
        <p:nvSpPr>
          <p:cNvPr id="9" name="Título 1"/>
          <p:cNvSpPr txBox="1"/>
          <p:nvPr/>
        </p:nvSpPr>
        <p:spPr>
          <a:xfrm>
            <a:off x="4325739" y="2343514"/>
            <a:ext cx="3760988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 dirty="0">
                <a:solidFill>
                  <a:srgbClr val="576A7C"/>
                </a:solidFill>
                <a:latin typeface="Arial" pitchFamily="34"/>
                <a:cs typeface="Arial" pitchFamily="34"/>
              </a:rPr>
              <a:t>Manter a Contribuição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576A7C"/>
                </a:solidFill>
                <a:latin typeface="Arial" pitchFamily="34"/>
                <a:cs typeface="Arial" pitchFamily="34"/>
              </a:rPr>
              <a:t>Opção por receber  o benefício após aposentadoria pelo RGPS ou RPPS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576A7C"/>
                </a:solidFill>
                <a:latin typeface="Arial" pitchFamily="34"/>
                <a:cs typeface="Arial" pitchFamily="34"/>
              </a:rPr>
              <a:t>Direito ao FCBE</a:t>
            </a:r>
          </a:p>
        </p:txBody>
      </p:sp>
      <p:sp>
        <p:nvSpPr>
          <p:cNvPr id="10" name="Retângulo 8"/>
          <p:cNvSpPr/>
          <p:nvPr/>
        </p:nvSpPr>
        <p:spPr>
          <a:xfrm>
            <a:off x="4418321" y="2023288"/>
            <a:ext cx="1853807" cy="3000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Autopatrocínio</a:t>
            </a:r>
          </a:p>
        </p:txBody>
      </p:sp>
      <p:sp>
        <p:nvSpPr>
          <p:cNvPr id="11" name="Retângulo 9"/>
          <p:cNvSpPr/>
          <p:nvPr/>
        </p:nvSpPr>
        <p:spPr>
          <a:xfrm>
            <a:off x="755382" y="3807129"/>
            <a:ext cx="1852613" cy="3000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Portabilidade</a:t>
            </a:r>
          </a:p>
        </p:txBody>
      </p:sp>
      <p:sp>
        <p:nvSpPr>
          <p:cNvPr id="12" name="Título 1"/>
          <p:cNvSpPr txBox="1"/>
          <p:nvPr/>
        </p:nvSpPr>
        <p:spPr>
          <a:xfrm>
            <a:off x="700997" y="4211904"/>
            <a:ext cx="3306029" cy="8771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576A7C"/>
                </a:solidFill>
                <a:latin typeface="Arial" pitchFamily="34"/>
                <a:cs typeface="Arial" pitchFamily="34"/>
              </a:rPr>
              <a:t>Opção por transferir os recursos para outro plano previdenciário de EAPC/EFPC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50">
              <a:solidFill>
                <a:srgbClr val="323E1A"/>
              </a:solidFill>
              <a:latin typeface="Arial" pitchFamily="34"/>
              <a:cs typeface="Arial" pitchFamily="34"/>
            </a:endParaRP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576A7C"/>
                </a:solidFill>
                <a:latin typeface="Arial" pitchFamily="34"/>
                <a:cs typeface="Arial" pitchFamily="34"/>
              </a:rPr>
              <a:t>100% da RAP (Contribuições do Participante + do Patrocinador)</a:t>
            </a:r>
          </a:p>
        </p:txBody>
      </p:sp>
      <p:sp>
        <p:nvSpPr>
          <p:cNvPr id="13" name="Retângulo 11"/>
          <p:cNvSpPr/>
          <p:nvPr/>
        </p:nvSpPr>
        <p:spPr>
          <a:xfrm>
            <a:off x="3520507" y="3794401"/>
            <a:ext cx="1852613" cy="3000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Resgate</a:t>
            </a:r>
          </a:p>
        </p:txBody>
      </p:sp>
      <p:sp>
        <p:nvSpPr>
          <p:cNvPr id="14" name="Título 1"/>
          <p:cNvSpPr txBox="1"/>
          <p:nvPr/>
        </p:nvSpPr>
        <p:spPr>
          <a:xfrm>
            <a:off x="4345160" y="4087449"/>
            <a:ext cx="2357828" cy="1361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576A7C"/>
                </a:solidFill>
                <a:latin typeface="Arial" pitchFamily="34"/>
                <a:cs typeface="Arial" pitchFamily="34"/>
              </a:rPr>
              <a:t>Opção pelo saque da Conta de Aposentadoria: 100% Conta Participante (RAP/RAS)  + X% Conta Patrocinador (RAP)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50" b="1">
              <a:solidFill>
                <a:srgbClr val="323E1A"/>
              </a:solidFill>
              <a:latin typeface="Arial" pitchFamily="34"/>
              <a:cs typeface="Arial" pitchFamily="34"/>
            </a:endParaRP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576A7C"/>
                </a:solidFill>
                <a:latin typeface="Arial" pitchFamily="34"/>
                <a:cs typeface="Arial" pitchFamily="34"/>
              </a:rPr>
              <a:t>Recebimento em parcela única ou em até 12 parcelas mensais e consecutivas</a:t>
            </a:r>
            <a:r>
              <a:rPr lang="pt-BR" sz="1050">
                <a:solidFill>
                  <a:srgbClr val="525252"/>
                </a:solidFill>
                <a:latin typeface="Arial" pitchFamily="34"/>
                <a:cs typeface="Arial" pitchFamily="34"/>
              </a:rPr>
              <a:t>.</a:t>
            </a:r>
          </a:p>
        </p:txBody>
      </p:sp>
      <p:sp>
        <p:nvSpPr>
          <p:cNvPr id="15" name="Retângulo 13"/>
          <p:cNvSpPr/>
          <p:nvPr/>
        </p:nvSpPr>
        <p:spPr>
          <a:xfrm>
            <a:off x="635469" y="1974274"/>
            <a:ext cx="3529010" cy="1198751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tângulo 14"/>
          <p:cNvSpPr/>
          <p:nvPr/>
        </p:nvSpPr>
        <p:spPr>
          <a:xfrm>
            <a:off x="4333934" y="1974274"/>
            <a:ext cx="3914045" cy="1198751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tângulo 15"/>
          <p:cNvSpPr/>
          <p:nvPr/>
        </p:nvSpPr>
        <p:spPr>
          <a:xfrm>
            <a:off x="635469" y="3756064"/>
            <a:ext cx="3529010" cy="1856296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tângulo 16"/>
          <p:cNvSpPr/>
          <p:nvPr/>
        </p:nvSpPr>
        <p:spPr>
          <a:xfrm>
            <a:off x="4325738" y="3750640"/>
            <a:ext cx="3529010" cy="1861721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tângulo 17"/>
          <p:cNvSpPr/>
          <p:nvPr/>
        </p:nvSpPr>
        <p:spPr>
          <a:xfrm>
            <a:off x="2718662" y="3355906"/>
            <a:ext cx="3320780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Retirar</a:t>
            </a:r>
            <a:r>
              <a:rPr lang="pt-BR" sz="375" b="1">
                <a:solidFill>
                  <a:srgbClr val="FFFFFF"/>
                </a:solidFill>
                <a:latin typeface="Calibri"/>
                <a:cs typeface="MV Boli" pitchFamily="2"/>
              </a:rPr>
              <a:t> </a:t>
            </a: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-se do Plano da Funpresp</a:t>
            </a:r>
          </a:p>
        </p:txBody>
      </p:sp>
      <p:sp>
        <p:nvSpPr>
          <p:cNvPr id="20" name="CaixaDeTexto 18"/>
          <p:cNvSpPr txBox="1"/>
          <p:nvPr/>
        </p:nvSpPr>
        <p:spPr>
          <a:xfrm>
            <a:off x="7049523" y="3689267"/>
            <a:ext cx="1133477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 dirty="0">
                <a:solidFill>
                  <a:srgbClr val="576A7C"/>
                </a:solidFill>
                <a:latin typeface="Calibri"/>
              </a:rPr>
              <a:t>Tempo de Filiação ao Plano (anos)</a:t>
            </a:r>
          </a:p>
        </p:txBody>
      </p:sp>
      <p:sp>
        <p:nvSpPr>
          <p:cNvPr id="21" name="CaixaDeTexto 19"/>
          <p:cNvSpPr txBox="1"/>
          <p:nvPr/>
        </p:nvSpPr>
        <p:spPr>
          <a:xfrm>
            <a:off x="8205877" y="3756065"/>
            <a:ext cx="1133477" cy="196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b="1">
                <a:solidFill>
                  <a:srgbClr val="576A7C"/>
                </a:solidFill>
                <a:latin typeface="Calibri"/>
              </a:rPr>
              <a:t>RAP/CPATR (%)</a:t>
            </a:r>
          </a:p>
        </p:txBody>
      </p:sp>
      <p:sp>
        <p:nvSpPr>
          <p:cNvPr id="22" name="CaixaDeTexto 20"/>
          <p:cNvSpPr txBox="1"/>
          <p:nvPr/>
        </p:nvSpPr>
        <p:spPr>
          <a:xfrm>
            <a:off x="6673609" y="4035515"/>
            <a:ext cx="1509391" cy="1523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24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21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18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15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12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9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6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3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Até 3 anos</a:t>
            </a:r>
          </a:p>
        </p:txBody>
      </p:sp>
      <p:sp>
        <p:nvSpPr>
          <p:cNvPr id="23" name="CaixaDeTexto 21"/>
          <p:cNvSpPr txBox="1"/>
          <p:nvPr/>
        </p:nvSpPr>
        <p:spPr>
          <a:xfrm>
            <a:off x="8275007" y="4030371"/>
            <a:ext cx="554668" cy="1523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70%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60%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50%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40%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35%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25%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15%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0%</a:t>
            </a:r>
          </a:p>
        </p:txBody>
      </p:sp>
      <p:sp>
        <p:nvSpPr>
          <p:cNvPr id="26" name="Espaço Reservado para Número de Slide 25"/>
          <p:cNvSpPr>
            <a:spLocks noGrp="1"/>
          </p:cNvSpPr>
          <p:nvPr>
            <p:ph type="sldNum" sz="quarter" idx="10"/>
          </p:nvPr>
        </p:nvSpPr>
        <p:spPr>
          <a:xfrm>
            <a:off x="8772615" y="6402693"/>
            <a:ext cx="1884416" cy="365126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51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2992049" y="71572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1993558" y="527558"/>
            <a:ext cx="7150442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3C594"/>
                </a:solidFill>
                <a:latin typeface="+mn-lt"/>
              </a:rPr>
              <a:t>CUSTO DE ADMINISTRAÇÃO: FUNPRESP x </a:t>
            </a:r>
            <a:r>
              <a:rPr lang="pt-BR" sz="2400" b="1" dirty="0" smtClean="0">
                <a:solidFill>
                  <a:srgbClr val="73C594"/>
                </a:solidFill>
                <a:latin typeface="+mn-lt"/>
              </a:rPr>
              <a:t>Bancos/PGBL</a:t>
            </a:r>
            <a:endParaRPr lang="pt-BR" sz="2400" b="1" dirty="0">
              <a:solidFill>
                <a:srgbClr val="73C594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806692" y="6406744"/>
            <a:ext cx="1884416" cy="365126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52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m para moe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9" y="3255012"/>
            <a:ext cx="685529" cy="4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1001564" y="2008102"/>
            <a:ext cx="1709216" cy="42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Taxa de carregamento</a:t>
            </a:r>
          </a:p>
        </p:txBody>
      </p:sp>
      <p:sp>
        <p:nvSpPr>
          <p:cNvPr id="9" name="Texto explicativo em seta para cima 8"/>
          <p:cNvSpPr/>
          <p:nvPr/>
        </p:nvSpPr>
        <p:spPr>
          <a:xfrm>
            <a:off x="1028284" y="4693056"/>
            <a:ext cx="1682496" cy="89362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Aplicação sobre a contribuição mensal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058036" y="1995869"/>
            <a:ext cx="1815305" cy="302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Taxa de administração</a:t>
            </a:r>
          </a:p>
        </p:txBody>
      </p:sp>
      <p:sp>
        <p:nvSpPr>
          <p:cNvPr id="18" name="Texto explicativo em seta para cima 17"/>
          <p:cNvSpPr/>
          <p:nvPr/>
        </p:nvSpPr>
        <p:spPr>
          <a:xfrm>
            <a:off x="6014563" y="4717861"/>
            <a:ext cx="1796162" cy="89362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Aplicação sobre o patrimônio acumulado</a:t>
            </a:r>
          </a:p>
        </p:txBody>
      </p:sp>
      <p:pic>
        <p:nvPicPr>
          <p:cNvPr id="4106" name="Picture 10" descr="Resultado de imagem para teso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08" y="2298975"/>
            <a:ext cx="26003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m para ver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14" y="2598088"/>
            <a:ext cx="2197004" cy="15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2876719" y="1082993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814931" y="6492874"/>
            <a:ext cx="1884416" cy="365126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53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29" y="2245637"/>
            <a:ext cx="4387691" cy="8918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541" y="2245637"/>
            <a:ext cx="2214563" cy="2864644"/>
          </a:xfrm>
          <a:prstGeom prst="rect">
            <a:avLst/>
          </a:prstGeom>
        </p:spPr>
      </p:pic>
      <p:pic>
        <p:nvPicPr>
          <p:cNvPr id="3074" name="Picture 2" descr="Resultado de imagem para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14" y="2528052"/>
            <a:ext cx="582738" cy="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73" y="3971568"/>
            <a:ext cx="4098917" cy="148804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2011293" y="528561"/>
            <a:ext cx="7486934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3C594"/>
                </a:solidFill>
                <a:latin typeface="+mn-lt"/>
              </a:rPr>
              <a:t>CUSTO DE ADMINISTRAÇÃO: FUNPRESP x </a:t>
            </a:r>
            <a:r>
              <a:rPr lang="pt-BR" sz="2400" b="1" dirty="0" smtClean="0">
                <a:solidFill>
                  <a:srgbClr val="73C594"/>
                </a:solidFill>
                <a:latin typeface="+mn-lt"/>
              </a:rPr>
              <a:t>Bancos/PGBL</a:t>
            </a:r>
            <a:endParaRPr lang="pt-BR" sz="2400" b="1" dirty="0">
              <a:solidFill>
                <a:srgbClr val="73C594"/>
              </a:solidFill>
              <a:latin typeface="+mn-lt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951537" y="108154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9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310428" y="2462058"/>
          <a:ext cx="4004397" cy="273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>
                <a:solidFill>
                  <a:prstClr val="white"/>
                </a:solidFill>
              </a:rPr>
              <a:pPr/>
              <a:t>54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12626" y="1532296"/>
            <a:ext cx="543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/>
              <a:t>Taxa de Carregamento FUNPRESP-EXE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745218"/>
              </p:ext>
            </p:extLst>
          </p:nvPr>
        </p:nvGraphicFramePr>
        <p:xfrm>
          <a:off x="4679157" y="2462059"/>
          <a:ext cx="3893344" cy="273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350669" y="5320119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* </a:t>
            </a:r>
            <a:r>
              <a:rPr lang="pt-BR" sz="900" dirty="0"/>
              <a:t>Ainda precisa ser </a:t>
            </a:r>
            <a:r>
              <a:rPr lang="pt-BR" sz="900" dirty="0" smtClean="0"/>
              <a:t>auditado e aprovado </a:t>
            </a:r>
            <a:r>
              <a:rPr lang="pt-BR" sz="900" dirty="0"/>
              <a:t>por outros colegiados da Fundação </a:t>
            </a:r>
            <a:r>
              <a:rPr lang="pt-BR" sz="900" dirty="0" smtClean="0"/>
              <a:t>(Conselho </a:t>
            </a:r>
            <a:r>
              <a:rPr lang="pt-BR" sz="900" dirty="0"/>
              <a:t>Deliberativo</a:t>
            </a:r>
            <a:r>
              <a:rPr lang="pt-BR" sz="900" dirty="0" smtClean="0"/>
              <a:t>).</a:t>
            </a:r>
            <a:endParaRPr lang="pt-BR" sz="9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2002618" y="533576"/>
            <a:ext cx="6702552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78C58C"/>
                </a:solidFill>
                <a:latin typeface="Calibri"/>
              </a:rPr>
              <a:t>Custo de Administração na </a:t>
            </a:r>
            <a:r>
              <a:rPr lang="pt-BR" sz="3200" b="1" dirty="0">
                <a:solidFill>
                  <a:srgbClr val="78C58C"/>
                </a:solidFill>
                <a:latin typeface="Calibri"/>
              </a:rPr>
              <a:t>FUNPRESP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2520136" y="1040319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679157" y="2257168"/>
            <a:ext cx="0" cy="4020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833232" y="6406775"/>
            <a:ext cx="733870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 TAXA DE CARREGAMENTO DECRESCENTE =&gt; 0,14%a.a DE TAXA DE ADMINISTRAÇÃO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07631" y="1864016"/>
            <a:ext cx="2886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Taxa de Administração é 0,00%a.a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4785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55410"/>
              </p:ext>
            </p:extLst>
          </p:nvPr>
        </p:nvGraphicFramePr>
        <p:xfrm>
          <a:off x="1" y="2820742"/>
          <a:ext cx="3241963" cy="309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1">
            <a:extLst>
              <a:ext uri="{FF2B5EF4-FFF2-40B4-BE49-F238E27FC236}">
                <a16:creationId xmlns="" xmlns:a16="http://schemas.microsoft.com/office/drawing/2014/main" id="{413B9C23-DBE2-40EA-A72C-E27346938CFC}"/>
              </a:ext>
            </a:extLst>
          </p:cNvPr>
          <p:cNvSpPr txBox="1"/>
          <p:nvPr/>
        </p:nvSpPr>
        <p:spPr>
          <a:xfrm>
            <a:off x="2708903" y="1379522"/>
            <a:ext cx="4207054" cy="93191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214313" indent="-214313" algn="ctr">
              <a:buFontTx/>
              <a:buChar char="-"/>
            </a:pP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420 meses de contribuição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Contribuição mensal em torno de R$ 2.500,00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Funpresp</a:t>
            </a: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carregamento de 7% e 0% de administração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EAPC</a:t>
            </a: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carregamento de 0% e 1% de administração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Rentabilidade </a:t>
            </a: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real de 4% ao ano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823168" y="6492874"/>
            <a:ext cx="1884416" cy="365126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55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60706" y="2921575"/>
            <a:ext cx="1193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R$ 2,2 milhões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85919" y="3886668"/>
            <a:ext cx="1193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R$ 1,4 milhão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886173"/>
              </p:ext>
            </p:extLst>
          </p:nvPr>
        </p:nvGraphicFramePr>
        <p:xfrm>
          <a:off x="3250537" y="3267297"/>
          <a:ext cx="3185936" cy="175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to 4"/>
          <p:cNvCxnSpPr/>
          <p:nvPr/>
        </p:nvCxnSpPr>
        <p:spPr>
          <a:xfrm flipH="1">
            <a:off x="3651252" y="2619832"/>
            <a:ext cx="8573" cy="324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92379"/>
              </p:ext>
            </p:extLst>
          </p:nvPr>
        </p:nvGraphicFramePr>
        <p:xfrm>
          <a:off x="6230410" y="2864455"/>
          <a:ext cx="2154526" cy="162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Conector reto 13"/>
          <p:cNvCxnSpPr/>
          <p:nvPr/>
        </p:nvCxnSpPr>
        <p:spPr>
          <a:xfrm flipH="1">
            <a:off x="6153846" y="2726470"/>
            <a:ext cx="8573" cy="324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79648"/>
              </p:ext>
            </p:extLst>
          </p:nvPr>
        </p:nvGraphicFramePr>
        <p:xfrm>
          <a:off x="6311038" y="4214824"/>
          <a:ext cx="1993268" cy="165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202377" y="2597325"/>
            <a:ext cx="15688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u="sng" dirty="0"/>
              <a:t>Reserva Acumulada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26235" y="2578772"/>
            <a:ext cx="1463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u="sng" dirty="0"/>
              <a:t>Valor do Benefício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594270" y="2576429"/>
            <a:ext cx="16181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u="sng" dirty="0"/>
              <a:t>Esforço Contributivo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063246" y="1015081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1986822" y="530301"/>
            <a:ext cx="7241059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3C594"/>
                </a:solidFill>
                <a:latin typeface="+mn-lt"/>
              </a:rPr>
              <a:t>CUSTO DE ADMINISTRAÇÃO: FUNPRESP x </a:t>
            </a:r>
            <a:r>
              <a:rPr lang="pt-BR" sz="2400" b="1" dirty="0" smtClean="0">
                <a:solidFill>
                  <a:srgbClr val="73C594"/>
                </a:solidFill>
                <a:latin typeface="+mn-lt"/>
              </a:rPr>
              <a:t>Bancos/PGBL</a:t>
            </a:r>
            <a:endParaRPr lang="pt-BR" sz="2400" b="1" dirty="0">
              <a:solidFill>
                <a:srgbClr val="73C594"/>
              </a:solidFill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771268" y="6090731"/>
            <a:ext cx="410134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solidFill>
                  <a:schemeClr val="bg1"/>
                </a:solidFill>
              </a:rPr>
              <a:t>Diferença – Comparação Funpresp vs. PGBL/Bancos</a:t>
            </a:r>
          </a:p>
          <a:p>
            <a:pPr marL="228600" indent="-228600">
              <a:buAutoNum type="arabicPeriod"/>
            </a:pPr>
            <a:r>
              <a:rPr lang="pt-BR" sz="1200" b="1" dirty="0" smtClean="0">
                <a:solidFill>
                  <a:schemeClr val="bg1"/>
                </a:solidFill>
              </a:rPr>
              <a:t>Reserva Acumulada : 57% </a:t>
            </a:r>
            <a:r>
              <a:rPr lang="pt-BR" sz="1200" b="1" dirty="0">
                <a:solidFill>
                  <a:schemeClr val="bg1"/>
                </a:solidFill>
              </a:rPr>
              <a:t>a mais na </a:t>
            </a:r>
            <a:r>
              <a:rPr lang="pt-BR" sz="1200" b="1" dirty="0" smtClean="0">
                <a:solidFill>
                  <a:schemeClr val="bg1"/>
                </a:solidFill>
              </a:rPr>
              <a:t>Funpresp</a:t>
            </a:r>
          </a:p>
          <a:p>
            <a:r>
              <a:rPr lang="pt-BR" sz="1200" b="1" dirty="0" smtClean="0">
                <a:solidFill>
                  <a:schemeClr val="bg1"/>
                </a:solidFill>
              </a:rPr>
              <a:t>2.    Benefício:  60% maior na Funpresp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441273" y="544634"/>
            <a:ext cx="7220493" cy="333580"/>
          </a:xfrm>
        </p:spPr>
        <p:txBody>
          <a:bodyPr>
            <a:noAutofit/>
          </a:bodyPr>
          <a:lstStyle/>
          <a:p>
            <a:pPr lvl="0"/>
            <a:r>
              <a:rPr lang="pt-BR" sz="2800" b="1" dirty="0">
                <a:solidFill>
                  <a:srgbClr val="73C594"/>
                </a:solidFill>
                <a:latin typeface="+mn-lt"/>
              </a:rPr>
              <a:t>Tributação s/Previdência Complementar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8927" y="1695757"/>
            <a:ext cx="3003948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78C58C"/>
                </a:solidFill>
                <a:latin typeface="Arial" pitchFamily="34"/>
                <a:cs typeface="Arial" pitchFamily="34"/>
              </a:rPr>
              <a:t>Durante a Contribuição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41163" y="1739929"/>
            <a:ext cx="3663413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78C58C"/>
                </a:solidFill>
                <a:latin typeface="Arial" pitchFamily="34"/>
                <a:cs typeface="Arial" pitchFamily="34"/>
              </a:rPr>
              <a:t>Durante o Recebimento do Benefício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4474" y="1977127"/>
            <a:ext cx="2259807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A6279"/>
                </a:solidFill>
                <a:latin typeface="Arial" pitchFamily="34"/>
                <a:cs typeface="Arial" pitchFamily="34"/>
              </a:rPr>
              <a:t>Dedução de até 20,5% </a:t>
            </a:r>
            <a:r>
              <a:rPr lang="pt-BR" sz="750" b="1">
                <a:solidFill>
                  <a:srgbClr val="4A6279"/>
                </a:solidFill>
                <a:latin typeface="Arial" pitchFamily="34"/>
                <a:cs typeface="Arial" pitchFamily="34"/>
              </a:rPr>
              <a:t>(8,5% + 12%)</a:t>
            </a:r>
            <a:r>
              <a:rPr lang="pt-BR" sz="1050" b="1">
                <a:solidFill>
                  <a:srgbClr val="4A6279"/>
                </a:solidFill>
                <a:latin typeface="Arial" pitchFamily="34"/>
                <a:cs typeface="Arial" pitchFamily="34"/>
              </a:rPr>
              <a:t> dos Rendimentos Tributáveis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4A6279"/>
                </a:solidFill>
                <a:latin typeface="Arial" pitchFamily="34"/>
                <a:cs typeface="Arial" pitchFamily="34"/>
              </a:rPr>
              <a:t>       </a:t>
            </a:r>
            <a:r>
              <a:rPr lang="pt-BR" sz="600">
                <a:solidFill>
                  <a:srgbClr val="4A6279"/>
                </a:solidFill>
                <a:latin typeface="Arial" pitchFamily="34"/>
                <a:cs typeface="Arial" pitchFamily="34"/>
              </a:rPr>
              <a:t>(lei nº 13.043, de 13/nov/2014)</a:t>
            </a:r>
          </a:p>
        </p:txBody>
      </p:sp>
      <p:grpSp>
        <p:nvGrpSpPr>
          <p:cNvPr id="6" name="Grupo 17"/>
          <p:cNvGrpSpPr/>
          <p:nvPr/>
        </p:nvGrpSpPr>
        <p:grpSpPr>
          <a:xfrm>
            <a:off x="1226368" y="2595739"/>
            <a:ext cx="2486292" cy="1257297"/>
            <a:chOff x="1635157" y="2317985"/>
            <a:chExt cx="3315056" cy="1676396"/>
          </a:xfrm>
        </p:grpSpPr>
        <p:grpSp>
          <p:nvGrpSpPr>
            <p:cNvPr id="7" name="Grupo 14"/>
            <p:cNvGrpSpPr/>
            <p:nvPr/>
          </p:nvGrpSpPr>
          <p:grpSpPr>
            <a:xfrm>
              <a:off x="1688457" y="2317985"/>
              <a:ext cx="3261756" cy="1676396"/>
              <a:chOff x="1688457" y="2317985"/>
              <a:chExt cx="3261756" cy="1676396"/>
            </a:xfrm>
          </p:grpSpPr>
          <p:pic>
            <p:nvPicPr>
              <p:cNvPr id="8" name="Picture 22" descr="http://icons.iconseeker.com/png/fullsize/polestack/generic-sign.png"/>
              <p:cNvPicPr>
                <a:picLocks noChangeAspect="1"/>
              </p:cNvPicPr>
              <p:nvPr/>
            </p:nvPicPr>
            <p:blipFill>
              <a:blip r:embed="rId2"/>
              <a:srcRect t="30396"/>
              <a:stretch>
                <a:fillRect/>
              </a:stretch>
            </p:blipFill>
            <p:spPr>
              <a:xfrm>
                <a:off x="1688457" y="2317985"/>
                <a:ext cx="3261756" cy="167639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9" name="Forma livre 9"/>
              <p:cNvSpPr/>
              <p:nvPr/>
            </p:nvSpPr>
            <p:spPr>
              <a:xfrm>
                <a:off x="1751396" y="2384663"/>
                <a:ext cx="774697" cy="5778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56063"/>
                  <a:gd name="f7" fmla="val 1168038"/>
                  <a:gd name="f8" fmla="val 20683"/>
                  <a:gd name="f9" fmla="val 31569"/>
                  <a:gd name="f10" fmla="val 18506"/>
                  <a:gd name="f11" fmla="val 395152"/>
                  <a:gd name="f12" fmla="val 12700"/>
                  <a:gd name="f13" fmla="val 650060"/>
                  <a:gd name="f14" fmla="val 277586"/>
                  <a:gd name="f15" fmla="val 224246"/>
                  <a:gd name="f16" fmla="val 786856"/>
                  <a:gd name="f17" fmla="val 235131"/>
                  <a:gd name="f18" fmla="+- 0 0 -90"/>
                  <a:gd name="f19" fmla="*/ f3 1 1156063"/>
                  <a:gd name="f20" fmla="*/ f4 1 1168038"/>
                  <a:gd name="f21" fmla="+- f7 0 f5"/>
                  <a:gd name="f22" fmla="+- f6 0 f5"/>
                  <a:gd name="f23" fmla="*/ f18 f0 1"/>
                  <a:gd name="f24" fmla="*/ f22 1 1156063"/>
                  <a:gd name="f25" fmla="*/ f21 1 1168038"/>
                  <a:gd name="f26" fmla="*/ 0 f21 1"/>
                  <a:gd name="f27" fmla="*/ 1168038 f21 1"/>
                  <a:gd name="f28" fmla="*/ 31569 f21 1"/>
                  <a:gd name="f29" fmla="*/ 1156063 f22 1"/>
                  <a:gd name="f30" fmla="*/ 20683 f22 1"/>
                  <a:gd name="f31" fmla="*/ 0 f22 1"/>
                  <a:gd name="f32" fmla="*/ f23 1 f2"/>
                  <a:gd name="f33" fmla="*/ f26 1 1168038"/>
                  <a:gd name="f34" fmla="*/ f27 1 1168038"/>
                  <a:gd name="f35" fmla="*/ f28 1 1168038"/>
                  <a:gd name="f36" fmla="*/ f29 1 1156063"/>
                  <a:gd name="f37" fmla="*/ f30 1 1156063"/>
                  <a:gd name="f38" fmla="*/ f31 1 1156063"/>
                  <a:gd name="f39" fmla="*/ f5 1 f24"/>
                  <a:gd name="f40" fmla="*/ f6 1 f24"/>
                  <a:gd name="f41" fmla="*/ f5 1 f25"/>
                  <a:gd name="f42" fmla="*/ f7 1 f25"/>
                  <a:gd name="f43" fmla="+- f32 0 f1"/>
                  <a:gd name="f44" fmla="*/ f36 1 f24"/>
                  <a:gd name="f45" fmla="*/ f33 1 f25"/>
                  <a:gd name="f46" fmla="*/ f37 1 f24"/>
                  <a:gd name="f47" fmla="*/ f35 1 f25"/>
                  <a:gd name="f48" fmla="*/ f38 1 f24"/>
                  <a:gd name="f49" fmla="*/ f34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1156063" h="1168038">
                    <a:moveTo>
                      <a:pt x="f6" y="f5"/>
                    </a:moveTo>
                    <a:lnTo>
                      <a:pt x="f8" y="f9"/>
                    </a:lnTo>
                    <a:cubicBezTo>
                      <a:pt x="f10" y="f11"/>
                      <a:pt x="f12" y="f13"/>
                      <a:pt x="f5" y="f7"/>
                    </a:cubicBezTo>
                    <a:cubicBezTo>
                      <a:pt x="f14" y="f15"/>
                      <a:pt x="f16" y="f17"/>
                      <a:pt x="f6" y="f5"/>
                    </a:cubicBezTo>
                    <a:close/>
                  </a:path>
                </a:pathLst>
              </a:custGeom>
              <a:solidFill>
                <a:srgbClr val="FFFFFF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35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0" name="Retângulo 34"/>
            <p:cNvSpPr/>
            <p:nvPr/>
          </p:nvSpPr>
          <p:spPr>
            <a:xfrm>
              <a:off x="1635157" y="2466796"/>
              <a:ext cx="3239747" cy="1169551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marL="130967" lvl="1" algn="just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>
                  <a:solidFill>
                    <a:srgbClr val="FFFFFF"/>
                  </a:solidFill>
                  <a:latin typeface="Arial" pitchFamily="34"/>
                  <a:cs typeface="Arial" pitchFamily="34"/>
                </a:rPr>
                <a:t>Dedução aplicada ao cálculo dos rendimentos tributáveis do servidor, </a:t>
              </a:r>
              <a:r>
                <a:rPr lang="pt-BR" sz="1050" b="1" u="sng">
                  <a:solidFill>
                    <a:srgbClr val="FFFFFF"/>
                  </a:solidFill>
                  <a:latin typeface="Arial" pitchFamily="34"/>
                  <a:cs typeface="Arial" pitchFamily="34"/>
                </a:rPr>
                <a:t>mensalmente</a:t>
              </a:r>
              <a:r>
                <a:rPr lang="pt-BR" sz="1050">
                  <a:solidFill>
                    <a:srgbClr val="FFFFFF"/>
                  </a:solidFill>
                  <a:latin typeface="Arial" pitchFamily="34"/>
                  <a:cs typeface="Arial" pitchFamily="34"/>
                </a:rPr>
                <a:t>, conforme o valor da contribuição.</a:t>
              </a:r>
            </a:p>
            <a:p>
              <a:pPr marL="130967" lvl="1" algn="just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50">
                <a:solidFill>
                  <a:srgbClr val="FFFFFF"/>
                </a:solidFill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11" name="Retângulo 15"/>
          <p:cNvSpPr/>
          <p:nvPr/>
        </p:nvSpPr>
        <p:spPr>
          <a:xfrm>
            <a:off x="1077944" y="4283128"/>
            <a:ext cx="3029936" cy="8079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130967" lvl="1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 pitchFamily="34"/>
                <a:cs typeface="Arial" pitchFamily="34"/>
              </a:rPr>
              <a:t>O Participante pode efetuar contribuições facultativas para utilizar todo o limite de 12% da renda tributável e efetuar o ajuste na Declaração Anual do IRPF. </a:t>
            </a:r>
          </a:p>
        </p:txBody>
      </p:sp>
      <p:grpSp>
        <p:nvGrpSpPr>
          <p:cNvPr id="12" name="Grupo 63"/>
          <p:cNvGrpSpPr/>
          <p:nvPr/>
        </p:nvGrpSpPr>
        <p:grpSpPr>
          <a:xfrm>
            <a:off x="1916790" y="5162517"/>
            <a:ext cx="1209676" cy="841771"/>
            <a:chOff x="2483629" y="5471102"/>
            <a:chExt cx="1612901" cy="1122361"/>
          </a:xfrm>
        </p:grpSpPr>
        <p:pic>
          <p:nvPicPr>
            <p:cNvPr id="13" name="Picture 22" descr="http://icons.iconseeker.com/png/fullsize/polestack/generic-sign.png"/>
            <p:cNvPicPr>
              <a:picLocks noChangeAspect="1"/>
            </p:cNvPicPr>
            <p:nvPr/>
          </p:nvPicPr>
          <p:blipFill>
            <a:blip r:embed="rId3"/>
            <a:srcRect t="30396"/>
            <a:stretch>
              <a:fillRect/>
            </a:stretch>
          </p:blipFill>
          <p:spPr>
            <a:xfrm>
              <a:off x="2483629" y="5471102"/>
              <a:ext cx="1612901" cy="11223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Forma livre 13"/>
            <p:cNvSpPr/>
            <p:nvPr/>
          </p:nvSpPr>
          <p:spPr>
            <a:xfrm>
              <a:off x="2515386" y="5515560"/>
              <a:ext cx="382584" cy="387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6063"/>
                <a:gd name="f7" fmla="val 1168038"/>
                <a:gd name="f8" fmla="val 20683"/>
                <a:gd name="f9" fmla="val 31569"/>
                <a:gd name="f10" fmla="val 18506"/>
                <a:gd name="f11" fmla="val 395152"/>
                <a:gd name="f12" fmla="val 12700"/>
                <a:gd name="f13" fmla="val 650060"/>
                <a:gd name="f14" fmla="val 277586"/>
                <a:gd name="f15" fmla="val 224246"/>
                <a:gd name="f16" fmla="val 786856"/>
                <a:gd name="f17" fmla="val 235131"/>
                <a:gd name="f18" fmla="+- 0 0 -90"/>
                <a:gd name="f19" fmla="*/ f3 1 1156063"/>
                <a:gd name="f20" fmla="*/ f4 1 1168038"/>
                <a:gd name="f21" fmla="+- f7 0 f5"/>
                <a:gd name="f22" fmla="+- f6 0 f5"/>
                <a:gd name="f23" fmla="*/ f18 f0 1"/>
                <a:gd name="f24" fmla="*/ f22 1 1156063"/>
                <a:gd name="f25" fmla="*/ f21 1 1168038"/>
                <a:gd name="f26" fmla="*/ 0 f21 1"/>
                <a:gd name="f27" fmla="*/ 1168038 f21 1"/>
                <a:gd name="f28" fmla="*/ 31569 f21 1"/>
                <a:gd name="f29" fmla="*/ 1156063 f22 1"/>
                <a:gd name="f30" fmla="*/ 20683 f22 1"/>
                <a:gd name="f31" fmla="*/ 0 f22 1"/>
                <a:gd name="f32" fmla="*/ f23 1 f2"/>
                <a:gd name="f33" fmla="*/ f26 1 1168038"/>
                <a:gd name="f34" fmla="*/ f27 1 1168038"/>
                <a:gd name="f35" fmla="*/ f28 1 1168038"/>
                <a:gd name="f36" fmla="*/ f29 1 1156063"/>
                <a:gd name="f37" fmla="*/ f30 1 1156063"/>
                <a:gd name="f38" fmla="*/ f31 1 1156063"/>
                <a:gd name="f39" fmla="*/ f5 1 f24"/>
                <a:gd name="f40" fmla="*/ f6 1 f24"/>
                <a:gd name="f41" fmla="*/ f5 1 f25"/>
                <a:gd name="f42" fmla="*/ f7 1 f25"/>
                <a:gd name="f43" fmla="+- f32 0 f1"/>
                <a:gd name="f44" fmla="*/ f36 1 f24"/>
                <a:gd name="f45" fmla="*/ f33 1 f25"/>
                <a:gd name="f46" fmla="*/ f37 1 f24"/>
                <a:gd name="f47" fmla="*/ f35 1 f25"/>
                <a:gd name="f48" fmla="*/ f38 1 f24"/>
                <a:gd name="f49" fmla="*/ f34 1 f25"/>
                <a:gd name="f50" fmla="*/ f39 f19 1"/>
                <a:gd name="f51" fmla="*/ f40 f19 1"/>
                <a:gd name="f52" fmla="*/ f42 f20 1"/>
                <a:gd name="f53" fmla="*/ f41 f20 1"/>
                <a:gd name="f54" fmla="*/ f44 f19 1"/>
                <a:gd name="f55" fmla="*/ f45 f20 1"/>
                <a:gd name="f56" fmla="*/ f46 f19 1"/>
                <a:gd name="f57" fmla="*/ f47 f20 1"/>
                <a:gd name="f58" fmla="*/ f48 f19 1"/>
                <a:gd name="f59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4" y="f55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54" y="f55"/>
                </a:cxn>
              </a:cxnLst>
              <a:rect l="f50" t="f53" r="f51" b="f52"/>
              <a:pathLst>
                <a:path w="1156063" h="1168038">
                  <a:moveTo>
                    <a:pt x="f6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5" y="f7"/>
                  </a:cubicBezTo>
                  <a:cubicBezTo>
                    <a:pt x="f14" y="f15"/>
                    <a:pt x="f16" y="f17"/>
                    <a:pt x="f6" y="f5"/>
                  </a:cubicBezTo>
                  <a:close/>
                </a:path>
              </a:pathLst>
            </a:custGeom>
            <a:solidFill>
              <a:srgbClr val="FFFFFF">
                <a:alpha val="28000"/>
              </a:srgbClr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35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" name="CaixaDeTexto 70"/>
          <p:cNvSpPr txBox="1"/>
          <p:nvPr/>
        </p:nvSpPr>
        <p:spPr>
          <a:xfrm>
            <a:off x="849878" y="4027497"/>
            <a:ext cx="3429000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78C58C"/>
                </a:solidFill>
                <a:latin typeface="Arial" pitchFamily="34"/>
                <a:cs typeface="Arial" pitchFamily="34"/>
              </a:rPr>
              <a:t>Contribuição Facultativa</a:t>
            </a:r>
          </a:p>
        </p:txBody>
      </p:sp>
      <p:sp>
        <p:nvSpPr>
          <p:cNvPr id="16" name="Retângulo 41"/>
          <p:cNvSpPr/>
          <p:nvPr/>
        </p:nvSpPr>
        <p:spPr>
          <a:xfrm>
            <a:off x="1973938" y="5359414"/>
            <a:ext cx="1152528" cy="253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lvl="1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FFFFFF"/>
                </a:solidFill>
                <a:latin typeface="Calibri" pitchFamily="34"/>
                <a:cs typeface="Arial" pitchFamily="34"/>
              </a:rPr>
              <a:t>Benefício Fiscal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287292" y="1994738"/>
            <a:ext cx="2068112" cy="2308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A6279"/>
                </a:solidFill>
                <a:latin typeface="Arial" pitchFamily="34"/>
                <a:cs typeface="Arial" pitchFamily="34"/>
              </a:rPr>
              <a:t>Opção efetuada na adesão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98844" y="2853682"/>
            <a:ext cx="1910954" cy="6905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>
                <a:solidFill>
                  <a:srgbClr val="78C58C"/>
                </a:solidFill>
                <a:latin typeface="Arial" pitchFamily="34"/>
                <a:cs typeface="Arial" pitchFamily="34"/>
              </a:rPr>
              <a:t>Regime Progressivo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A6279"/>
                </a:solidFill>
                <a:latin typeface="Arial" pitchFamily="34"/>
                <a:cs typeface="Arial" pitchFamily="34"/>
              </a:rPr>
              <a:t>Alíquota crescente, conforme o valor do rendimento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375">
              <a:solidFill>
                <a:srgbClr val="2F5597"/>
              </a:solidFill>
              <a:latin typeface="Calibri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50">
              <a:solidFill>
                <a:srgbClr val="2F5597"/>
              </a:solidFill>
              <a:latin typeface="Calibri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1F497D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479384" y="4585575"/>
            <a:ext cx="1925239" cy="6476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>
                <a:solidFill>
                  <a:srgbClr val="78C58C"/>
                </a:solidFill>
                <a:latin typeface="Arial" pitchFamily="34"/>
                <a:cs typeface="Arial" pitchFamily="34"/>
              </a:rPr>
              <a:t>Regime Regressivo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A6279"/>
                </a:solidFill>
                <a:latin typeface="Arial" pitchFamily="34"/>
                <a:cs typeface="Arial" pitchFamily="34"/>
              </a:rPr>
              <a:t>Alíquota decrescente, conforme o tempo de contribuição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300">
              <a:solidFill>
                <a:srgbClr val="1F497D"/>
              </a:solidFill>
              <a:latin typeface="Arial" pitchFamily="34"/>
              <a:cs typeface="Arial" pitchFamily="34"/>
            </a:endParaRP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2F5597"/>
              </a:solidFill>
              <a:latin typeface="Calibri"/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91750" y="3527076"/>
            <a:ext cx="3392090" cy="23812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Elipse 20"/>
          <p:cNvSpPr/>
          <p:nvPr/>
        </p:nvSpPr>
        <p:spPr>
          <a:xfrm>
            <a:off x="6479384" y="5397541"/>
            <a:ext cx="508397" cy="40481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Imagem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81061" y="1616822"/>
            <a:ext cx="2809873" cy="267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Elipse 22"/>
          <p:cNvSpPr/>
          <p:nvPr/>
        </p:nvSpPr>
        <p:spPr>
          <a:xfrm>
            <a:off x="7624765" y="2311256"/>
            <a:ext cx="509591" cy="40481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4193378" y="1695757"/>
            <a:ext cx="0" cy="4106598"/>
          </a:xfrm>
          <a:prstGeom prst="straightConnector1">
            <a:avLst/>
          </a:prstGeom>
          <a:noFill/>
          <a:ln w="28575" cap="flat">
            <a:solidFill>
              <a:srgbClr val="4A6279"/>
            </a:solidFill>
            <a:prstDash val="solid"/>
            <a:miter/>
          </a:ln>
        </p:spPr>
      </p:cxnSp>
      <p:sp>
        <p:nvSpPr>
          <p:cNvPr id="25" name="Espaço Reservado para Número de Slide 24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FD5385-CF34-405C-AAB0-27159A2D8A9A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56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835306" y="1050860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53E2A9DF-6498-44C2-B80A-0469C0018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405" y="4110681"/>
            <a:ext cx="391866" cy="675792"/>
          </a:xfrm>
          <a:prstGeom prst="rect">
            <a:avLst/>
          </a:prstGeom>
        </p:spPr>
      </p:pic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55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9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11" y="2583167"/>
            <a:ext cx="8361405" cy="1021556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Plano de Benefícios:</a:t>
            </a: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Pontos de Destaque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9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5. Migração</a:t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endParaRPr lang="pt-BR" sz="2700" b="0" i="1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58</a:t>
            </a:fld>
            <a:endParaRPr lang="pt-BR" dirty="0"/>
          </a:p>
        </p:txBody>
      </p:sp>
      <p:sp>
        <p:nvSpPr>
          <p:cNvPr id="6" name="Retângulo 6"/>
          <p:cNvSpPr/>
          <p:nvPr/>
        </p:nvSpPr>
        <p:spPr>
          <a:xfrm>
            <a:off x="1058491" y="4923063"/>
            <a:ext cx="6987869" cy="7617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78C58C"/>
                </a:solidFill>
                <a:latin typeface="Calibri"/>
              </a:rPr>
              <a:t>“...a migração é uma decisão individual</a:t>
            </a:r>
            <a:r>
              <a:rPr lang="pt-BR" sz="1350" dirty="0">
                <a:solidFill>
                  <a:srgbClr val="78C58C"/>
                </a:solidFill>
                <a:latin typeface="Calibri"/>
              </a:rPr>
              <a:t>, de caráter irrevogável e irretratável.” </a:t>
            </a:r>
            <a:r>
              <a:rPr lang="pt-BR" sz="1350" dirty="0">
                <a:solidFill>
                  <a:srgbClr val="4A6279"/>
                </a:solidFill>
              </a:rPr>
              <a:t>(</a:t>
            </a:r>
            <a:r>
              <a:rPr lang="pt-BR" sz="1350" dirty="0">
                <a:solidFill>
                  <a:srgbClr val="4A6279"/>
                </a:solidFill>
                <a:hlinkClick r:id="rId2"/>
              </a:rPr>
              <a:t>https://</a:t>
            </a:r>
            <a:r>
              <a:rPr lang="pt-BR" sz="1350" dirty="0" smtClean="0">
                <a:solidFill>
                  <a:srgbClr val="4A6279"/>
                </a:solidFill>
                <a:hlinkClick r:id="rId2"/>
              </a:rPr>
              <a:t>www.funpresp.com.br/migracao-do-rpps-para-o-rpc/migracao-do-rpps-para-o-rpc</a:t>
            </a:r>
            <a:r>
              <a:rPr lang="pt-BR" sz="1350" dirty="0" smtClean="0">
                <a:solidFill>
                  <a:srgbClr val="4A6279"/>
                </a:solidFill>
              </a:rPr>
              <a:t>)</a:t>
            </a:r>
            <a:endParaRPr lang="pt-BR" sz="1350" dirty="0">
              <a:solidFill>
                <a:srgbClr val="4A6279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Calibri"/>
              </a:rPr>
              <a:t>PRAZO FINAL: </a:t>
            </a:r>
            <a:r>
              <a:rPr lang="pt-BR" b="1" dirty="0" smtClean="0">
                <a:solidFill>
                  <a:srgbClr val="78C58C"/>
                </a:solidFill>
                <a:latin typeface="Calibri"/>
              </a:rPr>
              <a:t>29/MARÇO/2019</a:t>
            </a:r>
            <a:endParaRPr lang="pt-BR" b="1" dirty="0">
              <a:solidFill>
                <a:srgbClr val="78C58C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92" y="980303"/>
            <a:ext cx="5047720" cy="16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Aspectos Legais</a:t>
            </a:r>
          </a:p>
        </p:txBody>
      </p:sp>
      <p:sp>
        <p:nvSpPr>
          <p:cNvPr id="11" name="Espaço Reservado para Conteúdo 2"/>
          <p:cNvSpPr txBox="1"/>
          <p:nvPr/>
        </p:nvSpPr>
        <p:spPr>
          <a:xfrm>
            <a:off x="373403" y="1759667"/>
            <a:ext cx="8581126" cy="26558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/>
              <a:t> Emenda Constitucional nº 41/2003 (§ 16 do artigo 40</a:t>
            </a:r>
            <a:r>
              <a:rPr lang="pt-BR" sz="2800" b="1" dirty="0" smtClean="0"/>
              <a:t>)</a:t>
            </a: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1" dirty="0"/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latin typeface="Calibri"/>
              </a:rPr>
              <a:t> Lei nº 12.618, de 2012 (artigo </a:t>
            </a:r>
            <a:r>
              <a:rPr lang="pt-BR" sz="2800" b="1" dirty="0" smtClean="0">
                <a:latin typeface="Calibri"/>
              </a:rPr>
              <a:t>3º - até 03/fev/2015)</a:t>
            </a: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1" dirty="0">
              <a:latin typeface="Calibri"/>
            </a:endParaRP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latin typeface="Calibri"/>
              </a:rPr>
              <a:t> Lei nº 13.328, de 29/jul/2016 (reabriu prazo 2 anos para migração – até 29/jul/2018</a:t>
            </a:r>
            <a:r>
              <a:rPr lang="pt-BR" sz="2800" b="1" dirty="0" smtClean="0">
                <a:latin typeface="Calibri"/>
              </a:rPr>
              <a:t>)</a:t>
            </a: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1" dirty="0">
              <a:latin typeface="Calibri"/>
            </a:endParaRP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Lei nº 13.809,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de </a:t>
            </a:r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21/fev/2019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(reabre pela 3ª vez o prazo de migração </a:t>
            </a:r>
            <a:r>
              <a:rPr lang="pt-BR" sz="2800" b="1" u="sng" dirty="0">
                <a:solidFill>
                  <a:srgbClr val="FF0000"/>
                </a:solidFill>
                <a:latin typeface="Calibri"/>
              </a:rPr>
              <a:t>até </a:t>
            </a:r>
            <a:r>
              <a:rPr lang="pt-BR" sz="2800" b="1" u="sng" dirty="0" smtClean="0">
                <a:solidFill>
                  <a:srgbClr val="FF0000"/>
                </a:solidFill>
                <a:latin typeface="Calibri"/>
              </a:rPr>
              <a:t>29/mar/2019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14" name="Espaço Reservado para Número de Slide 13"/>
          <p:cNvSpPr txBox="1"/>
          <p:nvPr/>
        </p:nvSpPr>
        <p:spPr>
          <a:xfrm>
            <a:off x="6368549" y="5098084"/>
            <a:ext cx="1543050" cy="2053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algn="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5FA21A-8872-4322-994A-4B8B3644EC75}" type="slidenum">
              <a:rPr sz="675">
                <a:solidFill>
                  <a:schemeClr val="bg1"/>
                </a:solidFill>
              </a:rPr>
              <a:pPr algn="r" defTabSz="51435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59</a:t>
            </a:fld>
            <a:endParaRPr lang="pt-BR" sz="675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328858" y="994935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790217" y="6382031"/>
            <a:ext cx="1884416" cy="365126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59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54830" y="1117814"/>
            <a:ext cx="2299051" cy="207749"/>
          </a:xfrm>
          <a:prstGeom prst="rect">
            <a:avLst/>
          </a:pr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 dirty="0" smtClean="0">
                <a:solidFill>
                  <a:srgbClr val="FFFFFF"/>
                </a:solidFill>
                <a:latin typeface="Calibri"/>
              </a:rPr>
              <a:t>PEC 6/2019:  </a:t>
            </a:r>
            <a:r>
              <a:rPr lang="pt-BR" sz="900" b="1" dirty="0">
                <a:solidFill>
                  <a:srgbClr val="FFFFFF"/>
                </a:solidFill>
                <a:latin typeface="Calibri"/>
              </a:rPr>
              <a:t>segurança jurídica</a:t>
            </a:r>
          </a:p>
        </p:txBody>
      </p:sp>
    </p:spTree>
    <p:extLst>
      <p:ext uri="{BB962C8B-B14F-4D97-AF65-F5344CB8AC3E}">
        <p14:creationId xmlns:p14="http://schemas.microsoft.com/office/powerpoint/2010/main" val="36335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1. Aspectos Legais </a:t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e Conceituais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4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73C594"/>
                </a:solidFill>
                <a:latin typeface="+mn-lt"/>
              </a:rPr>
              <a:t>Migração </a:t>
            </a:r>
            <a:r>
              <a:rPr lang="pt-BR" sz="2800" b="1" dirty="0">
                <a:solidFill>
                  <a:srgbClr val="73C594"/>
                </a:solidFill>
                <a:latin typeface="+mn-lt"/>
              </a:rPr>
              <a:t>– </a:t>
            </a:r>
            <a:r>
              <a:rPr lang="pt-BR" sz="2800" b="1" dirty="0" smtClean="0">
                <a:solidFill>
                  <a:srgbClr val="73C594"/>
                </a:solidFill>
                <a:latin typeface="+mn-lt"/>
              </a:rPr>
              <a:t>Variáveis de Decisão </a:t>
            </a:r>
            <a:endParaRPr lang="pt-BR" sz="2800" b="1" dirty="0">
              <a:solidFill>
                <a:srgbClr val="73C594"/>
              </a:solidFill>
              <a:latin typeface="+mn-lt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80033241-1BFE-49A8-B27C-58AC51CDE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832451"/>
              </p:ext>
            </p:extLst>
          </p:nvPr>
        </p:nvGraphicFramePr>
        <p:xfrm>
          <a:off x="-691978" y="1433748"/>
          <a:ext cx="10338486" cy="495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793892" y="6492875"/>
            <a:ext cx="2133600" cy="365125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60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147625" y="945508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ta para baixo 5"/>
          <p:cNvSpPr/>
          <p:nvPr/>
        </p:nvSpPr>
        <p:spPr>
          <a:xfrm rot="1537938">
            <a:off x="3171302" y="4462640"/>
            <a:ext cx="402041" cy="527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2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Migração no RPPS</a:t>
            </a:r>
          </a:p>
        </p:txBody>
      </p:sp>
      <p:sp>
        <p:nvSpPr>
          <p:cNvPr id="4" name="Divisa 4"/>
          <p:cNvSpPr/>
          <p:nvPr/>
        </p:nvSpPr>
        <p:spPr>
          <a:xfrm>
            <a:off x="1308918" y="2682243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Divisa 5"/>
          <p:cNvSpPr/>
          <p:nvPr/>
        </p:nvSpPr>
        <p:spPr>
          <a:xfrm>
            <a:off x="3424282" y="267342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aixaDeTexto 6"/>
          <p:cNvSpPr txBox="1"/>
          <p:nvPr/>
        </p:nvSpPr>
        <p:spPr>
          <a:xfrm>
            <a:off x="1575536" y="2740131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até 2003</a:t>
            </a:r>
          </a:p>
        </p:txBody>
      </p:sp>
      <p:sp>
        <p:nvSpPr>
          <p:cNvPr id="7" name="CaixaDeTexto 7"/>
          <p:cNvSpPr txBox="1"/>
          <p:nvPr/>
        </p:nvSpPr>
        <p:spPr>
          <a:xfrm>
            <a:off x="3643407" y="2750713"/>
            <a:ext cx="21244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entre 2003 e 2013</a:t>
            </a:r>
          </a:p>
        </p:txBody>
      </p:sp>
      <p:sp>
        <p:nvSpPr>
          <p:cNvPr id="10" name="CaixaDeTexto 19"/>
          <p:cNvSpPr txBox="1"/>
          <p:nvPr/>
        </p:nvSpPr>
        <p:spPr>
          <a:xfrm>
            <a:off x="5911673" y="2960890"/>
            <a:ext cx="241090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12" name="Divisa 21"/>
          <p:cNvSpPr/>
          <p:nvPr/>
        </p:nvSpPr>
        <p:spPr>
          <a:xfrm>
            <a:off x="5796862" y="268224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aixaDeTexto 22"/>
          <p:cNvSpPr txBox="1"/>
          <p:nvPr/>
        </p:nvSpPr>
        <p:spPr>
          <a:xfrm>
            <a:off x="6244418" y="2732602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="" xmlns:a16="http://schemas.microsoft.com/office/drawing/2014/main" id="{E661755E-0FDF-4C26-B783-FE07B3A35948}"/>
              </a:ext>
            </a:extLst>
          </p:cNvPr>
          <p:cNvGrpSpPr/>
          <p:nvPr/>
        </p:nvGrpSpPr>
        <p:grpSpPr>
          <a:xfrm>
            <a:off x="1757390" y="3134753"/>
            <a:ext cx="1249115" cy="1483566"/>
            <a:chOff x="2400526" y="2729755"/>
            <a:chExt cx="1665487" cy="1978088"/>
          </a:xfrm>
        </p:grpSpPr>
        <p:sp>
          <p:nvSpPr>
            <p:cNvPr id="17" name="Elipse 26"/>
            <p:cNvSpPr/>
            <p:nvPr/>
          </p:nvSpPr>
          <p:spPr>
            <a:xfrm>
              <a:off x="2400526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Integralidade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(Último salário)</a:t>
              </a:r>
            </a:p>
          </p:txBody>
        </p:sp>
        <p:sp>
          <p:nvSpPr>
            <p:cNvPr id="19" name="Seta para cima 29"/>
            <p:cNvSpPr/>
            <p:nvPr/>
          </p:nvSpPr>
          <p:spPr>
            <a:xfrm>
              <a:off x="3026869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="" xmlns:a16="http://schemas.microsoft.com/office/drawing/2014/main" id="{4A3BB838-6D19-45CD-954A-BF234F624641}"/>
              </a:ext>
            </a:extLst>
          </p:cNvPr>
          <p:cNvGrpSpPr/>
          <p:nvPr/>
        </p:nvGrpSpPr>
        <p:grpSpPr>
          <a:xfrm>
            <a:off x="4030942" y="3134753"/>
            <a:ext cx="1249115" cy="1483566"/>
            <a:chOff x="5431929" y="2729755"/>
            <a:chExt cx="1665487" cy="1978088"/>
          </a:xfrm>
        </p:grpSpPr>
        <p:sp>
          <p:nvSpPr>
            <p:cNvPr id="21" name="Elipse 26">
              <a:extLst>
                <a:ext uri="{FF2B5EF4-FFF2-40B4-BE49-F238E27FC236}">
                  <a16:creationId xmlns="" xmlns:a16="http://schemas.microsoft.com/office/drawing/2014/main" id="{F63C2A28-33C7-43B3-8983-35B5047FF304}"/>
                </a:ext>
              </a:extLst>
            </p:cNvPr>
            <p:cNvSpPr/>
            <p:nvPr/>
          </p:nvSpPr>
          <p:spPr>
            <a:xfrm>
              <a:off x="5431929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Média dos últimos salários</a:t>
              </a:r>
            </a:p>
          </p:txBody>
        </p:sp>
        <p:sp>
          <p:nvSpPr>
            <p:cNvPr id="22" name="Seta para cima 29">
              <a:extLst>
                <a:ext uri="{FF2B5EF4-FFF2-40B4-BE49-F238E27FC236}">
                  <a16:creationId xmlns="" xmlns:a16="http://schemas.microsoft.com/office/drawing/2014/main" id="{9FD264D4-44F2-4542-8D51-480D068F6CD2}"/>
                </a:ext>
              </a:extLst>
            </p:cNvPr>
            <p:cNvSpPr/>
            <p:nvPr/>
          </p:nvSpPr>
          <p:spPr>
            <a:xfrm>
              <a:off x="6058272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="" xmlns:a16="http://schemas.microsoft.com/office/drawing/2014/main" id="{FAF4ADFC-7B5D-47EB-9F54-7034E9AA21AC}"/>
              </a:ext>
            </a:extLst>
          </p:cNvPr>
          <p:cNvGrpSpPr/>
          <p:nvPr/>
        </p:nvGrpSpPr>
        <p:grpSpPr>
          <a:xfrm>
            <a:off x="6494081" y="3133508"/>
            <a:ext cx="1249115" cy="1483566"/>
            <a:chOff x="8716114" y="2728095"/>
            <a:chExt cx="1665487" cy="1978088"/>
          </a:xfrm>
        </p:grpSpPr>
        <p:sp>
          <p:nvSpPr>
            <p:cNvPr id="23" name="Elipse 26">
              <a:extLst>
                <a:ext uri="{FF2B5EF4-FFF2-40B4-BE49-F238E27FC236}">
                  <a16:creationId xmlns="" xmlns:a16="http://schemas.microsoft.com/office/drawing/2014/main" id="{E571597C-1AF9-4E1D-9069-282AEEAEA46E}"/>
                </a:ext>
              </a:extLst>
            </p:cNvPr>
            <p:cNvSpPr/>
            <p:nvPr/>
          </p:nvSpPr>
          <p:spPr>
            <a:xfrm>
              <a:off x="8716114" y="317306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Média dos últimos salários, com limitação do teto</a:t>
              </a:r>
            </a:p>
          </p:txBody>
        </p:sp>
        <p:sp>
          <p:nvSpPr>
            <p:cNvPr id="24" name="Seta para cima 29">
              <a:extLst>
                <a:ext uri="{FF2B5EF4-FFF2-40B4-BE49-F238E27FC236}">
                  <a16:creationId xmlns="" xmlns:a16="http://schemas.microsoft.com/office/drawing/2014/main" id="{50E7554B-5A92-4483-A7F8-3713B3C0F849}"/>
                </a:ext>
              </a:extLst>
            </p:cNvPr>
            <p:cNvSpPr/>
            <p:nvPr/>
          </p:nvSpPr>
          <p:spPr>
            <a:xfrm>
              <a:off x="9342457" y="272809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5" name="Chave Esquerda 24">
            <a:extLst>
              <a:ext uri="{FF2B5EF4-FFF2-40B4-BE49-F238E27FC236}">
                <a16:creationId xmlns="" xmlns:a16="http://schemas.microsoft.com/office/drawing/2014/main" id="{085360CC-2153-4693-9585-4F3D639CED3D}"/>
              </a:ext>
            </a:extLst>
          </p:cNvPr>
          <p:cNvSpPr/>
          <p:nvPr/>
        </p:nvSpPr>
        <p:spPr>
          <a:xfrm>
            <a:off x="1089350" y="3186050"/>
            <a:ext cx="171264" cy="1431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72B3554B-F859-42E8-887B-4CDAE54A9D94}"/>
              </a:ext>
            </a:extLst>
          </p:cNvPr>
          <p:cNvSpPr txBox="1"/>
          <p:nvPr/>
        </p:nvSpPr>
        <p:spPr>
          <a:xfrm>
            <a:off x="-124674" y="3659187"/>
            <a:ext cx="12964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Valor da</a:t>
            </a:r>
          </a:p>
          <a:p>
            <a:pPr algn="ctr"/>
            <a:r>
              <a:rPr lang="pt-BR" sz="1350" dirty="0"/>
              <a:t>Aposentadoria </a:t>
            </a:r>
          </a:p>
          <a:p>
            <a:pPr algn="ctr"/>
            <a:r>
              <a:rPr lang="pt-BR" sz="1350" dirty="0"/>
              <a:t>R$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="" xmlns:a16="http://schemas.microsoft.com/office/drawing/2014/main" id="{FF8642F5-A624-4AE4-8C0D-CFC5DA698247}"/>
              </a:ext>
            </a:extLst>
          </p:cNvPr>
          <p:cNvGrpSpPr/>
          <p:nvPr/>
        </p:nvGrpSpPr>
        <p:grpSpPr>
          <a:xfrm>
            <a:off x="1308919" y="4834919"/>
            <a:ext cx="4487943" cy="559479"/>
            <a:chOff x="1802565" y="4996644"/>
            <a:chExt cx="5983924" cy="745972"/>
          </a:xfrm>
        </p:grpSpPr>
        <p:sp>
          <p:nvSpPr>
            <p:cNvPr id="31" name="Chave Esquerda 30">
              <a:extLst>
                <a:ext uri="{FF2B5EF4-FFF2-40B4-BE49-F238E27FC236}">
                  <a16:creationId xmlns="" xmlns:a16="http://schemas.microsoft.com/office/drawing/2014/main" id="{648FC3E5-DFAD-410C-9231-0C5DDEBAA2FB}"/>
                </a:ext>
              </a:extLst>
            </p:cNvPr>
            <p:cNvSpPr/>
            <p:nvPr/>
          </p:nvSpPr>
          <p:spPr>
            <a:xfrm rot="16200000">
              <a:off x="4609861" y="2189348"/>
              <a:ext cx="369332" cy="59839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="" xmlns:a16="http://schemas.microsoft.com/office/drawing/2014/main" id="{936B762D-6131-47C4-905C-3D67FA46A9C7}"/>
                </a:ext>
              </a:extLst>
            </p:cNvPr>
            <p:cNvSpPr txBox="1"/>
            <p:nvPr/>
          </p:nvSpPr>
          <p:spPr>
            <a:xfrm>
              <a:off x="2012453" y="5342507"/>
              <a:ext cx="50849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dirty="0"/>
                <a:t>Contribuição </a:t>
              </a:r>
              <a:r>
                <a:rPr lang="pt-BR" sz="1350" dirty="0" smtClean="0"/>
                <a:t>de </a:t>
              </a:r>
              <a:r>
                <a:rPr lang="pt-BR" sz="1350" dirty="0"/>
                <a:t>11</a:t>
              </a:r>
              <a:r>
                <a:rPr lang="pt-BR" sz="1350" dirty="0" smtClean="0"/>
                <a:t>% </a:t>
              </a:r>
              <a:r>
                <a:rPr lang="pt-BR" sz="1350" b="1" dirty="0" smtClean="0">
                  <a:solidFill>
                    <a:srgbClr val="FF0000"/>
                  </a:solidFill>
                </a:rPr>
                <a:t>(agora 16,79%) </a:t>
              </a:r>
              <a:r>
                <a:rPr lang="pt-BR" sz="1350" dirty="0"/>
                <a:t>do salário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="" xmlns:a16="http://schemas.microsoft.com/office/drawing/2014/main" id="{8FBA30FF-8900-4543-AE9B-97434C4C82E0}"/>
              </a:ext>
            </a:extLst>
          </p:cNvPr>
          <p:cNvGrpSpPr/>
          <p:nvPr/>
        </p:nvGrpSpPr>
        <p:grpSpPr>
          <a:xfrm>
            <a:off x="5361024" y="4834918"/>
            <a:ext cx="3697251" cy="744761"/>
            <a:chOff x="7262729" y="5020289"/>
            <a:chExt cx="4568225" cy="993015"/>
          </a:xfrm>
        </p:grpSpPr>
        <p:sp>
          <p:nvSpPr>
            <p:cNvPr id="33" name="Chave Esquerda 32">
              <a:extLst>
                <a:ext uri="{FF2B5EF4-FFF2-40B4-BE49-F238E27FC236}">
                  <a16:creationId xmlns="" xmlns:a16="http://schemas.microsoft.com/office/drawing/2014/main" id="{A40B6637-0556-402F-A2CE-9DDB448F5C3A}"/>
                </a:ext>
              </a:extLst>
            </p:cNvPr>
            <p:cNvSpPr/>
            <p:nvPr/>
          </p:nvSpPr>
          <p:spPr>
            <a:xfrm rot="16200000">
              <a:off x="9293433" y="3621134"/>
              <a:ext cx="365130" cy="316344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="" xmlns:a16="http://schemas.microsoft.com/office/drawing/2014/main" id="{70BBD998-B192-4A7B-8763-A45A4529A0D7}"/>
                </a:ext>
              </a:extLst>
            </p:cNvPr>
            <p:cNvSpPr txBox="1"/>
            <p:nvPr/>
          </p:nvSpPr>
          <p:spPr>
            <a:xfrm>
              <a:off x="7262729" y="5336196"/>
              <a:ext cx="45682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dirty="0"/>
                <a:t>Contribuição limitada a 11</a:t>
              </a:r>
              <a:r>
                <a:rPr lang="pt-BR" sz="1350" dirty="0" smtClean="0"/>
                <a:t>% </a:t>
              </a:r>
              <a:r>
                <a:rPr lang="pt-BR" sz="1350" dirty="0" smtClean="0">
                  <a:solidFill>
                    <a:srgbClr val="FF0000"/>
                  </a:solidFill>
                </a:rPr>
                <a:t>(agora 14%) </a:t>
              </a:r>
              <a:r>
                <a:rPr lang="pt-BR" sz="1350" dirty="0"/>
                <a:t>do teto</a:t>
              </a:r>
            </a:p>
          </p:txBody>
        </p:sp>
      </p:grpSp>
      <p:sp>
        <p:nvSpPr>
          <p:cNvPr id="37" name="Seta: Curva para Cima 36">
            <a:extLst>
              <a:ext uri="{FF2B5EF4-FFF2-40B4-BE49-F238E27FC236}">
                <a16:creationId xmlns="" xmlns:a16="http://schemas.microsoft.com/office/drawing/2014/main" id="{7854EB65-88D8-404D-85D3-5EB488EA34D3}"/>
              </a:ext>
            </a:extLst>
          </p:cNvPr>
          <p:cNvSpPr/>
          <p:nvPr/>
        </p:nvSpPr>
        <p:spPr>
          <a:xfrm rot="10800000" flipH="1">
            <a:off x="4469588" y="1945882"/>
            <a:ext cx="2089287" cy="696896"/>
          </a:xfrm>
          <a:prstGeom prst="curvedUpArrow">
            <a:avLst>
              <a:gd name="adj1" fmla="val 0"/>
              <a:gd name="adj2" fmla="val 49854"/>
              <a:gd name="adj3" fmla="val 3744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38" name="Seta: Curva para Cima 37">
            <a:extLst>
              <a:ext uri="{FF2B5EF4-FFF2-40B4-BE49-F238E27FC236}">
                <a16:creationId xmlns="" xmlns:a16="http://schemas.microsoft.com/office/drawing/2014/main" id="{A1634803-DA6D-440D-A65D-84D3CA02578A}"/>
              </a:ext>
            </a:extLst>
          </p:cNvPr>
          <p:cNvSpPr/>
          <p:nvPr/>
        </p:nvSpPr>
        <p:spPr>
          <a:xfrm rot="10800000" flipH="1">
            <a:off x="2334498" y="1740756"/>
            <a:ext cx="5501132" cy="910840"/>
          </a:xfrm>
          <a:prstGeom prst="curvedUpArrow">
            <a:avLst>
              <a:gd name="adj1" fmla="val 0"/>
              <a:gd name="adj2" fmla="val 44079"/>
              <a:gd name="adj3" fmla="val 27647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39" name="Chave Esquerda 38">
            <a:extLst>
              <a:ext uri="{FF2B5EF4-FFF2-40B4-BE49-F238E27FC236}">
                <a16:creationId xmlns="" xmlns:a16="http://schemas.microsoft.com/office/drawing/2014/main" id="{97E35FA5-5CEB-481E-B8F3-1F5163912845}"/>
              </a:ext>
            </a:extLst>
          </p:cNvPr>
          <p:cNvSpPr/>
          <p:nvPr/>
        </p:nvSpPr>
        <p:spPr>
          <a:xfrm>
            <a:off x="1132355" y="1736906"/>
            <a:ext cx="171264" cy="8860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0" name="CaixaDeTexto 39">
            <a:extLst>
              <a:ext uri="{FF2B5EF4-FFF2-40B4-BE49-F238E27FC236}">
                <a16:creationId xmlns="" xmlns:a16="http://schemas.microsoft.com/office/drawing/2014/main" id="{D693032E-D211-4FEA-A3CD-44447DFAC66A}"/>
              </a:ext>
            </a:extLst>
          </p:cNvPr>
          <p:cNvSpPr txBox="1"/>
          <p:nvPr/>
        </p:nvSpPr>
        <p:spPr>
          <a:xfrm>
            <a:off x="44511" y="1945881"/>
            <a:ext cx="1202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Migração de regime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>
          <a:xfrm>
            <a:off x="8837662" y="6492875"/>
            <a:ext cx="2057400" cy="365125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61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3187276" y="1012517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809070" y="1491049"/>
            <a:ext cx="28982" cy="34807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Efeitos da Mudança de Regime Previdenciário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22" y="1204701"/>
            <a:ext cx="1538531" cy="54859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Espaço Reservado para Conteúdo 3"/>
          <p:cNvGrpSpPr/>
          <p:nvPr/>
        </p:nvGrpSpPr>
        <p:grpSpPr>
          <a:xfrm>
            <a:off x="1487178" y="2268770"/>
            <a:ext cx="6775373" cy="2771441"/>
            <a:chOff x="1982903" y="1882027"/>
            <a:chExt cx="8039103" cy="3695254"/>
          </a:xfrm>
        </p:grpSpPr>
        <p:sp>
          <p:nvSpPr>
            <p:cNvPr id="5" name="Forma livre 4"/>
            <p:cNvSpPr/>
            <p:nvPr/>
          </p:nvSpPr>
          <p:spPr>
            <a:xfrm>
              <a:off x="4876979" y="2001228"/>
              <a:ext cx="5145027" cy="9536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3616"/>
                <a:gd name="f7" fmla="val 5145024"/>
                <a:gd name="f8" fmla="val 857522"/>
                <a:gd name="f9" fmla="val 4287502"/>
                <a:gd name="f10" fmla="val 4761099"/>
                <a:gd name="f11" fmla="val 940427"/>
                <a:gd name="f12" fmla="val 5145021"/>
                <a:gd name="f13" fmla="val 924157"/>
                <a:gd name="f14" fmla="val 3"/>
                <a:gd name="f15" fmla="val 383925"/>
                <a:gd name="f16" fmla="+- 0 0 -90"/>
                <a:gd name="f17" fmla="*/ f3 1 953616"/>
                <a:gd name="f18" fmla="*/ f4 1 5145024"/>
                <a:gd name="f19" fmla="+- f7 0 f5"/>
                <a:gd name="f20" fmla="+- f6 0 f5"/>
                <a:gd name="f21" fmla="*/ f16 f0 1"/>
                <a:gd name="f22" fmla="*/ f20 1 953616"/>
                <a:gd name="f23" fmla="*/ f19 1 5145024"/>
                <a:gd name="f24" fmla="*/ 158939 f20 1"/>
                <a:gd name="f25" fmla="*/ 0 f19 1"/>
                <a:gd name="f26" fmla="*/ 794677 f20 1"/>
                <a:gd name="f27" fmla="*/ 953616 f20 1"/>
                <a:gd name="f28" fmla="*/ 158939 f19 1"/>
                <a:gd name="f29" fmla="*/ 5145024 f19 1"/>
                <a:gd name="f30" fmla="*/ 0 f20 1"/>
                <a:gd name="f31" fmla="*/ f21 1 f2"/>
                <a:gd name="f32" fmla="*/ f24 1 953616"/>
                <a:gd name="f33" fmla="*/ f25 1 5145024"/>
                <a:gd name="f34" fmla="*/ f26 1 953616"/>
                <a:gd name="f35" fmla="*/ f27 1 953616"/>
                <a:gd name="f36" fmla="*/ f28 1 5145024"/>
                <a:gd name="f37" fmla="*/ f29 1 5145024"/>
                <a:gd name="f38" fmla="*/ f30 1 953616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953616" h="5145024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73C594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60008" tIns="64918" rIns="94922" bIns="64918" anchor="ctr" anchorCtr="0" compatLnSpc="1">
              <a:noAutofit/>
            </a:bodyPr>
            <a:lstStyle/>
            <a:p>
              <a:pPr marL="171450" lvl="1" indent="-171450" defTabSz="700085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75" dirty="0">
                  <a:solidFill>
                    <a:srgbClr val="FFFFFF"/>
                  </a:solidFill>
                  <a:latin typeface="Calibri"/>
                </a:rPr>
                <a:t>Remuneração: R$ </a:t>
              </a:r>
              <a:r>
                <a:rPr lang="pt-BR" sz="1575" dirty="0" smtClean="0">
                  <a:solidFill>
                    <a:srgbClr val="FFFFFF"/>
                  </a:solidFill>
                  <a:latin typeface="Calibri"/>
                </a:rPr>
                <a:t>24.000,00</a:t>
              </a:r>
              <a:endParaRPr lang="pt-BR" sz="1575" dirty="0">
                <a:solidFill>
                  <a:srgbClr val="FFFFFF"/>
                </a:solidFill>
                <a:latin typeface="Calibri"/>
              </a:endParaRPr>
            </a:p>
            <a:p>
              <a:pPr marL="171450" lvl="1" indent="-171450" defTabSz="700085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75" dirty="0">
                  <a:solidFill>
                    <a:srgbClr val="FFFFFF"/>
                  </a:solidFill>
                  <a:latin typeface="Calibri"/>
                </a:rPr>
                <a:t>Contribuição: </a:t>
              </a:r>
              <a:r>
                <a:rPr lang="pt-BR" sz="1575" dirty="0" smtClean="0">
                  <a:solidFill>
                    <a:srgbClr val="FF0000"/>
                  </a:solidFill>
                  <a:latin typeface="Calibri"/>
                </a:rPr>
                <a:t>16,79%</a:t>
              </a:r>
              <a:r>
                <a:rPr lang="pt-BR" sz="1575" dirty="0" smtClean="0">
                  <a:solidFill>
                    <a:srgbClr val="FFFFFF"/>
                  </a:solidFill>
                  <a:latin typeface="Calibri"/>
                </a:rPr>
                <a:t> de 24.000,00 </a:t>
              </a:r>
              <a:r>
                <a:rPr lang="pt-BR" sz="1575" dirty="0">
                  <a:solidFill>
                    <a:srgbClr val="FFFFFF"/>
                  </a:solidFill>
                  <a:latin typeface="Calibri"/>
                </a:rPr>
                <a:t>= </a:t>
              </a:r>
              <a:r>
                <a:rPr lang="pt-BR" sz="1575" b="1" dirty="0" smtClean="0">
                  <a:solidFill>
                    <a:srgbClr val="FFFFFF"/>
                  </a:solidFill>
                  <a:latin typeface="Calibri"/>
                </a:rPr>
                <a:t>R$ 4.029,60</a:t>
              </a:r>
              <a:endParaRPr lang="pt-BR" sz="1575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1982903" y="1882027"/>
              <a:ext cx="2894076" cy="11920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94076"/>
                <a:gd name="f7" fmla="val 1192020"/>
                <a:gd name="f8" fmla="val 198674"/>
                <a:gd name="f9" fmla="val 88949"/>
                <a:gd name="f10" fmla="val 2695402"/>
                <a:gd name="f11" fmla="val 2805127"/>
                <a:gd name="f12" fmla="val 993346"/>
                <a:gd name="f13" fmla="val 1103071"/>
                <a:gd name="f14" fmla="+- 0 0 -90"/>
                <a:gd name="f15" fmla="*/ f3 1 2894076"/>
                <a:gd name="f16" fmla="*/ f4 1 1192020"/>
                <a:gd name="f17" fmla="+- f7 0 f5"/>
                <a:gd name="f18" fmla="+- f6 0 f5"/>
                <a:gd name="f19" fmla="*/ f14 f0 1"/>
                <a:gd name="f20" fmla="*/ f18 1 2894076"/>
                <a:gd name="f21" fmla="*/ f17 1 1192020"/>
                <a:gd name="f22" fmla="*/ 0 f18 1"/>
                <a:gd name="f23" fmla="*/ 198674 f17 1"/>
                <a:gd name="f24" fmla="*/ 198674 f18 1"/>
                <a:gd name="f25" fmla="*/ 0 f17 1"/>
                <a:gd name="f26" fmla="*/ 2695402 f18 1"/>
                <a:gd name="f27" fmla="*/ 2894076 f18 1"/>
                <a:gd name="f28" fmla="*/ 993346 f17 1"/>
                <a:gd name="f29" fmla="*/ 1192020 f17 1"/>
                <a:gd name="f30" fmla="*/ f19 1 f2"/>
                <a:gd name="f31" fmla="*/ f22 1 2894076"/>
                <a:gd name="f32" fmla="*/ f23 1 1192020"/>
                <a:gd name="f33" fmla="*/ f24 1 2894076"/>
                <a:gd name="f34" fmla="*/ f25 1 1192020"/>
                <a:gd name="f35" fmla="*/ f26 1 2894076"/>
                <a:gd name="f36" fmla="*/ f27 1 2894076"/>
                <a:gd name="f37" fmla="*/ f28 1 1192020"/>
                <a:gd name="f38" fmla="*/ f29 1 119202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94076" h="119202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6A7C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86517" tIns="115077" rIns="186517" bIns="115077" anchor="ctr" anchorCtr="1" compatLnSpc="1">
              <a:noAutofit/>
            </a:bodyPr>
            <a:lstStyle/>
            <a:p>
              <a:pPr algn="ctr" defTabSz="1666878">
                <a:lnSpc>
                  <a:spcPct val="90000"/>
                </a:lnSpc>
                <a:spcAft>
                  <a:spcPts val="15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3750">
                  <a:solidFill>
                    <a:srgbClr val="FFFFFF"/>
                  </a:solidFill>
                  <a:latin typeface="Calibri"/>
                </a:rPr>
                <a:t>RPPS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4876979" y="3243075"/>
              <a:ext cx="5145027" cy="9536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3616"/>
                <a:gd name="f7" fmla="val 5145024"/>
                <a:gd name="f8" fmla="val 857522"/>
                <a:gd name="f9" fmla="val 4287502"/>
                <a:gd name="f10" fmla="val 4761099"/>
                <a:gd name="f11" fmla="val 940427"/>
                <a:gd name="f12" fmla="val 5145021"/>
                <a:gd name="f13" fmla="val 924157"/>
                <a:gd name="f14" fmla="val 3"/>
                <a:gd name="f15" fmla="val 383925"/>
                <a:gd name="f16" fmla="+- 0 0 -90"/>
                <a:gd name="f17" fmla="*/ f3 1 953616"/>
                <a:gd name="f18" fmla="*/ f4 1 5145024"/>
                <a:gd name="f19" fmla="+- f7 0 f5"/>
                <a:gd name="f20" fmla="+- f6 0 f5"/>
                <a:gd name="f21" fmla="*/ f16 f0 1"/>
                <a:gd name="f22" fmla="*/ f20 1 953616"/>
                <a:gd name="f23" fmla="*/ f19 1 5145024"/>
                <a:gd name="f24" fmla="*/ 158939 f20 1"/>
                <a:gd name="f25" fmla="*/ 0 f19 1"/>
                <a:gd name="f26" fmla="*/ 794677 f20 1"/>
                <a:gd name="f27" fmla="*/ 953616 f20 1"/>
                <a:gd name="f28" fmla="*/ 158939 f19 1"/>
                <a:gd name="f29" fmla="*/ 5145024 f19 1"/>
                <a:gd name="f30" fmla="*/ 0 f20 1"/>
                <a:gd name="f31" fmla="*/ f21 1 f2"/>
                <a:gd name="f32" fmla="*/ f24 1 953616"/>
                <a:gd name="f33" fmla="*/ f25 1 5145024"/>
                <a:gd name="f34" fmla="*/ f26 1 953616"/>
                <a:gd name="f35" fmla="*/ f27 1 953616"/>
                <a:gd name="f36" fmla="*/ f28 1 5145024"/>
                <a:gd name="f37" fmla="*/ f29 1 5145024"/>
                <a:gd name="f38" fmla="*/ f30 1 953616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953616" h="5145024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73C594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60008" tIns="64918" rIns="94922" bIns="64918" anchor="ctr" anchorCtr="0" compatLnSpc="1">
              <a:noAutofit/>
            </a:bodyPr>
            <a:lstStyle/>
            <a:p>
              <a:pPr marL="171450" lvl="1" indent="-171450" defTabSz="700085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75" dirty="0">
                  <a:solidFill>
                    <a:srgbClr val="FFFFFF"/>
                  </a:solidFill>
                  <a:latin typeface="Calibri"/>
                </a:rPr>
                <a:t>Remuneração: R$ </a:t>
              </a:r>
              <a:r>
                <a:rPr lang="pt-BR" sz="1575" dirty="0" smtClean="0">
                  <a:solidFill>
                    <a:srgbClr val="FFFFFF"/>
                  </a:solidFill>
                  <a:latin typeface="Calibri"/>
                </a:rPr>
                <a:t>24.000,00</a:t>
              </a:r>
              <a:endParaRPr lang="pt-BR" sz="1575" dirty="0">
                <a:solidFill>
                  <a:srgbClr val="FFFFFF"/>
                </a:solidFill>
                <a:latin typeface="Calibri"/>
              </a:endParaRPr>
            </a:p>
            <a:p>
              <a:pPr marL="171450" lvl="1" indent="-171450" defTabSz="700085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75" dirty="0">
                  <a:solidFill>
                    <a:srgbClr val="FFFFFF"/>
                  </a:solidFill>
                  <a:latin typeface="Calibri"/>
                </a:rPr>
                <a:t>Contribuição: </a:t>
              </a:r>
              <a:r>
                <a:rPr lang="pt-BR" sz="1575" dirty="0" smtClean="0">
                  <a:solidFill>
                    <a:srgbClr val="FFFFFF"/>
                  </a:solidFill>
                  <a:latin typeface="Calibri"/>
                </a:rPr>
                <a:t>14% </a:t>
              </a:r>
              <a:r>
                <a:rPr lang="pt-BR" sz="1575" dirty="0">
                  <a:solidFill>
                    <a:srgbClr val="FFFFFF"/>
                  </a:solidFill>
                  <a:latin typeface="Calibri"/>
                </a:rPr>
                <a:t>de </a:t>
              </a:r>
              <a:r>
                <a:rPr lang="pt-BR" sz="1575" dirty="0" smtClean="0">
                  <a:solidFill>
                    <a:srgbClr val="FFFFFF"/>
                  </a:solidFill>
                  <a:latin typeface="Calibri"/>
                </a:rPr>
                <a:t>5.839,45= </a:t>
              </a:r>
              <a:r>
                <a:rPr lang="pt-BR" sz="1575" b="1" dirty="0" smtClean="0">
                  <a:solidFill>
                    <a:srgbClr val="FFFFFF"/>
                  </a:solidFill>
                  <a:latin typeface="Calibri"/>
                </a:rPr>
                <a:t>R$ 817,52</a:t>
              </a:r>
              <a:endParaRPr lang="pt-BR" sz="1575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1982903" y="3133639"/>
              <a:ext cx="2894076" cy="11920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94076"/>
                <a:gd name="f7" fmla="val 1192020"/>
                <a:gd name="f8" fmla="val 198674"/>
                <a:gd name="f9" fmla="val 88949"/>
                <a:gd name="f10" fmla="val 2695402"/>
                <a:gd name="f11" fmla="val 2805127"/>
                <a:gd name="f12" fmla="val 993346"/>
                <a:gd name="f13" fmla="val 1103071"/>
                <a:gd name="f14" fmla="+- 0 0 -90"/>
                <a:gd name="f15" fmla="*/ f3 1 2894076"/>
                <a:gd name="f16" fmla="*/ f4 1 1192020"/>
                <a:gd name="f17" fmla="+- f7 0 f5"/>
                <a:gd name="f18" fmla="+- f6 0 f5"/>
                <a:gd name="f19" fmla="*/ f14 f0 1"/>
                <a:gd name="f20" fmla="*/ f18 1 2894076"/>
                <a:gd name="f21" fmla="*/ f17 1 1192020"/>
                <a:gd name="f22" fmla="*/ 0 f18 1"/>
                <a:gd name="f23" fmla="*/ 198674 f17 1"/>
                <a:gd name="f24" fmla="*/ 198674 f18 1"/>
                <a:gd name="f25" fmla="*/ 0 f17 1"/>
                <a:gd name="f26" fmla="*/ 2695402 f18 1"/>
                <a:gd name="f27" fmla="*/ 2894076 f18 1"/>
                <a:gd name="f28" fmla="*/ 993346 f17 1"/>
                <a:gd name="f29" fmla="*/ 1192020 f17 1"/>
                <a:gd name="f30" fmla="*/ f19 1 f2"/>
                <a:gd name="f31" fmla="*/ f22 1 2894076"/>
                <a:gd name="f32" fmla="*/ f23 1 1192020"/>
                <a:gd name="f33" fmla="*/ f24 1 2894076"/>
                <a:gd name="f34" fmla="*/ f25 1 1192020"/>
                <a:gd name="f35" fmla="*/ f26 1 2894076"/>
                <a:gd name="f36" fmla="*/ f27 1 2894076"/>
                <a:gd name="f37" fmla="*/ f28 1 1192020"/>
                <a:gd name="f38" fmla="*/ f29 1 119202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94076" h="119202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6A7C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86517" tIns="115077" rIns="186517" bIns="115077" anchor="ctr" anchorCtr="1" compatLnSpc="1">
              <a:noAutofit/>
            </a:bodyPr>
            <a:lstStyle/>
            <a:p>
              <a:pPr algn="ctr" defTabSz="1666878">
                <a:lnSpc>
                  <a:spcPct val="90000"/>
                </a:lnSpc>
                <a:spcAft>
                  <a:spcPts val="15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3750">
                  <a:solidFill>
                    <a:srgbClr val="FFFFFF"/>
                  </a:solidFill>
                  <a:latin typeface="Calibri"/>
                </a:rPr>
                <a:t>RPC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4876979" y="4504471"/>
              <a:ext cx="5145027" cy="9536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3616"/>
                <a:gd name="f7" fmla="val 5145024"/>
                <a:gd name="f8" fmla="val 857522"/>
                <a:gd name="f9" fmla="val 4287502"/>
                <a:gd name="f10" fmla="val 4761099"/>
                <a:gd name="f11" fmla="val 940427"/>
                <a:gd name="f12" fmla="val 5145021"/>
                <a:gd name="f13" fmla="val 924157"/>
                <a:gd name="f14" fmla="val 3"/>
                <a:gd name="f15" fmla="val 383925"/>
                <a:gd name="f16" fmla="+- 0 0 -90"/>
                <a:gd name="f17" fmla="*/ f3 1 953616"/>
                <a:gd name="f18" fmla="*/ f4 1 5145024"/>
                <a:gd name="f19" fmla="+- f7 0 f5"/>
                <a:gd name="f20" fmla="+- f6 0 f5"/>
                <a:gd name="f21" fmla="*/ f16 f0 1"/>
                <a:gd name="f22" fmla="*/ f20 1 953616"/>
                <a:gd name="f23" fmla="*/ f19 1 5145024"/>
                <a:gd name="f24" fmla="*/ 158939 f20 1"/>
                <a:gd name="f25" fmla="*/ 0 f19 1"/>
                <a:gd name="f26" fmla="*/ 794677 f20 1"/>
                <a:gd name="f27" fmla="*/ 953616 f20 1"/>
                <a:gd name="f28" fmla="*/ 158939 f19 1"/>
                <a:gd name="f29" fmla="*/ 5145024 f19 1"/>
                <a:gd name="f30" fmla="*/ 0 f20 1"/>
                <a:gd name="f31" fmla="*/ f21 1 f2"/>
                <a:gd name="f32" fmla="*/ f24 1 953616"/>
                <a:gd name="f33" fmla="*/ f25 1 5145024"/>
                <a:gd name="f34" fmla="*/ f26 1 953616"/>
                <a:gd name="f35" fmla="*/ f27 1 953616"/>
                <a:gd name="f36" fmla="*/ f28 1 5145024"/>
                <a:gd name="f37" fmla="*/ f29 1 5145024"/>
                <a:gd name="f38" fmla="*/ f30 1 953616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953616" h="5145024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73C594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60008" tIns="64918" rIns="94922" bIns="64918" anchor="ctr" anchorCtr="0" compatLnSpc="1">
              <a:noAutofit/>
            </a:bodyPr>
            <a:lstStyle/>
            <a:p>
              <a:pPr marL="171450" lvl="1" indent="-171450" defTabSz="700085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75">
                  <a:solidFill>
                    <a:srgbClr val="FFFFFF"/>
                  </a:solidFill>
                  <a:latin typeface="Calibri"/>
                </a:rPr>
                <a:t>Irrevogável</a:t>
              </a:r>
            </a:p>
            <a:p>
              <a:pPr marL="171450" lvl="1" indent="-171450" defTabSz="700085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75">
                  <a:solidFill>
                    <a:srgbClr val="FFFFFF"/>
                  </a:solidFill>
                  <a:latin typeface="Calibri"/>
                </a:rPr>
                <a:t>Irretratável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1982903" y="4385261"/>
              <a:ext cx="2894076" cy="11920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94076"/>
                <a:gd name="f7" fmla="val 1192020"/>
                <a:gd name="f8" fmla="val 198674"/>
                <a:gd name="f9" fmla="val 88949"/>
                <a:gd name="f10" fmla="val 2695402"/>
                <a:gd name="f11" fmla="val 2805127"/>
                <a:gd name="f12" fmla="val 993346"/>
                <a:gd name="f13" fmla="val 1103071"/>
                <a:gd name="f14" fmla="+- 0 0 -90"/>
                <a:gd name="f15" fmla="*/ f3 1 2894076"/>
                <a:gd name="f16" fmla="*/ f4 1 1192020"/>
                <a:gd name="f17" fmla="+- f7 0 f5"/>
                <a:gd name="f18" fmla="+- f6 0 f5"/>
                <a:gd name="f19" fmla="*/ f14 f0 1"/>
                <a:gd name="f20" fmla="*/ f18 1 2894076"/>
                <a:gd name="f21" fmla="*/ f17 1 1192020"/>
                <a:gd name="f22" fmla="*/ 0 f18 1"/>
                <a:gd name="f23" fmla="*/ 198674 f17 1"/>
                <a:gd name="f24" fmla="*/ 198674 f18 1"/>
                <a:gd name="f25" fmla="*/ 0 f17 1"/>
                <a:gd name="f26" fmla="*/ 2695402 f18 1"/>
                <a:gd name="f27" fmla="*/ 2894076 f18 1"/>
                <a:gd name="f28" fmla="*/ 993346 f17 1"/>
                <a:gd name="f29" fmla="*/ 1192020 f17 1"/>
                <a:gd name="f30" fmla="*/ f19 1 f2"/>
                <a:gd name="f31" fmla="*/ f22 1 2894076"/>
                <a:gd name="f32" fmla="*/ f23 1 1192020"/>
                <a:gd name="f33" fmla="*/ f24 1 2894076"/>
                <a:gd name="f34" fmla="*/ f25 1 1192020"/>
                <a:gd name="f35" fmla="*/ f26 1 2894076"/>
                <a:gd name="f36" fmla="*/ f27 1 2894076"/>
                <a:gd name="f37" fmla="*/ f28 1 1192020"/>
                <a:gd name="f38" fmla="*/ f29 1 119202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94076" h="119202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6A7C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86517" tIns="115077" rIns="186517" bIns="115077" anchor="ctr" anchorCtr="1" compatLnSpc="1">
              <a:noAutofit/>
            </a:bodyPr>
            <a:lstStyle/>
            <a:p>
              <a:pPr algn="ctr" defTabSz="1666878">
                <a:lnSpc>
                  <a:spcPct val="90000"/>
                </a:lnSpc>
                <a:spcAft>
                  <a:spcPts val="15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3750">
                  <a:solidFill>
                    <a:srgbClr val="FFFFFF"/>
                  </a:solidFill>
                  <a:latin typeface="Calibri"/>
                </a:rPr>
                <a:t>Opção	</a:t>
              </a:r>
            </a:p>
          </p:txBody>
        </p:sp>
      </p:grpSp>
      <p:sp>
        <p:nvSpPr>
          <p:cNvPr id="11" name="Espaço Reservado para Número de Slide 6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CC4167-849C-457B-AA2A-8EA4C2D78555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62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187276" y="1012517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60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3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2400" b="1" dirty="0">
                <a:solidFill>
                  <a:srgbClr val="73C594"/>
                </a:solidFill>
                <a:latin typeface="+mn-lt"/>
              </a:rPr>
              <a:t>Efeitos da Mudança do Regime Previdenciário (cont.)</a:t>
            </a:r>
          </a:p>
        </p:txBody>
      </p:sp>
      <p:sp>
        <p:nvSpPr>
          <p:cNvPr id="3" name="Espaço Reservado para Conteúdo 2"/>
          <p:cNvSpPr txBox="1"/>
          <p:nvPr/>
        </p:nvSpPr>
        <p:spPr>
          <a:xfrm>
            <a:off x="403654" y="1972533"/>
            <a:ext cx="8089557" cy="41893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101800" indent="-101800" algn="just" defTabSz="685800">
              <a:lnSpc>
                <a:spcPct val="90000"/>
              </a:lnSpc>
              <a:spcBef>
                <a:spcPts val="750"/>
              </a:spcBef>
              <a:spcAft>
                <a:spcPts val="675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576A7C"/>
                </a:solidFill>
              </a:rPr>
              <a:t>É importante ressaltar que a aplicação do RPC </a:t>
            </a:r>
            <a:r>
              <a:rPr lang="pt-BR" b="1" u="sng" dirty="0">
                <a:solidFill>
                  <a:srgbClr val="576A7C"/>
                </a:solidFill>
              </a:rPr>
              <a:t>não</a:t>
            </a:r>
            <a:r>
              <a:rPr lang="pt-BR" dirty="0">
                <a:solidFill>
                  <a:srgbClr val="576A7C"/>
                </a:solidFill>
              </a:rPr>
              <a:t> altera os </a:t>
            </a:r>
            <a:r>
              <a:rPr lang="pt-BR" u="sng" dirty="0">
                <a:solidFill>
                  <a:srgbClr val="576A7C"/>
                </a:solidFill>
              </a:rPr>
              <a:t>fundamentos para concessão de aposentadoria</a:t>
            </a:r>
            <a:r>
              <a:rPr lang="pt-BR" dirty="0">
                <a:solidFill>
                  <a:srgbClr val="576A7C"/>
                </a:solidFill>
              </a:rPr>
              <a:t> ao servidor, quais sejam:</a:t>
            </a:r>
          </a:p>
          <a:p>
            <a:pPr marL="101800" indent="-101800" algn="just" defTabSz="685800">
              <a:lnSpc>
                <a:spcPct val="90000"/>
              </a:lnSpc>
              <a:spcBef>
                <a:spcPts val="750"/>
              </a:spcBef>
              <a:spcAft>
                <a:spcPts val="675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576A7C"/>
              </a:solidFill>
            </a:endParaRPr>
          </a:p>
          <a:p>
            <a:pPr marL="171450" indent="-171450" algn="just" defTabSz="685800">
              <a:lnSpc>
                <a:spcPct val="90000"/>
              </a:lnSpc>
              <a:spcAft>
                <a:spcPts val="675"/>
              </a:spcAft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ea typeface="Arial Unicode MS" pitchFamily="34"/>
                <a:cs typeface="Arial Unicode MS" pitchFamily="34"/>
              </a:rPr>
              <a:t>REGRA GERAL  </a:t>
            </a:r>
            <a:r>
              <a:rPr lang="pt-BR" dirty="0">
                <a:solidFill>
                  <a:srgbClr val="78C58C"/>
                </a:solidFill>
                <a:ea typeface="Arial Unicode MS" pitchFamily="34"/>
                <a:cs typeface="Arial Unicode MS" pitchFamily="34"/>
              </a:rPr>
              <a:t>(Art. 40 da CF c/ redação da EC 41/03)</a:t>
            </a:r>
          </a:p>
          <a:p>
            <a:pPr marL="171450" indent="-171450" algn="just" defTabSz="685800">
              <a:lnSpc>
                <a:spcPct val="90000"/>
              </a:lnSpc>
              <a:spcAft>
                <a:spcPts val="675"/>
              </a:spcAft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ea typeface="Arial Unicode MS" pitchFamily="34"/>
                <a:cs typeface="Arial Unicode MS" pitchFamily="34"/>
              </a:rPr>
              <a:t>REGRA DIREITO ADQUIRIDO </a:t>
            </a:r>
            <a:r>
              <a:rPr lang="pt-BR" dirty="0">
                <a:solidFill>
                  <a:srgbClr val="78C58C"/>
                </a:solidFill>
                <a:ea typeface="Arial Unicode MS" pitchFamily="34"/>
                <a:cs typeface="Arial Unicode MS" pitchFamily="34"/>
              </a:rPr>
              <a:t>(Art. 3º da EC 41/03)</a:t>
            </a:r>
          </a:p>
          <a:p>
            <a:pPr marL="171450" indent="-171450" algn="just" defTabSz="685800">
              <a:lnSpc>
                <a:spcPct val="90000"/>
              </a:lnSpc>
              <a:spcAft>
                <a:spcPts val="675"/>
              </a:spcAft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ea typeface="Arial Unicode MS" pitchFamily="34"/>
                <a:cs typeface="Arial Unicode MS" pitchFamily="34"/>
              </a:rPr>
              <a:t>REGRAS TRANSIÇÃO </a:t>
            </a:r>
            <a:r>
              <a:rPr lang="pt-BR" dirty="0">
                <a:solidFill>
                  <a:srgbClr val="78C58C"/>
                </a:solidFill>
                <a:ea typeface="Arial Unicode MS" pitchFamily="34"/>
                <a:cs typeface="Arial Unicode MS" pitchFamily="34"/>
              </a:rPr>
              <a:t>(Art. 2º da EC 41/03, Art. 6º da EC 41/03, Art. 3º da EC 47/05 e Art. 1º da EC 70/12</a:t>
            </a:r>
            <a:r>
              <a:rPr lang="pt-BR" dirty="0" smtClean="0">
                <a:solidFill>
                  <a:srgbClr val="78C58C"/>
                </a:solidFill>
                <a:ea typeface="Arial Unicode MS" pitchFamily="34"/>
                <a:cs typeface="Arial Unicode MS" pitchFamily="34"/>
              </a:rPr>
              <a:t>)</a:t>
            </a:r>
          </a:p>
          <a:p>
            <a:pPr marL="171450" indent="-171450" algn="just" defTabSz="685800">
              <a:lnSpc>
                <a:spcPct val="90000"/>
              </a:lnSpc>
              <a:spcAft>
                <a:spcPts val="675"/>
              </a:spcAft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 smtClean="0">
                <a:solidFill>
                  <a:srgbClr val="FF0000"/>
                </a:solidFill>
                <a:ea typeface="Arial Unicode MS" pitchFamily="34"/>
                <a:cs typeface="Arial Unicode MS" pitchFamily="34"/>
              </a:rPr>
              <a:t>PEC nº 6, de 2019</a:t>
            </a:r>
            <a:endParaRPr lang="pt-BR" b="1" dirty="0">
              <a:solidFill>
                <a:srgbClr val="FF0000"/>
              </a:solidFill>
              <a:ea typeface="Arial Unicode MS" pitchFamily="34"/>
              <a:cs typeface="Arial Unicode MS" pitchFamily="34"/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576A7C"/>
              </a:solidFill>
            </a:endParaRPr>
          </a:p>
          <a:p>
            <a:pPr marL="101800" indent="-101800" algn="just" defTabSz="685800">
              <a:lnSpc>
                <a:spcPct val="90000"/>
              </a:lnSpc>
              <a:spcBef>
                <a:spcPts val="750"/>
              </a:spcBef>
              <a:spcAft>
                <a:spcPts val="675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576A7C"/>
                </a:solidFill>
              </a:rPr>
              <a:t>Isso significa que </a:t>
            </a:r>
            <a:r>
              <a:rPr lang="pt-BR" u="sng" dirty="0">
                <a:solidFill>
                  <a:srgbClr val="576A7C"/>
                </a:solidFill>
              </a:rPr>
              <a:t>permanecem vigentes as regras constitucionais e legais </a:t>
            </a:r>
            <a:r>
              <a:rPr lang="pt-BR" dirty="0">
                <a:solidFill>
                  <a:srgbClr val="576A7C"/>
                </a:solidFill>
              </a:rPr>
              <a:t>(art. 40 da CF, EC nº 41/03, EC nº 47/05, EC nº 70/12 e Lei nº 10.887/04), agora acrescidas das regras do RPC (Lei nº 12.618/2012) no que tange à limitação do valor dos proventos e pensões, para os servidores submetidos ao teto do RGPS.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4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66" y="1170134"/>
            <a:ext cx="1538531" cy="5485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spaço Reservado para Número de Slide 7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ADA809-8DF6-4AA1-AFE2-77F3D0F94F58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63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071946" y="983177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61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1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96" y="1122874"/>
            <a:ext cx="1538531" cy="5485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ço Reservado para Conteúdo 2"/>
          <p:cNvSpPr txBox="1"/>
          <p:nvPr/>
        </p:nvSpPr>
        <p:spPr>
          <a:xfrm>
            <a:off x="82378" y="1985319"/>
            <a:ext cx="5387546" cy="4069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algn="just" defTabSz="685800">
              <a:lnSpc>
                <a:spcPct val="90000"/>
              </a:lnSpc>
              <a:spcAft>
                <a:spcPts val="338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</a:rPr>
              <a:t>Assim, o servidor que realizar a migração para o RPC, ao se sujeitar ao teto do RGPS, será aposentado da seguinte forma:</a:t>
            </a:r>
          </a:p>
          <a:p>
            <a:pPr marL="171450" indent="-171450" algn="just" defTabSz="685800">
              <a:lnSpc>
                <a:spcPct val="90000"/>
              </a:lnSpc>
              <a:spcAft>
                <a:spcPts val="338"/>
              </a:spcAft>
              <a:buClr>
                <a:srgbClr val="0070C0"/>
              </a:buCl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u="sng" dirty="0">
                <a:solidFill>
                  <a:srgbClr val="000000"/>
                </a:solidFill>
              </a:rPr>
              <a:t>Regra de concessão:</a:t>
            </a:r>
            <a:r>
              <a:rPr lang="pt-BR" sz="1600" dirty="0">
                <a:solidFill>
                  <a:srgbClr val="000000"/>
                </a:solidFill>
              </a:rPr>
              <a:t> regras constitucionais/legais vigentes, conforme a situação específica.</a:t>
            </a: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u="sng" dirty="0">
                <a:solidFill>
                  <a:srgbClr val="000000"/>
                </a:solidFill>
              </a:rPr>
              <a:t>Cálculo dos Proventos</a:t>
            </a:r>
            <a:r>
              <a:rPr lang="pt-BR" sz="1600" u="sng" dirty="0">
                <a:solidFill>
                  <a:srgbClr val="000000"/>
                </a:solidFill>
              </a:rPr>
              <a:t>:</a:t>
            </a:r>
            <a:r>
              <a:rPr lang="pt-BR" sz="1600" dirty="0">
                <a:solidFill>
                  <a:srgbClr val="000000"/>
                </a:solidFill>
              </a:rPr>
              <a:t> última remuneração OU média aritmética (integral ou proporcional, conforme a regra de concessão) </a:t>
            </a:r>
            <a:r>
              <a:rPr lang="pt-BR" sz="1600" b="1" dirty="0">
                <a:solidFill>
                  <a:srgbClr val="000000"/>
                </a:solidFill>
              </a:rPr>
              <a:t>com reajuste = RGPS</a:t>
            </a:r>
            <a:r>
              <a:rPr lang="pt-BR" sz="1600" dirty="0">
                <a:solidFill>
                  <a:srgbClr val="000000"/>
                </a:solidFill>
              </a:rPr>
              <a:t> OU teto do RGPS</a:t>
            </a:r>
            <a:r>
              <a:rPr lang="pt-BR" sz="1600" b="1" dirty="0">
                <a:solidFill>
                  <a:srgbClr val="000000"/>
                </a:solidFill>
              </a:rPr>
              <a:t>.</a:t>
            </a: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000000"/>
              </a:solidFill>
            </a:endParaRP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u="sng" dirty="0">
                <a:solidFill>
                  <a:srgbClr val="000000"/>
                </a:solidFill>
              </a:rPr>
              <a:t>Limitação ao teto do RGPS:</a:t>
            </a:r>
            <a:r>
              <a:rPr lang="pt-BR" sz="1600" dirty="0">
                <a:solidFill>
                  <a:srgbClr val="000000"/>
                </a:solidFill>
              </a:rPr>
              <a:t> Aplicação do limite dos benefícios pagos pelo RGPS. A União não pagará proventos de aposentadoria acima desse limite.</a:t>
            </a: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u="sng" dirty="0">
                <a:solidFill>
                  <a:srgbClr val="000000"/>
                </a:solidFill>
              </a:rPr>
              <a:t>Benefício Especial:</a:t>
            </a:r>
            <a:r>
              <a:rPr lang="pt-BR" sz="1600" dirty="0">
                <a:solidFill>
                  <a:srgbClr val="000000"/>
                </a:solidFill>
              </a:rPr>
              <a:t> Pago </a:t>
            </a:r>
            <a:r>
              <a:rPr lang="pt-BR" sz="1600" b="1" u="sng" dirty="0">
                <a:solidFill>
                  <a:srgbClr val="000000"/>
                </a:solidFill>
              </a:rPr>
              <a:t>pela União</a:t>
            </a:r>
            <a:r>
              <a:rPr lang="pt-BR" sz="1600" dirty="0">
                <a:solidFill>
                  <a:srgbClr val="000000"/>
                </a:solidFill>
              </a:rPr>
              <a:t>.</a:t>
            </a: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marL="514350" lvl="1" indent="-171450" algn="just" defTabSz="685800">
              <a:lnSpc>
                <a:spcPct val="90000"/>
              </a:lnSpc>
              <a:spcAft>
                <a:spcPts val="338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u="sng" dirty="0">
                <a:solidFill>
                  <a:srgbClr val="000000"/>
                </a:solidFill>
              </a:rPr>
              <a:t>Pensão:</a:t>
            </a:r>
            <a:r>
              <a:rPr lang="pt-BR" sz="1600" dirty="0">
                <a:solidFill>
                  <a:srgbClr val="000000"/>
                </a:solidFill>
              </a:rPr>
              <a:t> A União pagará </a:t>
            </a:r>
            <a:r>
              <a:rPr lang="pt-BR" sz="1600" b="1" u="sng" dirty="0">
                <a:solidFill>
                  <a:srgbClr val="000000"/>
                </a:solidFill>
              </a:rPr>
              <a:t>até</a:t>
            </a:r>
            <a:r>
              <a:rPr lang="pt-BR" sz="1600" dirty="0">
                <a:solidFill>
                  <a:srgbClr val="000000"/>
                </a:solidFill>
              </a:rPr>
              <a:t> o limite do teto do RGPS.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Espaço Reservado para Conteúd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02366"/>
              </p:ext>
            </p:extLst>
          </p:nvPr>
        </p:nvGraphicFramePr>
        <p:xfrm>
          <a:off x="5657410" y="2654129"/>
          <a:ext cx="3230687" cy="2552536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3230687"/>
              </a:tblGrid>
              <a:tr h="462873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pt-BR" sz="1400" dirty="0" smtClean="0"/>
                        <a:t>MUDANÇA</a:t>
                      </a:r>
                      <a:r>
                        <a:rPr lang="pt-BR" sz="1400" baseline="0" dirty="0" smtClean="0"/>
                        <a:t> DO </a:t>
                      </a:r>
                      <a:r>
                        <a:rPr lang="pt-BR" sz="1400" dirty="0" smtClean="0"/>
                        <a:t>REGIME </a:t>
                      </a:r>
                      <a:r>
                        <a:rPr lang="pt-BR" sz="1400" dirty="0"/>
                        <a:t>PREVIDENCIÁRIO 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t-BR" sz="1400" dirty="0"/>
                        <a:t>(o</a:t>
                      </a:r>
                      <a:r>
                        <a:rPr lang="pt-BR" sz="1400" baseline="0" dirty="0"/>
                        <a:t> que vai receber):</a:t>
                      </a:r>
                      <a:endParaRPr lang="pt-BR" sz="1400" dirty="0"/>
                    </a:p>
                  </a:txBody>
                  <a:tcPr marL="51435" marR="51435" marT="25697" marB="25697">
                    <a:solidFill>
                      <a:srgbClr val="78C58C"/>
                    </a:solidFill>
                  </a:tcPr>
                </a:tc>
              </a:tr>
              <a:tr h="668613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lang="pt-BR" sz="1400" dirty="0" smtClean="0"/>
                        <a:t>Provento</a:t>
                      </a:r>
                      <a:r>
                        <a:rPr lang="pt-BR" sz="1400" baseline="0" dirty="0" smtClean="0"/>
                        <a:t>s </a:t>
                      </a:r>
                      <a:r>
                        <a:rPr lang="pt-BR" sz="1400" baseline="0" dirty="0"/>
                        <a:t>de </a:t>
                      </a:r>
                      <a:r>
                        <a:rPr lang="pt-BR" sz="1400" baseline="0" dirty="0" smtClean="0"/>
                        <a:t>aposentadoria/pensão</a:t>
                      </a:r>
                    </a:p>
                    <a:p>
                      <a:pPr marL="0" lvl="0" indent="0">
                        <a:buNone/>
                      </a:pP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dirty="0"/>
                        <a:t>(teto do RGPS): custeado pelo </a:t>
                      </a:r>
                      <a:r>
                        <a:rPr lang="pt-BR" sz="1400" u="sng" baseline="0" dirty="0" smtClean="0"/>
                        <a:t>RPPS</a:t>
                      </a:r>
                    </a:p>
                    <a:p>
                      <a:pPr marL="0" lvl="0" indent="0">
                        <a:buNone/>
                      </a:pPr>
                      <a:endParaRPr lang="pt-BR" sz="1400" b="1" u="sng" dirty="0"/>
                    </a:p>
                  </a:txBody>
                  <a:tcPr marL="51435" marR="51435" marT="25697" marB="25697"/>
                </a:tc>
              </a:tr>
              <a:tr h="668613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pt-BR" sz="1400" dirty="0"/>
                        <a:t>2. Benefício</a:t>
                      </a:r>
                      <a:r>
                        <a:rPr lang="pt-BR" sz="1400" baseline="0" dirty="0"/>
                        <a:t> especial – custeado pela </a:t>
                      </a:r>
                      <a:r>
                        <a:rPr lang="pt-BR" sz="1400" u="sng" baseline="0" dirty="0" smtClean="0"/>
                        <a:t>União</a:t>
                      </a:r>
                    </a:p>
                    <a:p>
                      <a:pPr marL="0" lvl="0" indent="0">
                        <a:buNone/>
                      </a:pPr>
                      <a:endParaRPr lang="pt-BR" sz="1400" b="1" u="sng" baseline="0" dirty="0" smtClean="0"/>
                    </a:p>
                    <a:p>
                      <a:pPr marL="0" lvl="0" indent="0">
                        <a:buNone/>
                      </a:pPr>
                      <a:endParaRPr lang="pt-BR" sz="1400" b="1" u="sng" baseline="0" dirty="0"/>
                    </a:p>
                  </a:txBody>
                  <a:tcPr marL="51435" marR="51435" marT="25697" marB="25697"/>
                </a:tc>
              </a:tr>
              <a:tr h="668613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pt-BR" sz="1400" dirty="0"/>
                        <a:t>3. Aposentadoria/Pensão – custeada</a:t>
                      </a:r>
                      <a:r>
                        <a:rPr lang="pt-BR" sz="1400" baseline="0" dirty="0"/>
                        <a:t> pela </a:t>
                      </a:r>
                      <a:r>
                        <a:rPr lang="pt-BR" sz="1400" dirty="0"/>
                        <a:t>Reserva</a:t>
                      </a:r>
                      <a:r>
                        <a:rPr lang="pt-BR" sz="1400" baseline="0" dirty="0"/>
                        <a:t> acumulada na </a:t>
                      </a:r>
                      <a:r>
                        <a:rPr lang="pt-BR" sz="1400" u="sng" baseline="0" dirty="0"/>
                        <a:t>Funpresp-Exe</a:t>
                      </a:r>
                      <a:r>
                        <a:rPr lang="pt-BR" sz="1400" baseline="0" dirty="0"/>
                        <a:t>                   (Facultativo - caso tenha aderido ao Fundo)</a:t>
                      </a:r>
                      <a:endParaRPr lang="pt-BR" sz="1400" dirty="0"/>
                    </a:p>
                  </a:txBody>
                  <a:tcPr marL="51435" marR="51435" marT="25697" marB="25697"/>
                </a:tc>
              </a:tr>
            </a:tbl>
          </a:graphicData>
        </a:graphic>
      </p:graphicFrame>
      <p:sp>
        <p:nvSpPr>
          <p:cNvPr id="7" name="Espaço Reservado para Número de Slide 6"/>
          <p:cNvSpPr txBox="1"/>
          <p:nvPr/>
        </p:nvSpPr>
        <p:spPr>
          <a:xfrm>
            <a:off x="6951477" y="5613050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14BC44-C362-4131-B0F8-D539721E2643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64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29542" y="322381"/>
            <a:ext cx="7220493" cy="33358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2400" b="1" i="0" u="none" strike="noStrike" kern="1200" cap="none" spc="0" baseline="0">
                <a:solidFill>
                  <a:srgbClr val="78C58C"/>
                </a:solidFill>
                <a:uFillTx/>
                <a:latin typeface="Calibri"/>
              </a:defRPr>
            </a:lvl1pPr>
          </a:lstStyle>
          <a:p>
            <a:r>
              <a:rPr lang="pt-BR" dirty="0">
                <a:solidFill>
                  <a:srgbClr val="73C594"/>
                </a:solidFill>
                <a:latin typeface="+mn-lt"/>
                <a:ea typeface="+mj-ea"/>
                <a:cs typeface="+mj-cs"/>
              </a:rPr>
              <a:t>Efeitos da Mudança do Regime Previdenciário (cont.)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111917" y="869224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62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0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337929" y="19027"/>
            <a:ext cx="718185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73C594"/>
                </a:solidFill>
                <a:latin typeface="+mn-lt"/>
              </a:rPr>
              <a:t>Benefício Especial – Fórmula de Cálculo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688" y="1174831"/>
            <a:ext cx="1538531" cy="548591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="" xmlns:a16="http://schemas.microsoft.com/office/drawing/2014/main" id="{C5872481-C1D6-4CCD-9170-6860CC84F82E}"/>
                  </a:ext>
                </a:extLst>
              </p:cNvPr>
              <p:cNvSpPr/>
              <p:nvPr/>
            </p:nvSpPr>
            <p:spPr>
              <a:xfrm>
                <a:off x="395416" y="1787545"/>
                <a:ext cx="8657967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𝐄𝐍𝐄𝐅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𝐂𝐈𝐎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𝐄𝐒𝐏𝐄𝐂𝐈𝐀𝐋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𝐁𝐄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𝐌𝐄𝐃𝐈𝐀</m:t>
                          </m:r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𝐓𝐄𝐓𝐎</m:t>
                          </m:r>
                          <m:r>
                            <m:rPr>
                              <m:lit/>
                            </m:rPr>
                            <a:rPr lang="pt-BR" sz="2400" b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𝐈𝐍𝐒𝐒</m:t>
                          </m:r>
                        </m:e>
                      </m:d>
                      <m:r>
                        <a:rPr lang="pt-BR" sz="2400" b="1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𝐓𝐜</m:t>
                          </m:r>
                        </m:num>
                        <m:den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𝐓𝐭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872481-C1D6-4CCD-9170-6860CC84F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6" y="1787545"/>
                <a:ext cx="8657967" cy="7837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de cantos arredondados 5">
            <a:extLst>
              <a:ext uri="{FF2B5EF4-FFF2-40B4-BE49-F238E27FC236}">
                <a16:creationId xmlns="" xmlns:a16="http://schemas.microsoft.com/office/drawing/2014/main" id="{5A597641-5016-483C-A990-062C8774340A}"/>
              </a:ext>
            </a:extLst>
          </p:cNvPr>
          <p:cNvSpPr/>
          <p:nvPr/>
        </p:nvSpPr>
        <p:spPr>
          <a:xfrm>
            <a:off x="2443921" y="4866442"/>
            <a:ext cx="1143000" cy="65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50" dirty="0"/>
              <a:t>MIGRAÇÃO</a:t>
            </a: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="" xmlns:a16="http://schemas.microsoft.com/office/drawing/2014/main" id="{2052EFF7-9E14-4D57-97C9-64213E032268}"/>
              </a:ext>
            </a:extLst>
          </p:cNvPr>
          <p:cNvSpPr/>
          <p:nvPr/>
        </p:nvSpPr>
        <p:spPr>
          <a:xfrm>
            <a:off x="5187122" y="4872791"/>
            <a:ext cx="1143000" cy="65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50" dirty="0"/>
              <a:t>ADESÃO FUNPRESP</a:t>
            </a:r>
          </a:p>
        </p:txBody>
      </p:sp>
      <p:sp>
        <p:nvSpPr>
          <p:cNvPr id="11" name="Diferente de 10">
            <a:extLst>
              <a:ext uri="{FF2B5EF4-FFF2-40B4-BE49-F238E27FC236}">
                <a16:creationId xmlns="" xmlns:a16="http://schemas.microsoft.com/office/drawing/2014/main" id="{DC3B0492-D524-4DB2-98D9-F254A45E7FCA}"/>
              </a:ext>
            </a:extLst>
          </p:cNvPr>
          <p:cNvSpPr/>
          <p:nvPr/>
        </p:nvSpPr>
        <p:spPr>
          <a:xfrm>
            <a:off x="3799560" y="4888666"/>
            <a:ext cx="1231900" cy="609599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70A70836-3DFD-4DB6-A925-CB5DB567D2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4137" y="2648515"/>
          <a:ext cx="6715727" cy="20088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15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pt-BR" sz="1100" dirty="0"/>
                        <a:t>- MEDIA </a:t>
                      </a:r>
                      <a:r>
                        <a:rPr lang="pt-BR" sz="1100" b="0" dirty="0"/>
                        <a:t>= média aritmética simples das maiores remunerações anteriores à data de mudança do regime, utilizadas como base para as contribuições do servidor 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</a:rPr>
                        <a:t>AOS REGIMES PRÓPRIOS DE PREVIDÊNCIAS (UNIÃO, DF, ESTADOS OU MUNICÍPIOS)</a:t>
                      </a:r>
                      <a:r>
                        <a:rPr lang="pt-BR" sz="1100" b="0" dirty="0"/>
                        <a:t>, atualizadas pelo Índice Nacional de Preços ao Consumidor Amplo (IPCA), ou outro índice que venha a substituí-lo, correspondentes a 80% de todo o período contributivo desde julho de 1994;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pt-BR" sz="1100" b="1" dirty="0"/>
                    </a:p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100" b="1" dirty="0"/>
                        <a:t>- </a:t>
                      </a:r>
                      <a:r>
                        <a:rPr lang="pt-BR" sz="1100" b="1" dirty="0" err="1"/>
                        <a:t>Tc</a:t>
                      </a:r>
                      <a:r>
                        <a:rPr lang="pt-BR" sz="1100" b="1" dirty="0"/>
                        <a:t> </a:t>
                      </a:r>
                      <a:r>
                        <a:rPr lang="pt-BR" sz="1100" dirty="0"/>
                        <a:t>= quantidade de 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</a:rPr>
                        <a:t>CONTRIBUIÇÕES MENSAIS </a:t>
                      </a:r>
                      <a:r>
                        <a:rPr lang="pt-BR" sz="1100" dirty="0"/>
                        <a:t>efetuadas para o regime de previdência 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</a:rPr>
                        <a:t>DA UNIÃO </a:t>
                      </a:r>
                      <a:r>
                        <a:rPr lang="pt-BR" sz="1100" dirty="0"/>
                        <a:t>de que trata o art. 40 da Constituição Federal, efetivamente pagas pelo servidor titular de cargo efetivo da União ou por membro do Poder Judiciário, do Tribunal de Contas e do Ministério Público da União até a data da opção;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575">
                <a:tc>
                  <a:txBody>
                    <a:bodyPr/>
                    <a:lstStyle/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pt-BR" sz="1100" b="1" dirty="0"/>
                    </a:p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100" b="1" dirty="0"/>
                        <a:t>- </a:t>
                      </a:r>
                      <a:r>
                        <a:rPr lang="pt-BR" sz="1100" b="1" dirty="0" err="1"/>
                        <a:t>Tt</a:t>
                      </a:r>
                      <a:r>
                        <a:rPr lang="pt-BR" sz="1100" dirty="0"/>
                        <a:t> = 455 (Homens) e  390 (Mulheres)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8785654" y="6492875"/>
            <a:ext cx="2133600" cy="365125"/>
          </a:xfrm>
        </p:spPr>
        <p:txBody>
          <a:bodyPr/>
          <a:lstStyle/>
          <a:p>
            <a:pPr lvl="0"/>
            <a:r>
              <a:rPr lang="pt-BR" dirty="0" smtClean="0">
                <a:solidFill>
                  <a:schemeClr val="bg1"/>
                </a:solidFill>
              </a:rPr>
              <a:t>63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147625" y="945508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7" y="1497500"/>
            <a:ext cx="8779669" cy="4279106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Benefício Especial </a:t>
            </a:r>
            <a:r>
              <a:rPr lang="pt-BR" sz="2800" b="1" dirty="0" smtClean="0">
                <a:solidFill>
                  <a:srgbClr val="73C594"/>
                </a:solidFill>
                <a:latin typeface="+mn-lt"/>
              </a:rPr>
              <a:t/>
            </a:r>
            <a:br>
              <a:rPr lang="pt-BR" sz="2800" b="1" dirty="0" smtClean="0">
                <a:solidFill>
                  <a:srgbClr val="73C594"/>
                </a:solidFill>
                <a:latin typeface="+mn-lt"/>
              </a:rPr>
            </a:br>
            <a:r>
              <a:rPr lang="pt-BR" sz="2800" b="1" dirty="0" smtClean="0">
                <a:solidFill>
                  <a:srgbClr val="73C594"/>
                </a:solidFill>
                <a:latin typeface="+mn-lt"/>
              </a:rPr>
              <a:t>Simulador </a:t>
            </a:r>
            <a:r>
              <a:rPr lang="pt-BR" sz="2800" b="1" dirty="0">
                <a:solidFill>
                  <a:srgbClr val="73C594"/>
                </a:solidFill>
                <a:latin typeface="+mn-lt"/>
              </a:rPr>
              <a:t>e </a:t>
            </a:r>
            <a:r>
              <a:rPr lang="pt-BR" sz="2800" b="1" dirty="0" smtClean="0">
                <a:solidFill>
                  <a:srgbClr val="73C594"/>
                </a:solidFill>
                <a:latin typeface="+mn-lt"/>
              </a:rPr>
              <a:t>Migração no </a:t>
            </a:r>
            <a:r>
              <a:rPr lang="pt-BR" sz="2800" b="1" dirty="0">
                <a:solidFill>
                  <a:srgbClr val="73C594"/>
                </a:solidFill>
                <a:latin typeface="+mn-lt"/>
              </a:rPr>
              <a:t>SIGEPE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810368" y="6492875"/>
            <a:ext cx="2133600" cy="365125"/>
          </a:xfrm>
        </p:spPr>
        <p:txBody>
          <a:bodyPr/>
          <a:lstStyle/>
          <a:p>
            <a:pPr lvl="0"/>
            <a:fld id="{C8B34FD5-0955-4D39-BE27-9D876A579DF6}" type="slidenum">
              <a:rPr lang="pt-BR" smtClean="0">
                <a:solidFill>
                  <a:schemeClr val="bg1"/>
                </a:solidFill>
              </a:rPr>
              <a:t>66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Seta para a esquerda 7"/>
          <p:cNvSpPr/>
          <p:nvPr/>
        </p:nvSpPr>
        <p:spPr>
          <a:xfrm>
            <a:off x="6275661" y="5106428"/>
            <a:ext cx="956411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MIGRAR</a:t>
            </a:r>
          </a:p>
        </p:txBody>
      </p:sp>
      <p:sp>
        <p:nvSpPr>
          <p:cNvPr id="11" name="Seta para a esquerda 10"/>
          <p:cNvSpPr/>
          <p:nvPr/>
        </p:nvSpPr>
        <p:spPr>
          <a:xfrm>
            <a:off x="6275661" y="5434656"/>
            <a:ext cx="956411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SIMULAR</a:t>
            </a:r>
          </a:p>
        </p:txBody>
      </p:sp>
      <p:sp>
        <p:nvSpPr>
          <p:cNvPr id="10" name="Fluxograma: Conector 9"/>
          <p:cNvSpPr/>
          <p:nvPr/>
        </p:nvSpPr>
        <p:spPr>
          <a:xfrm>
            <a:off x="5055470" y="4995363"/>
            <a:ext cx="1238003" cy="863399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" name="Retângulo 2"/>
          <p:cNvSpPr/>
          <p:nvPr/>
        </p:nvSpPr>
        <p:spPr>
          <a:xfrm>
            <a:off x="899307" y="6143331"/>
            <a:ext cx="8707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</a:t>
            </a:r>
            <a:r>
              <a:rPr lang="pt-BR" sz="1400" dirty="0" smtClean="0">
                <a:hlinkClick r:id="rId3"/>
              </a:rPr>
              <a:t>www.funpresp.com.br/migracao-do-rpps-para-o-rpc/migracao-do-rpps-para-o-rpc</a:t>
            </a:r>
            <a:endParaRPr lang="pt-BR" sz="1400" dirty="0" smtClean="0"/>
          </a:p>
          <a:p>
            <a:endParaRPr lang="pt-BR" sz="14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3328858" y="1124596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xograma: Conector 13"/>
          <p:cNvSpPr/>
          <p:nvPr/>
        </p:nvSpPr>
        <p:spPr>
          <a:xfrm>
            <a:off x="1847645" y="5184396"/>
            <a:ext cx="962667" cy="25026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Seta para a esquerda 14"/>
          <p:cNvSpPr/>
          <p:nvPr/>
        </p:nvSpPr>
        <p:spPr>
          <a:xfrm>
            <a:off x="2810312" y="5149209"/>
            <a:ext cx="956411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 smtClean="0"/>
              <a:t>ADERIR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7630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599456" y="1011114"/>
            <a:ext cx="7220493" cy="333580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dirty="0">
                <a:solidFill>
                  <a:srgbClr val="576A7C"/>
                </a:solidFill>
              </a:rPr>
              <a:t>Atendimento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>
          <a:xfrm>
            <a:off x="8819949" y="6492875"/>
            <a:ext cx="2133600" cy="365125"/>
          </a:xfrm>
        </p:spPr>
        <p:txBody>
          <a:bodyPr/>
          <a:lstStyle/>
          <a:p>
            <a:fld id="{C8B34FD5-0955-4D39-BE27-9D876A579DF6}" type="slidenum">
              <a:rPr smtClean="0">
                <a:solidFill>
                  <a:schemeClr val="bg1"/>
                </a:solidFill>
              </a:rPr>
              <a:pPr/>
              <a:t>67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56" y="1525261"/>
            <a:ext cx="5903289" cy="432123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9307" y="6143331"/>
            <a:ext cx="8707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</a:t>
            </a:r>
            <a:r>
              <a:rPr lang="pt-BR" sz="1400" dirty="0" smtClean="0">
                <a:hlinkClick r:id="rId3"/>
              </a:rPr>
              <a:t>www.funpresp.com.br/migracao-do-rpps-para-o-rpc/migracao-do-rpps-para-o-rpc</a:t>
            </a:r>
            <a:endParaRPr lang="pt-BR" sz="1400" dirty="0" smtClean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471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business-people-silhouette-our-te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9136" y="4013455"/>
            <a:ext cx="3920910" cy="15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originals/05/4c/24/054c2448832f2c61e77584d7277445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37954"/>
          <a:stretch/>
        </p:blipFill>
        <p:spPr bwMode="auto">
          <a:xfrm flipH="1">
            <a:off x="5107975" y="4810148"/>
            <a:ext cx="767230" cy="19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21"/>
          <p:cNvSpPr/>
          <p:nvPr/>
        </p:nvSpPr>
        <p:spPr>
          <a:xfrm>
            <a:off x="5156200" y="0"/>
            <a:ext cx="3987800" cy="6858000"/>
          </a:xfrm>
          <a:custGeom>
            <a:avLst/>
            <a:gdLst>
              <a:gd name="connsiteX0" fmla="*/ 0 w 3987800"/>
              <a:gd name="connsiteY0" fmla="*/ 0 h 6858000"/>
              <a:gd name="connsiteX1" fmla="*/ 3987800 w 3987800"/>
              <a:gd name="connsiteY1" fmla="*/ 0 h 6858000"/>
              <a:gd name="connsiteX2" fmla="*/ 3987800 w 3987800"/>
              <a:gd name="connsiteY2" fmla="*/ 6858000 h 6858000"/>
              <a:gd name="connsiteX3" fmla="*/ 0 w 3987800"/>
              <a:gd name="connsiteY3" fmla="*/ 6858000 h 6858000"/>
              <a:gd name="connsiteX4" fmla="*/ 0 w 3987800"/>
              <a:gd name="connsiteY4" fmla="*/ 0 h 6858000"/>
              <a:gd name="connsiteX0" fmla="*/ 279400 w 3987800"/>
              <a:gd name="connsiteY0" fmla="*/ 0 h 6858000"/>
              <a:gd name="connsiteX1" fmla="*/ 3987800 w 3987800"/>
              <a:gd name="connsiteY1" fmla="*/ 0 h 6858000"/>
              <a:gd name="connsiteX2" fmla="*/ 3987800 w 3987800"/>
              <a:gd name="connsiteY2" fmla="*/ 6858000 h 6858000"/>
              <a:gd name="connsiteX3" fmla="*/ 0 w 3987800"/>
              <a:gd name="connsiteY3" fmla="*/ 6858000 h 6858000"/>
              <a:gd name="connsiteX4" fmla="*/ 279400 w 3987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800" h="6858000">
                <a:moveTo>
                  <a:pt x="279400" y="0"/>
                </a:moveTo>
                <a:lnTo>
                  <a:pt x="3987800" y="0"/>
                </a:lnTo>
                <a:lnTo>
                  <a:pt x="3987800" y="6858000"/>
                </a:lnTo>
                <a:lnTo>
                  <a:pt x="0" y="6858000"/>
                </a:lnTo>
                <a:lnTo>
                  <a:pt x="279400" y="0"/>
                </a:lnTo>
                <a:close/>
              </a:path>
            </a:pathLst>
          </a:custGeom>
          <a:solidFill>
            <a:srgbClr val="73C59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1655091" y="148552"/>
            <a:ext cx="5626082" cy="71129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73C594"/>
                </a:solidFill>
                <a:latin typeface="Franklin Gothic Heavy" panose="020B0903020102020204" pitchFamily="34" charset="0"/>
              </a:rPr>
              <a:t>Migrações Totais</a:t>
            </a:r>
            <a:br>
              <a:rPr lang="pt-BR" sz="3200" b="1" dirty="0">
                <a:solidFill>
                  <a:srgbClr val="73C594"/>
                </a:solidFill>
                <a:latin typeface="Franklin Gothic Heavy" panose="020B0903020102020204" pitchFamily="34" charset="0"/>
              </a:rPr>
            </a:br>
            <a:r>
              <a:rPr lang="pt-BR" sz="3200" b="1" dirty="0">
                <a:solidFill>
                  <a:srgbClr val="73C594"/>
                </a:solidFill>
                <a:latin typeface="Franklin Gothic Heavy" panose="020B0903020102020204" pitchFamily="34" charset="0"/>
              </a:rPr>
              <a:t>(Executivo + Legislativo)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>
                <a:solidFill>
                  <a:prstClr val="white"/>
                </a:solidFill>
              </a:rPr>
              <a:pPr/>
              <a:t>68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62" y="6229885"/>
            <a:ext cx="56846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>
                <a:solidFill>
                  <a:srgbClr val="00B0F0"/>
                </a:solidFill>
              </a:defRPr>
            </a:lvl1pPr>
          </a:lstStyle>
          <a:p>
            <a:pPr algn="l"/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Fonte</a:t>
            </a:r>
            <a:r>
              <a:rPr lang="pt-BR" sz="900" dirty="0">
                <a:solidFill>
                  <a:prstClr val="black"/>
                </a:solidFill>
                <a:latin typeface="Franklin Gothic Book" panose="020B0503020102020204" pitchFamily="34" charset="0"/>
              </a:rPr>
              <a:t>: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SGP/MP</a:t>
            </a:r>
            <a:r>
              <a:rPr lang="pt-BR" sz="900" dirty="0">
                <a:solidFill>
                  <a:prstClr val="black"/>
                </a:solidFill>
                <a:latin typeface="Franklin Gothic Book" panose="020B0503020102020204" pitchFamily="34" charset="0"/>
              </a:rPr>
              <a:t>;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Bacen.</a:t>
            </a:r>
          </a:p>
          <a:p>
            <a:pPr algn="l"/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Elaboração</a:t>
            </a:r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: </a:t>
            </a:r>
            <a:r>
              <a:rPr lang="pt-BR" sz="9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Funpresp-Exe</a:t>
            </a:r>
            <a:endParaRPr lang="pt-BR" sz="9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Obs</a:t>
            </a:r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.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Posição em 10 de dezembro de 2018.</a:t>
            </a:r>
          </a:p>
          <a:p>
            <a:pPr algn="l"/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Obs</a:t>
            </a:r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.</a:t>
            </a:r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 2.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Dados preliminares sujeitos a alteração</a:t>
            </a:r>
            <a:endParaRPr lang="pt-BR" sz="9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algn="l"/>
            <a:endParaRPr lang="pt-BR" sz="9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79283" y="4211122"/>
            <a:ext cx="1367693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600" dirty="0" smtClean="0">
                <a:solidFill>
                  <a:srgbClr val="77C39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🏢</a:t>
            </a:r>
            <a:endParaRPr lang="pt-BR" sz="16600" dirty="0">
              <a:solidFill>
                <a:srgbClr val="77C394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2386" y="3370972"/>
            <a:ext cx="741485" cy="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01129" y="841947"/>
            <a:ext cx="3314101" cy="15081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t-BR" sz="8000" dirty="0" smtClean="0">
                <a:solidFill>
                  <a:srgbClr val="4C647C"/>
                </a:solidFill>
                <a:latin typeface="Franklin Gothic Heavy" panose="020B0903020102020204" pitchFamily="34" charset="0"/>
              </a:rPr>
              <a:t>12.174</a:t>
            </a:r>
          </a:p>
          <a:p>
            <a:pPr algn="ctr"/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</a:rPr>
              <a:t>s</a:t>
            </a:r>
            <a:r>
              <a:rPr lang="pt-B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</a:rPr>
              <a:t>ervidores migraram de regime</a:t>
            </a:r>
            <a:endParaRPr lang="pt-BR" dirty="0" smtClean="0">
              <a:solidFill>
                <a:srgbClr val="73C594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241568" y="1491740"/>
            <a:ext cx="3843967" cy="1766332"/>
            <a:chOff x="73277" y="1666861"/>
            <a:chExt cx="3579296" cy="1658795"/>
          </a:xfrm>
        </p:grpSpPr>
        <p:grpSp>
          <p:nvGrpSpPr>
            <p:cNvPr id="2" name="Grupo 1"/>
            <p:cNvGrpSpPr/>
            <p:nvPr/>
          </p:nvGrpSpPr>
          <p:grpSpPr>
            <a:xfrm>
              <a:off x="1000369" y="1666861"/>
              <a:ext cx="1711569" cy="1658795"/>
              <a:chOff x="1000369" y="1666861"/>
              <a:chExt cx="1711569" cy="1658795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1533756" y="1997468"/>
                <a:ext cx="752475" cy="7524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BR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Franklin Gothic Demi Cond" panose="020B0706030402020204" pitchFamily="34" charset="0"/>
                  </a:rPr>
                  <a:t>4.178</a:t>
                </a:r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181101" y="2863991"/>
                <a:ext cx="1457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Não aderiram à </a:t>
                </a:r>
                <a:r>
                  <a:rPr lang="pt-BR" sz="1200" dirty="0" err="1" smtClean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Funpresp-Exe</a:t>
                </a:r>
                <a:endParaRPr lang="pt-BR" sz="12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2010876" y="1666861"/>
                <a:ext cx="552855" cy="5201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BR" sz="12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Franklin Gothic Demi Cond" panose="020B0706030402020204" pitchFamily="34" charset="0"/>
                  </a:rPr>
                  <a:t>34%</a:t>
                </a:r>
                <a:endParaRPr lang="pt-BR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Demi Cond" panose="020B0706030402020204" pitchFamily="34" charset="0"/>
                </a:endParaRPr>
              </a:p>
            </p:txBody>
          </p:sp>
          <p:cxnSp>
            <p:nvCxnSpPr>
              <p:cNvPr id="5" name="Conector de seta reta 4"/>
              <p:cNvCxnSpPr>
                <a:stCxn id="10" idx="6"/>
              </p:cNvCxnSpPr>
              <p:nvPr/>
            </p:nvCxnSpPr>
            <p:spPr>
              <a:xfrm>
                <a:off x="2286231" y="2373706"/>
                <a:ext cx="425707" cy="2288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>
                <a:stCxn id="10" idx="2"/>
              </p:cNvCxnSpPr>
              <p:nvPr/>
            </p:nvCxnSpPr>
            <p:spPr>
              <a:xfrm flipH="1">
                <a:off x="1000369" y="2373706"/>
                <a:ext cx="533387" cy="2490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CaixaDeTexto 8"/>
            <p:cNvSpPr txBox="1"/>
            <p:nvPr/>
          </p:nvSpPr>
          <p:spPr>
            <a:xfrm>
              <a:off x="73277" y="2447198"/>
              <a:ext cx="1155694" cy="52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prstClr val="black"/>
                  </a:solidFill>
                  <a:latin typeface="Franklin Gothic Demi Cond" panose="020B0706030402020204" pitchFamily="34" charset="0"/>
                </a:rPr>
                <a:t>195</a:t>
              </a:r>
            </a:p>
            <a:p>
              <a:pPr algn="ctr"/>
              <a:r>
                <a:rPr lang="pt-BR" sz="120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Legislativo</a:t>
              </a:r>
              <a:endParaRPr lang="pt-BR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496879" y="2461113"/>
              <a:ext cx="1155694" cy="52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prstClr val="black"/>
                  </a:solidFill>
                  <a:latin typeface="Franklin Gothic Demi Cond" panose="020B0706030402020204" pitchFamily="34" charset="0"/>
                </a:rPr>
                <a:t>3.983</a:t>
              </a:r>
            </a:p>
            <a:p>
              <a:pPr algn="ctr"/>
              <a:r>
                <a:rPr lang="pt-BR" sz="120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Executivo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345758" y="771477"/>
            <a:ext cx="2588888" cy="2306820"/>
            <a:chOff x="6244157" y="432807"/>
            <a:chExt cx="2588888" cy="2306820"/>
          </a:xfrm>
        </p:grpSpPr>
        <p:sp>
          <p:nvSpPr>
            <p:cNvPr id="22" name="Elipse 21"/>
            <p:cNvSpPr/>
            <p:nvPr/>
          </p:nvSpPr>
          <p:spPr>
            <a:xfrm>
              <a:off x="7044001" y="660912"/>
              <a:ext cx="1005949" cy="1005949"/>
            </a:xfrm>
            <a:prstGeom prst="ellipse">
              <a:avLst/>
            </a:prstGeom>
            <a:solidFill>
              <a:srgbClr val="77C394"/>
            </a:solidFill>
            <a:ln w="76200">
              <a:solidFill>
                <a:srgbClr val="4C6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2400" dirty="0" smtClean="0">
                  <a:solidFill>
                    <a:prstClr val="white"/>
                  </a:solidFill>
                  <a:latin typeface="Franklin Gothic Demi Cond" panose="020B0706030402020204" pitchFamily="34" charset="0"/>
                </a:rPr>
                <a:t>7.996</a:t>
              </a:r>
              <a:endParaRPr lang="pt-BR" sz="2400" dirty="0">
                <a:solidFill>
                  <a:prstClr val="white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845039" y="1521969"/>
              <a:ext cx="1457556" cy="461665"/>
            </a:xfrm>
            <a:prstGeom prst="rect">
              <a:avLst/>
            </a:prstGeom>
            <a:solidFill>
              <a:srgbClr val="4C647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Tornaram-se participantes</a:t>
              </a:r>
              <a:endParaRPr lang="pt-BR" sz="1200" dirty="0">
                <a:solidFill>
                  <a:prstClr val="white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7751577" y="432807"/>
              <a:ext cx="551018" cy="501663"/>
            </a:xfrm>
            <a:prstGeom prst="ellipse">
              <a:avLst/>
            </a:prstGeom>
            <a:solidFill>
              <a:srgbClr val="77C394"/>
            </a:solidFill>
            <a:ln w="38100">
              <a:solidFill>
                <a:srgbClr val="4C6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200" dirty="0" smtClean="0">
                  <a:solidFill>
                    <a:prstClr val="white"/>
                  </a:solidFill>
                  <a:latin typeface="Franklin Gothic Demi Cond" panose="020B0706030402020204" pitchFamily="34" charset="0"/>
                </a:rPr>
                <a:t>66%</a:t>
              </a:r>
              <a:endParaRPr lang="pt-BR" sz="1200" dirty="0">
                <a:solidFill>
                  <a:prstClr val="white"/>
                </a:solidFill>
                <a:latin typeface="Franklin Gothic Demi Cond" panose="020B0706030402020204" pitchFamily="34" charset="0"/>
              </a:endParaRPr>
            </a:p>
          </p:txBody>
        </p:sp>
        <p:cxnSp>
          <p:nvCxnSpPr>
            <p:cNvPr id="27" name="Conector de seta reta 26"/>
            <p:cNvCxnSpPr>
              <a:stCxn id="23" idx="2"/>
            </p:cNvCxnSpPr>
            <p:nvPr/>
          </p:nvCxnSpPr>
          <p:spPr>
            <a:xfrm>
              <a:off x="7573817" y="1983634"/>
              <a:ext cx="390107" cy="298176"/>
            </a:xfrm>
            <a:prstGeom prst="straightConnector1">
              <a:avLst/>
            </a:prstGeom>
            <a:ln>
              <a:solidFill>
                <a:srgbClr val="49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>
              <a:off x="7677351" y="2185629"/>
              <a:ext cx="11556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496278"/>
                  </a:solidFill>
                  <a:latin typeface="Franklin Gothic Demi Cond" panose="020B0706030402020204" pitchFamily="34" charset="0"/>
                </a:rPr>
                <a:t>6.862</a:t>
              </a:r>
            </a:p>
            <a:p>
              <a:pPr algn="ctr"/>
              <a:r>
                <a:rPr lang="pt-BR" sz="1200" dirty="0" smtClean="0">
                  <a:solidFill>
                    <a:srgbClr val="496278"/>
                  </a:solidFill>
                  <a:latin typeface="Franklin Gothic Book" panose="020B0503020102020204" pitchFamily="34" charset="0"/>
                </a:rPr>
                <a:t>Executivo</a:t>
              </a:r>
            </a:p>
          </p:txBody>
        </p:sp>
        <p:cxnSp>
          <p:nvCxnSpPr>
            <p:cNvPr id="29" name="Conector de seta reta 28"/>
            <p:cNvCxnSpPr/>
            <p:nvPr/>
          </p:nvCxnSpPr>
          <p:spPr>
            <a:xfrm flipH="1">
              <a:off x="7144940" y="1983634"/>
              <a:ext cx="390107" cy="298176"/>
            </a:xfrm>
            <a:prstGeom prst="straightConnector1">
              <a:avLst/>
            </a:prstGeom>
            <a:ln>
              <a:solidFill>
                <a:srgbClr val="49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6244157" y="2174659"/>
              <a:ext cx="11556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496278"/>
                  </a:solidFill>
                  <a:latin typeface="Franklin Gothic Demi Cond" panose="020B0706030402020204" pitchFamily="34" charset="0"/>
                </a:rPr>
                <a:t>1.134</a:t>
              </a:r>
            </a:p>
            <a:p>
              <a:pPr algn="ctr"/>
              <a:r>
                <a:rPr lang="pt-BR" sz="1200" dirty="0" smtClean="0">
                  <a:solidFill>
                    <a:srgbClr val="496278"/>
                  </a:solidFill>
                  <a:latin typeface="Franklin Gothic Book" panose="020B0503020102020204" pitchFamily="34" charset="0"/>
                </a:rPr>
                <a:t>Legislativo</a:t>
              </a:r>
              <a:endParaRPr lang="pt-BR" dirty="0">
                <a:solidFill>
                  <a:srgbClr val="496278"/>
                </a:solidFill>
                <a:latin typeface="Franklin Gothic Book" panose="020B0503020102020204" pitchFamily="34" charset="0"/>
              </a:endParaRPr>
            </a:p>
          </p:txBody>
        </p:sp>
      </p:grp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35588"/>
              </p:ext>
            </p:extLst>
          </p:nvPr>
        </p:nvGraphicFramePr>
        <p:xfrm>
          <a:off x="1558496" y="3366049"/>
          <a:ext cx="3363410" cy="3128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698"/>
                <a:gridCol w="1905712"/>
              </a:tblGrid>
              <a:tr h="49667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Franklin Gothic Book" panose="020B0503020102020204" pitchFamily="34" charset="0"/>
                        </a:rPr>
                        <a:t>Perfil</a:t>
                      </a:r>
                    </a:p>
                    <a:p>
                      <a:pPr algn="ctr"/>
                      <a:r>
                        <a:rPr lang="pt-BR" sz="1000" dirty="0" smtClean="0">
                          <a:latin typeface="Franklin Gothic Book" panose="020B0503020102020204" pitchFamily="34" charset="0"/>
                        </a:rPr>
                        <a:t>(dez/2018)</a:t>
                      </a:r>
                      <a:endParaRPr lang="pt-BR" sz="1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4962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1064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Estado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62% DF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2.   Tempo de RPPS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58% acima de 10 anos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Gênero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71% Homens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Faixa Etária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87% até 44 anos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5.   Faixa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de Renda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84% acima R$ 14 mil/mês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6.    Patrocinador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51% MF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; AGU; BACEN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9667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7.    Carreira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50% Auditores;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Procuradores; Analistas Bacen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ector reto 31"/>
          <p:cNvCxnSpPr/>
          <p:nvPr/>
        </p:nvCxnSpPr>
        <p:spPr>
          <a:xfrm>
            <a:off x="2243915" y="918210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business-people-silhouette-our-te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9136" y="4013455"/>
            <a:ext cx="3920910" cy="15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originals/05/4c/24/054c2448832f2c61e77584d7277445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37954"/>
          <a:stretch/>
        </p:blipFill>
        <p:spPr bwMode="auto">
          <a:xfrm flipH="1">
            <a:off x="5107975" y="4810148"/>
            <a:ext cx="767230" cy="19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21"/>
          <p:cNvSpPr/>
          <p:nvPr/>
        </p:nvSpPr>
        <p:spPr>
          <a:xfrm>
            <a:off x="5156200" y="0"/>
            <a:ext cx="3987800" cy="6858000"/>
          </a:xfrm>
          <a:custGeom>
            <a:avLst/>
            <a:gdLst>
              <a:gd name="connsiteX0" fmla="*/ 0 w 3987800"/>
              <a:gd name="connsiteY0" fmla="*/ 0 h 6858000"/>
              <a:gd name="connsiteX1" fmla="*/ 3987800 w 3987800"/>
              <a:gd name="connsiteY1" fmla="*/ 0 h 6858000"/>
              <a:gd name="connsiteX2" fmla="*/ 3987800 w 3987800"/>
              <a:gd name="connsiteY2" fmla="*/ 6858000 h 6858000"/>
              <a:gd name="connsiteX3" fmla="*/ 0 w 3987800"/>
              <a:gd name="connsiteY3" fmla="*/ 6858000 h 6858000"/>
              <a:gd name="connsiteX4" fmla="*/ 0 w 3987800"/>
              <a:gd name="connsiteY4" fmla="*/ 0 h 6858000"/>
              <a:gd name="connsiteX0" fmla="*/ 279400 w 3987800"/>
              <a:gd name="connsiteY0" fmla="*/ 0 h 6858000"/>
              <a:gd name="connsiteX1" fmla="*/ 3987800 w 3987800"/>
              <a:gd name="connsiteY1" fmla="*/ 0 h 6858000"/>
              <a:gd name="connsiteX2" fmla="*/ 3987800 w 3987800"/>
              <a:gd name="connsiteY2" fmla="*/ 6858000 h 6858000"/>
              <a:gd name="connsiteX3" fmla="*/ 0 w 3987800"/>
              <a:gd name="connsiteY3" fmla="*/ 6858000 h 6858000"/>
              <a:gd name="connsiteX4" fmla="*/ 279400 w 3987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800" h="6858000">
                <a:moveTo>
                  <a:pt x="279400" y="0"/>
                </a:moveTo>
                <a:lnTo>
                  <a:pt x="3987800" y="0"/>
                </a:lnTo>
                <a:lnTo>
                  <a:pt x="3987800" y="6858000"/>
                </a:lnTo>
                <a:lnTo>
                  <a:pt x="0" y="6858000"/>
                </a:lnTo>
                <a:lnTo>
                  <a:pt x="279400" y="0"/>
                </a:lnTo>
                <a:close/>
              </a:path>
            </a:pathLst>
          </a:custGeom>
          <a:solidFill>
            <a:srgbClr val="73C59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1655091" y="148552"/>
            <a:ext cx="5626082" cy="71129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73C594"/>
                </a:solidFill>
                <a:latin typeface="Franklin Gothic Heavy" panose="020B0903020102020204" pitchFamily="34" charset="0"/>
              </a:rPr>
              <a:t>Migrações </a:t>
            </a:r>
            <a:r>
              <a:rPr lang="pt-BR" sz="3200" b="1" dirty="0" smtClean="0">
                <a:solidFill>
                  <a:srgbClr val="73C594"/>
                </a:solidFill>
                <a:latin typeface="Franklin Gothic Heavy" panose="020B0903020102020204" pitchFamily="34" charset="0"/>
              </a:rPr>
              <a:t>3ª Janela </a:t>
            </a:r>
            <a:br>
              <a:rPr lang="pt-BR" sz="3200" b="1" dirty="0" smtClean="0">
                <a:solidFill>
                  <a:srgbClr val="73C594"/>
                </a:solidFill>
                <a:latin typeface="Franklin Gothic Heavy" panose="020B0903020102020204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(antes PEC nº 6/2019)</a:t>
            </a:r>
            <a:endParaRPr lang="pt-BR" sz="2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>
                <a:solidFill>
                  <a:prstClr val="white"/>
                </a:solidFill>
              </a:rPr>
              <a:pPr/>
              <a:t>69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62" y="6210425"/>
            <a:ext cx="56846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>
                <a:solidFill>
                  <a:srgbClr val="00B0F0"/>
                </a:solidFill>
              </a:defRPr>
            </a:lvl1pPr>
          </a:lstStyle>
          <a:p>
            <a:pPr algn="l"/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Fonte</a:t>
            </a:r>
            <a:r>
              <a:rPr lang="pt-BR" sz="900" dirty="0">
                <a:solidFill>
                  <a:prstClr val="black"/>
                </a:solidFill>
                <a:latin typeface="Franklin Gothic Book" panose="020B0503020102020204" pitchFamily="34" charset="0"/>
              </a:rPr>
              <a:t>: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SGP/MP</a:t>
            </a:r>
            <a:r>
              <a:rPr lang="pt-BR" sz="900" dirty="0">
                <a:solidFill>
                  <a:prstClr val="black"/>
                </a:solidFill>
                <a:latin typeface="Franklin Gothic Book" panose="020B0503020102020204" pitchFamily="34" charset="0"/>
              </a:rPr>
              <a:t>;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Bacen.</a:t>
            </a:r>
          </a:p>
          <a:p>
            <a:pPr algn="l"/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Elaboração</a:t>
            </a:r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: </a:t>
            </a:r>
            <a:r>
              <a:rPr lang="pt-BR" sz="9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Funpresp-Exe</a:t>
            </a:r>
            <a:endParaRPr lang="pt-BR" sz="9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Obs. </a:t>
            </a:r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1.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Considera apenas migrações a partir de agosto/2018</a:t>
            </a:r>
            <a:endParaRPr lang="pt-BR" sz="9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Obs</a:t>
            </a:r>
            <a:r>
              <a:rPr lang="pt-BR" sz="9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.</a:t>
            </a:r>
            <a:r>
              <a:rPr lang="pt-BR" sz="9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 2. </a:t>
            </a:r>
            <a:r>
              <a:rPr lang="pt-BR" sz="9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Dados preliminares sujeitos a alteração</a:t>
            </a:r>
            <a:endParaRPr lang="pt-BR" sz="9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algn="l"/>
            <a:endParaRPr lang="pt-BR" sz="9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79283" y="4211122"/>
            <a:ext cx="1367693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600" dirty="0" smtClean="0">
                <a:solidFill>
                  <a:srgbClr val="77C39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🏢</a:t>
            </a:r>
            <a:endParaRPr lang="pt-BR" sz="16600" dirty="0">
              <a:solidFill>
                <a:srgbClr val="77C394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2386" y="3370972"/>
            <a:ext cx="741485" cy="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01129" y="841947"/>
            <a:ext cx="3314101" cy="15081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t-BR" sz="8000" dirty="0" smtClean="0">
                <a:solidFill>
                  <a:srgbClr val="4C647C"/>
                </a:solidFill>
                <a:latin typeface="Franklin Gothic Heavy" panose="020B0903020102020204" pitchFamily="34" charset="0"/>
              </a:rPr>
              <a:t>593</a:t>
            </a:r>
          </a:p>
          <a:p>
            <a:pPr algn="ctr"/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</a:rPr>
              <a:t>s</a:t>
            </a:r>
            <a:r>
              <a:rPr lang="pt-B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</a:rPr>
              <a:t>ervidores migraram de regime</a:t>
            </a:r>
            <a:endParaRPr lang="pt-BR" dirty="0" smtClean="0">
              <a:solidFill>
                <a:srgbClr val="73C594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48174" y="1491740"/>
            <a:ext cx="1565335" cy="1766332"/>
            <a:chOff x="1181101" y="1666861"/>
            <a:chExt cx="1457556" cy="1658795"/>
          </a:xfrm>
        </p:grpSpPr>
        <p:sp>
          <p:nvSpPr>
            <p:cNvPr id="10" name="Elipse 9"/>
            <p:cNvSpPr/>
            <p:nvPr/>
          </p:nvSpPr>
          <p:spPr>
            <a:xfrm>
              <a:off x="1533756" y="1997468"/>
              <a:ext cx="752475" cy="7524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Demi Cond" panose="020B0706030402020204" pitchFamily="34" charset="0"/>
                </a:rPr>
                <a:t>291</a:t>
              </a:r>
              <a:endPara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181101" y="2863991"/>
              <a:ext cx="1457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Não aderiram à </a:t>
              </a:r>
              <a:r>
                <a:rPr lang="pt-BR" sz="120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Funpresp-Exe</a:t>
              </a:r>
              <a:endParaRPr lang="pt-BR" sz="120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>
              <a:off x="2010876" y="1666861"/>
              <a:ext cx="552855" cy="5201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Demi Cond" panose="020B0706030402020204" pitchFamily="34" charset="0"/>
                </a:rPr>
                <a:t>49%</a:t>
              </a:r>
              <a:endParaRPr lang="pt-B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946640" y="771477"/>
            <a:ext cx="1457556" cy="1550827"/>
            <a:chOff x="6845039" y="432807"/>
            <a:chExt cx="1457556" cy="1550827"/>
          </a:xfrm>
        </p:grpSpPr>
        <p:sp>
          <p:nvSpPr>
            <p:cNvPr id="22" name="Elipse 21"/>
            <p:cNvSpPr/>
            <p:nvPr/>
          </p:nvSpPr>
          <p:spPr>
            <a:xfrm>
              <a:off x="7044001" y="660912"/>
              <a:ext cx="1005949" cy="1005949"/>
            </a:xfrm>
            <a:prstGeom prst="ellipse">
              <a:avLst/>
            </a:prstGeom>
            <a:solidFill>
              <a:srgbClr val="77C394"/>
            </a:solidFill>
            <a:ln w="76200">
              <a:solidFill>
                <a:srgbClr val="4C6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2400" dirty="0" smtClean="0">
                  <a:solidFill>
                    <a:prstClr val="white"/>
                  </a:solidFill>
                  <a:latin typeface="Franklin Gothic Demi Cond" panose="020B0706030402020204" pitchFamily="34" charset="0"/>
                </a:rPr>
                <a:t>302</a:t>
              </a:r>
              <a:endParaRPr lang="pt-BR" sz="2400" dirty="0">
                <a:solidFill>
                  <a:prstClr val="white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845039" y="1521969"/>
              <a:ext cx="1457556" cy="461665"/>
            </a:xfrm>
            <a:prstGeom prst="rect">
              <a:avLst/>
            </a:prstGeom>
            <a:solidFill>
              <a:srgbClr val="4C647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Tornaram-se participantes</a:t>
              </a:r>
              <a:endParaRPr lang="pt-BR" sz="1200" dirty="0">
                <a:solidFill>
                  <a:prstClr val="white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7751577" y="432807"/>
              <a:ext cx="551018" cy="501663"/>
            </a:xfrm>
            <a:prstGeom prst="ellipse">
              <a:avLst/>
            </a:prstGeom>
            <a:solidFill>
              <a:srgbClr val="77C394"/>
            </a:solidFill>
            <a:ln w="38100">
              <a:solidFill>
                <a:srgbClr val="4C6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200" dirty="0" smtClean="0">
                  <a:solidFill>
                    <a:prstClr val="white"/>
                  </a:solidFill>
                  <a:latin typeface="Franklin Gothic Demi Cond" panose="020B0706030402020204" pitchFamily="34" charset="0"/>
                </a:rPr>
                <a:t>51%</a:t>
              </a:r>
              <a:endParaRPr lang="pt-BR" sz="1200" dirty="0">
                <a:solidFill>
                  <a:prstClr val="white"/>
                </a:solidFill>
                <a:latin typeface="Franklin Gothic Demi Cond" panose="020B0706030402020204" pitchFamily="34" charset="0"/>
              </a:endParaRPr>
            </a:p>
          </p:txBody>
        </p:sp>
      </p:grpSp>
      <p:graphicFrame>
        <p:nvGraphicFramePr>
          <p:cNvPr id="34" name="Tabela 33"/>
          <p:cNvGraphicFramePr>
            <a:graphicFrameLocks noGrp="1"/>
          </p:cNvGraphicFramePr>
          <p:nvPr>
            <p:extLst/>
          </p:nvPr>
        </p:nvGraphicFramePr>
        <p:xfrm>
          <a:off x="2357120" y="2822374"/>
          <a:ext cx="3363410" cy="34125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698"/>
                <a:gridCol w="1905712"/>
              </a:tblGrid>
              <a:tr h="49667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Franklin Gothic Book" panose="020B0503020102020204" pitchFamily="34" charset="0"/>
                        </a:rPr>
                        <a:t>Perfil</a:t>
                      </a:r>
                    </a:p>
                    <a:p>
                      <a:pPr algn="ctr"/>
                      <a:r>
                        <a:rPr lang="pt-BR" sz="1000" dirty="0" smtClean="0">
                          <a:latin typeface="Franklin Gothic Book" panose="020B0503020102020204" pitchFamily="34" charset="0"/>
                        </a:rPr>
                        <a:t>(13/02/2019)</a:t>
                      </a:r>
                      <a:endParaRPr lang="pt-BR" sz="1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4962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1064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Estado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47% DF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2.   Tempo de RPPS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63% acima de 10 anos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Gênero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68% Homens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Faixa Etária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82% até 44 anos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5.   Faixa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de Renda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70% acima R$ 14 mil/mês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</a:tr>
              <a:tr h="310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6.    Patrocinador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28% MF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; 7%MAPA; 6% AGU, 5% INSS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667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7.    Carreira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9% Auditores da Receita;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7% Professores Magistério Superior; e 6% Auditor Fiscal Agropecuário.</a:t>
                      </a:r>
                      <a:endParaRPr lang="pt-BR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cxnSp>
        <p:nvCxnSpPr>
          <p:cNvPr id="20" name="Conector reto 19"/>
          <p:cNvCxnSpPr/>
          <p:nvPr/>
        </p:nvCxnSpPr>
        <p:spPr>
          <a:xfrm>
            <a:off x="2243915" y="588810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dirty="0">
                <a:solidFill>
                  <a:srgbClr val="576A7C"/>
                </a:solidFill>
                <a:latin typeface="+mn-lt"/>
              </a:rPr>
              <a:t>Aspectos Legais</a:t>
            </a:r>
            <a:endParaRPr lang="pt-BR" dirty="0">
              <a:latin typeface="+mn-lt"/>
            </a:endParaRPr>
          </a:p>
        </p:txBody>
      </p:sp>
      <p:sp>
        <p:nvSpPr>
          <p:cNvPr id="11" name="Espaço Reservado para Conteúdo 2"/>
          <p:cNvSpPr txBox="1"/>
          <p:nvPr/>
        </p:nvSpPr>
        <p:spPr>
          <a:xfrm>
            <a:off x="279338" y="1842404"/>
            <a:ext cx="8353916" cy="35410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/>
              </a:rPr>
              <a:t>EC nº 41, de 2003 (plano de CD/Contribuição Definida)</a:t>
            </a:r>
            <a:endParaRPr lang="pt-BR" b="1" i="1" u="sng" dirty="0">
              <a:latin typeface="Calibri"/>
            </a:endParaRP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dirty="0">
                <a:latin typeface="Calibri"/>
              </a:rPr>
              <a:t>Lei nº 12.618, de 2012 (teto + Funpresp)</a:t>
            </a: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dirty="0">
                <a:latin typeface="Calibri"/>
              </a:rPr>
              <a:t> Lei nº 13.183, de 2015 (Adesão Automática) </a:t>
            </a:r>
            <a:endParaRPr lang="pt-BR" b="1" u="sng" dirty="0" smtClean="0">
              <a:latin typeface="Calibri"/>
            </a:endParaRP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/>
              </a:rPr>
              <a:t> </a:t>
            </a:r>
            <a:r>
              <a:rPr lang="pt-BR" dirty="0" smtClean="0">
                <a:latin typeface="Calibri"/>
              </a:rPr>
              <a:t>Decreto </a:t>
            </a:r>
            <a:r>
              <a:rPr lang="pt-BR" dirty="0">
                <a:latin typeface="Calibri"/>
              </a:rPr>
              <a:t>nº 7.808, de </a:t>
            </a:r>
            <a:r>
              <a:rPr lang="pt-BR" dirty="0" smtClean="0">
                <a:latin typeface="Calibri"/>
              </a:rPr>
              <a:t>2012</a:t>
            </a: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Calibri"/>
              </a:rPr>
              <a:t>Lei nº 13.809, de 21fev2019 </a:t>
            </a:r>
            <a:r>
              <a:rPr lang="pt-BR" sz="1600" dirty="0" smtClean="0">
                <a:solidFill>
                  <a:srgbClr val="FF0000"/>
                </a:solidFill>
                <a:latin typeface="Calibri"/>
              </a:rPr>
              <a:t>(reabre pela 3ª vez o prazo de migração </a:t>
            </a:r>
            <a:r>
              <a:rPr lang="pt-BR" sz="1600" b="1" u="sng" dirty="0" smtClean="0">
                <a:solidFill>
                  <a:srgbClr val="FF0000"/>
                </a:solidFill>
                <a:latin typeface="Calibri"/>
              </a:rPr>
              <a:t>até 29março2019</a:t>
            </a:r>
            <a:r>
              <a:rPr lang="pt-BR" sz="1600" dirty="0" smtClean="0">
                <a:solidFill>
                  <a:srgbClr val="FF0000"/>
                </a:solidFill>
                <a:latin typeface="Calibri"/>
              </a:rPr>
              <a:t>)</a:t>
            </a:r>
            <a:endParaRPr lang="pt-BR" sz="1600" dirty="0">
              <a:solidFill>
                <a:srgbClr val="FF0000"/>
              </a:solidFill>
              <a:latin typeface="Calibri"/>
            </a:endParaRPr>
          </a:p>
          <a:p>
            <a:pPr algn="ctr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00" i="1" dirty="0">
              <a:latin typeface="Calibri"/>
            </a:endParaRPr>
          </a:p>
          <a:p>
            <a:pPr algn="just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 smtClean="0">
                <a:latin typeface="Calibri"/>
              </a:rPr>
              <a:t>6. </a:t>
            </a:r>
            <a:r>
              <a:rPr lang="pt-BR" dirty="0">
                <a:latin typeface="Calibri"/>
              </a:rPr>
              <a:t>Portarias PREVIC nºs 604/2012 e 45/2014  (Estatuto e </a:t>
            </a:r>
            <a:r>
              <a:rPr lang="pt-BR" u="sng" dirty="0">
                <a:latin typeface="Calibri"/>
              </a:rPr>
              <a:t>Convênio de Adesão</a:t>
            </a:r>
            <a:r>
              <a:rPr lang="pt-BR" dirty="0">
                <a:latin typeface="Calibri"/>
              </a:rPr>
              <a:t>)</a:t>
            </a:r>
          </a:p>
          <a:p>
            <a:pPr algn="just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 smtClean="0">
                <a:latin typeface="Calibri"/>
              </a:rPr>
              <a:t>7. </a:t>
            </a:r>
            <a:r>
              <a:rPr lang="pt-BR" dirty="0">
                <a:latin typeface="Calibri"/>
              </a:rPr>
              <a:t>Portarias PREVIC nºs 44/2013; 317/2014; e </a:t>
            </a:r>
            <a:r>
              <a:rPr lang="pt-BR" b="1" i="1" u="sng" dirty="0">
                <a:latin typeface="Calibri"/>
              </a:rPr>
              <a:t>311/2016</a:t>
            </a:r>
            <a:r>
              <a:rPr lang="pt-BR" dirty="0">
                <a:latin typeface="Calibri"/>
              </a:rPr>
              <a:t> (</a:t>
            </a:r>
            <a:r>
              <a:rPr lang="pt-BR" u="sng" dirty="0">
                <a:latin typeface="Calibri"/>
              </a:rPr>
              <a:t>Regulamento</a:t>
            </a:r>
            <a:r>
              <a:rPr lang="pt-BR" dirty="0">
                <a:latin typeface="Calibri"/>
              </a:rPr>
              <a:t> do Plano</a:t>
            </a:r>
            <a:r>
              <a:rPr lang="pt-BR" dirty="0" smtClean="0">
                <a:latin typeface="Calibri"/>
              </a:rPr>
              <a:t>)</a:t>
            </a:r>
          </a:p>
          <a:p>
            <a:pPr algn="just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/>
            </a:endParaRPr>
          </a:p>
        </p:txBody>
      </p:sp>
      <p:sp>
        <p:nvSpPr>
          <p:cNvPr id="14" name="Espaço Reservado para Número de Slide 13"/>
          <p:cNvSpPr txBox="1"/>
          <p:nvPr/>
        </p:nvSpPr>
        <p:spPr>
          <a:xfrm>
            <a:off x="6967399" y="565444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5FA21A-8872-4322-994A-4B8B3644EC75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587453" y="1172120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7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Artigos s/Mudança do Regime Previdenciário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390" y="1293604"/>
            <a:ext cx="8521786" cy="3924704"/>
          </a:xfrm>
        </p:spPr>
        <p:txBody>
          <a:bodyPr>
            <a:noAutofit/>
          </a:bodyPr>
          <a:lstStyle/>
          <a:p>
            <a:pPr marL="385763" indent="-385763" algn="just">
              <a:buFont typeface="+mj-lt"/>
              <a:buAutoNum type="arabicPeriod"/>
            </a:pPr>
            <a:r>
              <a:rPr lang="pt-BR" sz="750" b="1" dirty="0"/>
              <a:t>Funpresp: PARECER JURÍDICO + FAQ + Simulador – </a:t>
            </a:r>
            <a:r>
              <a:rPr lang="pt-BR" sz="750" b="1" dirty="0">
                <a:hlinkClick r:id="rId3"/>
              </a:rPr>
              <a:t>https://www.funpresp.com.br/portal/?page_id=10526</a:t>
            </a:r>
            <a:endParaRPr lang="pt-BR" sz="750" b="1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b="1" u="sng" dirty="0"/>
              <a:t>MPDG: </a:t>
            </a:r>
            <a:r>
              <a:rPr lang="pt-BR" sz="750" dirty="0"/>
              <a:t>PARECER n. 00601/2018/GCG/CGJOE/CONJUR-MP/CGU/AGU, </a:t>
            </a:r>
            <a:r>
              <a:rPr lang="pt-BR" sz="750" dirty="0" smtClean="0"/>
              <a:t>30MAIO2018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800" b="1" dirty="0">
                <a:solidFill>
                  <a:srgbClr val="FF0000"/>
                </a:solidFill>
              </a:rPr>
              <a:t>Solução de Consulta COSIT/RFB nº 42 de 14fev2019</a:t>
            </a:r>
            <a:r>
              <a:rPr lang="pt-BR" sz="800" dirty="0">
                <a:solidFill>
                  <a:srgbClr val="FF0000"/>
                </a:solidFill>
              </a:rPr>
              <a:t>: não incidência CPSS s/Benefício Especial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800" b="1" dirty="0">
                <a:solidFill>
                  <a:srgbClr val="FF0000"/>
                </a:solidFill>
              </a:rPr>
              <a:t>Parecer Jurídico s/Benefício Especial nº 00093/2018/DECOR/CGU/AGU, de 19dez2018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 smtClean="0"/>
              <a:t>DIAP</a:t>
            </a:r>
            <a:r>
              <a:rPr lang="pt-BR" sz="750" dirty="0"/>
              <a:t>: Previdência Complementar: o dilema dos servidores </a:t>
            </a:r>
            <a:r>
              <a:rPr lang="pt-BR" sz="750" dirty="0">
                <a:hlinkClick r:id="rId4"/>
              </a:rPr>
              <a:t>http://www.assprevisite.com.br/ClippingPrimeiraHora372167.html</a:t>
            </a:r>
            <a:r>
              <a:rPr lang="pt-BR" sz="750" dirty="0"/>
              <a:t> (29jul2017)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DIAP: </a:t>
            </a:r>
            <a:r>
              <a:rPr lang="pt-BR" sz="750" b="1" dirty="0"/>
              <a:t>Servidor: Previdência complementar, prazo de migração acaba em julho. </a:t>
            </a:r>
            <a:r>
              <a:rPr lang="pt-BR" sz="750" u="sng" dirty="0">
                <a:hlinkClick r:id="rId5"/>
              </a:rPr>
              <a:t>http://www.diap.org.br/index.php/noticias/agencia-diap/28202-previdencia-complementar-prazo-de-migracao-acaba-em-julho</a:t>
            </a:r>
            <a:r>
              <a:rPr lang="pt-BR" sz="750" dirty="0"/>
              <a:t> (12jun2018)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b="1" dirty="0"/>
              <a:t>Servidor federal deve ou não migrar para o modelo Funpresp?</a:t>
            </a:r>
            <a:r>
              <a:rPr lang="pt-BR" sz="750" dirty="0"/>
              <a:t>  Artigo de Adacir Reis, 15jun2018. </a:t>
            </a:r>
            <a:r>
              <a:rPr lang="pt-BR" sz="750" u="sng" dirty="0">
                <a:hlinkClick r:id="rId6"/>
              </a:rPr>
              <a:t>https://www.conjur.com.br/2018-jun-15/adacir-reis-servidor-federal-migrar-modelo-funpresp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ANAFE/Escritório Santos Bevilacqua Advogados: ESTUDO SOBRE A OPÇÃO DE MIGRAÇÃO DE REGIME PREVIDENCIÁRIO APLICÁVEL AOS SERVIDORES PÚBLICOS FEDERAIS EMPOSSADOS ANTES DE 4 DE FEVEREIRO DE 2013 – </a:t>
            </a:r>
            <a:r>
              <a:rPr lang="pt-BR" sz="750" dirty="0">
                <a:hlinkClick r:id="rId7"/>
              </a:rPr>
              <a:t>http://anafenacional.org.br/wp-content/uploads/2018/02/ANAFE-ESTUDO-PREV-SERV-P%C3%9ABLICO-Funpresp.pdf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Funpresp: vale a pena migrar? - </a:t>
            </a:r>
            <a:r>
              <a:rPr lang="pt-BR" sz="750" dirty="0">
                <a:hlinkClick r:id="rId8"/>
              </a:rPr>
              <a:t>https://educandoseubolso.blog.br/2017/10/02/funpresp-vale-pena-migrar/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Migração para o RPC: considerações –  autor Bruno Marques Ribeiro (auditor RFB, 2017)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 aposentadoria pública: possibilidades de proteção individual contra riscos futuros – autor </a:t>
            </a:r>
            <a:r>
              <a:rPr lang="pt-BR" sz="750" dirty="0" err="1"/>
              <a:t>Emmerson</a:t>
            </a:r>
            <a:r>
              <a:rPr lang="pt-BR" sz="750" dirty="0"/>
              <a:t> </a:t>
            </a:r>
            <a:r>
              <a:rPr lang="pt-BR" sz="750" dirty="0" err="1"/>
              <a:t>Gazda</a:t>
            </a:r>
            <a:r>
              <a:rPr lang="pt-BR" sz="750" dirty="0"/>
              <a:t> (juiz federal em Jaraguá do Sul, 28.03.2017)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TSP/USA (ver </a:t>
            </a:r>
            <a:r>
              <a:rPr lang="pt-BR" sz="750" dirty="0">
                <a:hlinkClick r:id="rId9"/>
              </a:rPr>
              <a:t>https://fas.org/sgp/crs/misc/98-810.pdf</a:t>
            </a:r>
            <a:r>
              <a:rPr lang="pt-BR" sz="750" dirty="0"/>
              <a:t>: P.L. 99-335/1987 e P.L. 105-61/1997), na primeira vez (</a:t>
            </a:r>
            <a:r>
              <a:rPr lang="pt-BR" sz="750" dirty="0" err="1"/>
              <a:t>jul</a:t>
            </a:r>
            <a:r>
              <a:rPr lang="pt-BR" sz="750" dirty="0"/>
              <a:t>-dez/1987) a taxa de migração foi de 5% dos filiados do CSRS para o FERS, e da segunda vez (</a:t>
            </a:r>
            <a:r>
              <a:rPr lang="pt-BR" sz="750" dirty="0" err="1"/>
              <a:t>jul</a:t>
            </a:r>
            <a:r>
              <a:rPr lang="pt-BR" sz="750" dirty="0"/>
              <a:t>-dez/1998) a taxa de migração foi de apenas 2%.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SINPROFAZ: </a:t>
            </a:r>
            <a:r>
              <a:rPr lang="pt-BR" sz="750" dirty="0">
                <a:hlinkClick r:id="rId10"/>
              </a:rPr>
              <a:t>http://www.sinprofaz.org.br/publicacoes/</a:t>
            </a:r>
            <a:r>
              <a:rPr lang="pt-BR" sz="750" dirty="0"/>
              <a:t> :  A PREVIDÊNCIA COMPLEMENTAR DO SERVIDOR PÚBLICO: VANTAGENS E DESVANTAGENS À LUZ DAS RECENTES REFORMAS CONSTITUCIONAIS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FERREIRA, G. G. Condições atuariais para a construção do fundo previdenciário federal – Funpresp. 2008. Dissertação (Mestrado) – Faculdade de Economia, Administração e Contabilidade, Universidade de São Paulo, São Paulo, 2008. 85 p.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UNAFISCO: </a:t>
            </a:r>
            <a:r>
              <a:rPr lang="pt-BR" sz="750" dirty="0">
                <a:hlinkClick r:id="rId11"/>
              </a:rPr>
              <a:t>http://unafisconacional.org.br/default.aspx?section=13&amp;articleId=6822</a:t>
            </a:r>
            <a:r>
              <a:rPr lang="pt-BR" sz="750" dirty="0"/>
              <a:t> PARECER JURÍDICO de Gilson Dipp, 21fev2018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SINAIT: Nota Técnica 01/2018 – FARAG ADVOGADOS ASSOCIADOS, 26/fev/2018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Previdência complementar do servidor público: por que as aves migram? </a:t>
            </a:r>
            <a:r>
              <a:rPr lang="pt-BR" sz="750" u="sng" dirty="0">
                <a:hlinkClick r:id="rId12"/>
              </a:rPr>
              <a:t>https://www.metropoles.com/ponto-de-vista/previdencia-complementar-do-servidor-publico-por-que-as-aves-migram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ANFFA Sindical: A PREVIDÊNCIA COMPLEMENTAR DO SERVIDOR PÚBLICO E OS AUDITORES FISCAIS FEDERAIS AGROPECUÁRIOS, Luiz Alberto dos Santos, março/2018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LIVRO:  Regime de previdência: é hora de migrar?: O guia definitivo para o servidor público federal sobre vantagens e desvantagens da migração para o regime de previdência complementar </a:t>
            </a:r>
            <a:r>
              <a:rPr lang="pt-BR" sz="750" dirty="0">
                <a:hlinkClick r:id="rId13"/>
              </a:rPr>
              <a:t>https://www.amazon.com.br/dp/B07B3R3PMH</a:t>
            </a:r>
            <a:r>
              <a:rPr lang="pt-BR" sz="750" dirty="0"/>
              <a:t> (</a:t>
            </a:r>
            <a:r>
              <a:rPr lang="pt-BR" sz="750" dirty="0" err="1"/>
              <a:t>eBook</a:t>
            </a:r>
            <a:r>
              <a:rPr lang="pt-BR" sz="750" dirty="0"/>
              <a:t> R$ 24,90) Autor: Rodrigo Tenório/ANPR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ANPR: </a:t>
            </a:r>
            <a:r>
              <a:rPr lang="pt-BR" sz="750" dirty="0">
                <a:hlinkClick r:id="rId14"/>
              </a:rPr>
              <a:t>http://www.anpr.org.br/planejeseufuturo/</a:t>
            </a:r>
            <a:r>
              <a:rPr lang="pt-BR" sz="750" dirty="0"/>
              <a:t>  (02 textos)</a:t>
            </a:r>
          </a:p>
          <a:p>
            <a:pPr lvl="1"/>
            <a:r>
              <a:rPr lang="pt-BR" sz="750" dirty="0"/>
              <a:t>Estudo do cálculo do benefício especial previsto na Lei 12.618 de 2004 pela administração do MPF – autor Rodrigo Antonio Tenório Correia da Silva (Diretor de Assuntos Jurídicos da Associação Nacional dos Procuradores da República) </a:t>
            </a:r>
          </a:p>
          <a:p>
            <a:pPr lvl="1"/>
            <a:r>
              <a:rPr lang="pt-BR" sz="750" dirty="0"/>
              <a:t>Reflexões e análises para embasar decisão sobre o caminho a seguir com relação ao regime de aposentadoria – autor Anderson </a:t>
            </a:r>
            <a:r>
              <a:rPr lang="pt-BR" sz="750" dirty="0" err="1"/>
              <a:t>Lodetti</a:t>
            </a:r>
            <a:r>
              <a:rPr lang="pt-BR" sz="750" dirty="0"/>
              <a:t> de Oliveira (ANPR)</a:t>
            </a:r>
          </a:p>
          <a:p>
            <a:pPr marL="385763" indent="-385763" algn="just">
              <a:buFont typeface="+mj-lt"/>
              <a:buAutoNum type="arabicPeriod"/>
            </a:pP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endParaRPr lang="pt-BR" sz="7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39176" y="5682854"/>
            <a:ext cx="504825" cy="273844"/>
          </a:xfrm>
          <a:prstGeom prst="rect">
            <a:avLst/>
          </a:prstGeom>
        </p:spPr>
        <p:txBody>
          <a:bodyPr/>
          <a:lstStyle/>
          <a:p>
            <a:fld id="{D52FE9AC-366D-4976-BB72-B6E428C030A5}" type="slidenum">
              <a:rPr lang="pt-BR" smtClean="0"/>
              <a:pPr/>
              <a:t>70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3166553" y="1033539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05170" y="6421244"/>
            <a:ext cx="471260" cy="365125"/>
          </a:xfrm>
        </p:spPr>
        <p:txBody>
          <a:bodyPr/>
          <a:lstStyle/>
          <a:p>
            <a:r>
              <a:rPr lang="pt-BR" dirty="0" smtClean="0"/>
              <a:t>68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11" y="2583167"/>
            <a:ext cx="8361405" cy="1021556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Migração:</a:t>
            </a: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600" b="0" cap="none" dirty="0" smtClean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Pontos de Destaque</a:t>
            </a:r>
            <a:endParaRPr lang="pt-BR" sz="3600" b="0" cap="none" dirty="0">
              <a:solidFill>
                <a:srgbClr val="4962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71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47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50" y="0"/>
            <a:ext cx="9695699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02443" y="4146602"/>
            <a:ext cx="266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solidFill>
                <a:srgbClr val="48B05B"/>
              </a:solidFill>
            </a:endParaRPr>
          </a:p>
          <a:p>
            <a:pPr algn="ctr"/>
            <a:r>
              <a:rPr lang="pt-BR" b="1" dirty="0" smtClean="0">
                <a:solidFill>
                  <a:srgbClr val="48B05B"/>
                </a:solidFill>
              </a:rPr>
              <a:t>  João Luiz Medeiros</a:t>
            </a:r>
            <a:endParaRPr lang="pt-BR" b="1" i="1" dirty="0" smtClean="0">
              <a:solidFill>
                <a:srgbClr val="48B05B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solidFill>
                  <a:srgbClr val="48B05B"/>
                </a:solidFill>
                <a:cs typeface="Arial" panose="020B0604020202020204" pitchFamily="34" charset="0"/>
              </a:rPr>
              <a:t>Gerente de Planejamento e Riscos</a:t>
            </a:r>
          </a:p>
          <a:p>
            <a:pPr algn="ctr"/>
            <a:endParaRPr lang="pt-BR" sz="1400" dirty="0">
              <a:solidFill>
                <a:srgbClr val="48B05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065-15C9-4551-883D-FEF3C9671012}" type="slidenum">
              <a:rPr lang="pt-BR" smtClean="0"/>
              <a:t>73</a:t>
            </a:fld>
            <a:endParaRPr lang="pt-BR"/>
          </a:p>
        </p:txBody>
      </p:sp>
      <p:sp>
        <p:nvSpPr>
          <p:cNvPr id="6" name="Fluxograma: Processo 5"/>
          <p:cNvSpPr/>
          <p:nvPr/>
        </p:nvSpPr>
        <p:spPr>
          <a:xfrm>
            <a:off x="827151" y="6160590"/>
            <a:ext cx="9142412" cy="54709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SCN Quadra 02 Bloco A salas 202 a 204 – </a:t>
            </a:r>
            <a:r>
              <a:rPr lang="pt-BR" sz="1400" dirty="0" err="1" smtClean="0">
                <a:solidFill>
                  <a:schemeClr val="bg1"/>
                </a:solidFill>
              </a:rPr>
              <a:t>Ed.Corporate</a:t>
            </a:r>
            <a:r>
              <a:rPr lang="pt-BR" sz="1400" dirty="0" smtClean="0">
                <a:solidFill>
                  <a:schemeClr val="bg1"/>
                </a:solidFill>
              </a:rPr>
              <a:t> Financial Center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CEP 70712-900 – Brasília/DF / Fones: (61) 2020-9991/9992</a:t>
            </a:r>
          </a:p>
          <a:p>
            <a:pPr algn="ctr"/>
            <a:r>
              <a:rPr lang="pt-BR" sz="1400" i="1" dirty="0" err="1" smtClean="0">
                <a:solidFill>
                  <a:schemeClr val="bg1"/>
                </a:solidFill>
              </a:rPr>
              <a:t>CallCenter</a:t>
            </a:r>
            <a:r>
              <a:rPr lang="pt-BR" sz="1400" dirty="0" smtClean="0">
                <a:solidFill>
                  <a:schemeClr val="bg1"/>
                </a:solidFill>
              </a:rPr>
              <a:t>: 0800-282-6794 (2ª a 6ª Feira, de 08 às 19hs)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/>
          <p:cNvCxnSpPr/>
          <p:nvPr/>
        </p:nvCxnSpPr>
        <p:spPr>
          <a:xfrm flipV="1">
            <a:off x="6690528" y="4686424"/>
            <a:ext cx="3285" cy="347083"/>
          </a:xfrm>
          <a:prstGeom prst="line">
            <a:avLst/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3001644" y="1691304"/>
            <a:ext cx="1610807" cy="760874"/>
            <a:chOff x="3472322" y="2199948"/>
            <a:chExt cx="2147742" cy="1014498"/>
          </a:xfrm>
        </p:grpSpPr>
        <p:sp>
          <p:nvSpPr>
            <p:cNvPr id="12" name="Arredondar Retângulo em um Canto Diagonal 11"/>
            <p:cNvSpPr/>
            <p:nvPr/>
          </p:nvSpPr>
          <p:spPr>
            <a:xfrm rot="5400000">
              <a:off x="4038944" y="1633326"/>
              <a:ext cx="1014498" cy="2147742"/>
            </a:xfrm>
            <a:prstGeom prst="round2DiagRect">
              <a:avLst/>
            </a:prstGeom>
            <a:solidFill>
              <a:srgbClr val="496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741802" y="2363597"/>
              <a:ext cx="16603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Previdência Social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143000" y="2810433"/>
            <a:ext cx="1858644" cy="783024"/>
            <a:chOff x="472400" y="3870542"/>
            <a:chExt cx="2478192" cy="1044032"/>
          </a:xfrm>
        </p:grpSpPr>
        <p:sp>
          <p:nvSpPr>
            <p:cNvPr id="15" name="Arredondar Retângulo em um Canto Diagonal 14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73C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72400" y="3929689"/>
              <a:ext cx="247819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Regime Geral de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Social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50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dirty="0">
                  <a:ln/>
                  <a:solidFill>
                    <a:schemeClr val="bg1"/>
                  </a:solidFill>
                  <a:cs typeface="Arial" charset="0"/>
                </a:rPr>
                <a:t>(setor privado, INSS – art. 201)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978645" y="2817203"/>
            <a:ext cx="1858644" cy="783069"/>
            <a:chOff x="472400" y="3870542"/>
            <a:chExt cx="2478192" cy="1044092"/>
          </a:xfrm>
        </p:grpSpPr>
        <p:sp>
          <p:nvSpPr>
            <p:cNvPr id="18" name="Arredondar Retângulo em um Canto Diagonal 17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48B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72400" y="3929749"/>
              <a:ext cx="247819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Regime Próprio de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Social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50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dirty="0">
                  <a:ln/>
                  <a:solidFill>
                    <a:schemeClr val="bg1"/>
                  </a:solidFill>
                  <a:cs typeface="Arial" charset="0"/>
                </a:rPr>
                <a:t>(servidores civis – art. 40)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09776" y="2845837"/>
            <a:ext cx="1858644" cy="817650"/>
            <a:chOff x="472400" y="3870542"/>
            <a:chExt cx="2478192" cy="1090199"/>
          </a:xfrm>
        </p:grpSpPr>
        <p:sp>
          <p:nvSpPr>
            <p:cNvPr id="21" name="Arredondar Retângulo em um Canto Diagonal 20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358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72400" y="3929689"/>
              <a:ext cx="2478192" cy="103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Regime de Previdência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Complementar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675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(facultativo; Capitalização; </a:t>
              </a:r>
              <a:endParaRPr lang="pt-BR" sz="825" dirty="0" smtClean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 smtClean="0">
                  <a:ln/>
                  <a:solidFill>
                    <a:schemeClr val="bg1"/>
                  </a:solidFill>
                  <a:cs typeface="Arial" charset="0"/>
                </a:rPr>
                <a:t>Contrato </a:t>
              </a: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- art. 202)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901304" y="4015973"/>
            <a:ext cx="1858644" cy="840732"/>
            <a:chOff x="472400" y="3870542"/>
            <a:chExt cx="2478192" cy="1120976"/>
          </a:xfrm>
        </p:grpSpPr>
        <p:sp>
          <p:nvSpPr>
            <p:cNvPr id="24" name="Arredondar Retângulo em um Canto Diagonal 23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225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472400" y="3929689"/>
              <a:ext cx="247819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Entidades Abertas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Complementar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b="1" u="sng" dirty="0">
                  <a:ln/>
                  <a:solidFill>
                    <a:schemeClr val="bg1"/>
                  </a:solidFill>
                  <a:cs typeface="Arial" charset="0"/>
                </a:rPr>
                <a:t>PGBL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</a:t>
              </a:r>
              <a:r>
                <a:rPr lang="pt-BR" sz="825" dirty="0" smtClean="0">
                  <a:ln/>
                  <a:solidFill>
                    <a:schemeClr val="bg1"/>
                  </a:solidFill>
                  <a:cs typeface="Arial" charset="0"/>
                </a:rPr>
                <a:t>CNSP/</a:t>
              </a:r>
              <a:r>
                <a:rPr lang="pt-BR" sz="825" dirty="0" err="1" smtClean="0">
                  <a:ln/>
                  <a:solidFill>
                    <a:schemeClr val="bg1"/>
                  </a:solidFill>
                  <a:cs typeface="Arial" charset="0"/>
                </a:rPr>
                <a:t>Susep-ME</a:t>
              </a:r>
              <a:r>
                <a:rPr lang="pt-BR" sz="825" dirty="0" smtClean="0">
                  <a:ln/>
                  <a:solidFill>
                    <a:schemeClr val="bg1"/>
                  </a:solidFill>
                  <a:cs typeface="Arial" charset="0"/>
                </a:rPr>
                <a:t>)</a:t>
              </a:r>
              <a:endParaRPr lang="pt-BR" sz="825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(com fins lucrativos)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831310" y="4010797"/>
            <a:ext cx="1858644" cy="874779"/>
            <a:chOff x="472400" y="3845167"/>
            <a:chExt cx="2478192" cy="1166372"/>
          </a:xfrm>
        </p:grpSpPr>
        <p:sp>
          <p:nvSpPr>
            <p:cNvPr id="27" name="Arredondar Retângulo em um Canto Diagonal 26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314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8" name="Arredondar Retângulo em um Canto Diagonal 27"/>
            <p:cNvSpPr/>
            <p:nvPr/>
          </p:nvSpPr>
          <p:spPr>
            <a:xfrm>
              <a:off x="472400" y="3845167"/>
              <a:ext cx="2478192" cy="1166372"/>
            </a:xfrm>
            <a:prstGeom prst="round2Diag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Entidades Fechadas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Complementar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788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</a:t>
              </a:r>
              <a:r>
                <a:rPr lang="pt-BR" sz="825" dirty="0" smtClean="0">
                  <a:ln/>
                  <a:solidFill>
                    <a:schemeClr val="bg1"/>
                  </a:solidFill>
                  <a:cs typeface="Arial" charset="0"/>
                </a:rPr>
                <a:t>CNPC/</a:t>
              </a:r>
              <a:r>
                <a:rPr lang="pt-BR" sz="825" dirty="0" err="1" smtClean="0">
                  <a:ln/>
                  <a:solidFill>
                    <a:schemeClr val="bg1"/>
                  </a:solidFill>
                  <a:cs typeface="Arial" charset="0"/>
                </a:rPr>
                <a:t>Previc-ME</a:t>
              </a:r>
              <a:r>
                <a:rPr lang="pt-BR" sz="825" dirty="0" smtClean="0">
                  <a:ln/>
                  <a:solidFill>
                    <a:schemeClr val="bg1"/>
                  </a:solidFill>
                  <a:cs typeface="Arial" charset="0"/>
                </a:rPr>
                <a:t>) </a:t>
              </a:r>
              <a:endParaRPr lang="pt-BR" sz="825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(sem fins lucrativos)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5914128" y="5017588"/>
            <a:ext cx="1757620" cy="855792"/>
            <a:chOff x="6155930" y="5489264"/>
            <a:chExt cx="2343493" cy="1141056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834" y="5556310"/>
              <a:ext cx="1582563" cy="793842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6337185" y="6291765"/>
              <a:ext cx="2103568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50" dirty="0">
                  <a:solidFill>
                    <a:srgbClr val="496179"/>
                  </a:solidFill>
                </a:rPr>
                <a:t>(servidores públicos civis)</a:t>
              </a:r>
            </a:p>
          </p:txBody>
        </p:sp>
        <p:sp>
          <p:nvSpPr>
            <p:cNvPr id="65" name="Arredondar Retângulo em um Canto Diagonal 64"/>
            <p:cNvSpPr/>
            <p:nvPr/>
          </p:nvSpPr>
          <p:spPr>
            <a:xfrm rot="5400000">
              <a:off x="6770758" y="4874436"/>
              <a:ext cx="1113837" cy="2343493"/>
            </a:xfrm>
            <a:prstGeom prst="round2DiagRect">
              <a:avLst/>
            </a:prstGeom>
            <a:noFill/>
            <a:ln>
              <a:solidFill>
                <a:srgbClr val="496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961305" y="3060163"/>
            <a:ext cx="846347" cy="467984"/>
            <a:chOff x="472400" y="3870542"/>
            <a:chExt cx="2478192" cy="1550641"/>
          </a:xfrm>
        </p:grpSpPr>
        <p:sp>
          <p:nvSpPr>
            <p:cNvPr id="39" name="Arredondar Retângulo em um Canto Diagonal 38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48B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472400" y="4044452"/>
              <a:ext cx="2478192" cy="1376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MILITARES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50" dirty="0">
                <a:ln/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44" name="Título 1"/>
          <p:cNvSpPr txBox="1">
            <a:spLocks/>
          </p:cNvSpPr>
          <p:nvPr/>
        </p:nvSpPr>
        <p:spPr>
          <a:xfrm>
            <a:off x="2732504" y="512192"/>
            <a:ext cx="6013187" cy="347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REGIMES DE PREVIDÊNCIA NO BRASIL</a:t>
            </a:r>
          </a:p>
        </p:txBody>
      </p:sp>
      <p:sp>
        <p:nvSpPr>
          <p:cNvPr id="35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6972300" y="5614278"/>
            <a:ext cx="2057400" cy="273844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7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850792" y="2362144"/>
            <a:ext cx="74" cy="467237"/>
          </a:xfrm>
          <a:prstGeom prst="line">
            <a:avLst/>
          </a:prstGeom>
          <a:ln w="19050">
            <a:solidFill>
              <a:srgbClr val="496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/>
          <p:nvPr/>
        </p:nvCxnSpPr>
        <p:spPr>
          <a:xfrm rot="5400000">
            <a:off x="2714732" y="1690073"/>
            <a:ext cx="464065" cy="1808206"/>
          </a:xfrm>
          <a:prstGeom prst="bentConnector3">
            <a:avLst>
              <a:gd name="adj1" fmla="val 47786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 rot="16200000" flipH="1">
            <a:off x="4569867" y="1722039"/>
            <a:ext cx="420569" cy="1858571"/>
          </a:xfrm>
          <a:prstGeom prst="bentConnector3">
            <a:avLst>
              <a:gd name="adj1" fmla="val 33727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/>
          <p:nvPr/>
        </p:nvCxnSpPr>
        <p:spPr>
          <a:xfrm rot="5400000">
            <a:off x="5023894" y="3349002"/>
            <a:ext cx="417320" cy="944062"/>
          </a:xfrm>
          <a:prstGeom prst="bentConnector3">
            <a:avLst>
              <a:gd name="adj1" fmla="val 47754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/>
          <p:nvPr/>
        </p:nvCxnSpPr>
        <p:spPr>
          <a:xfrm rot="16200000" flipH="1">
            <a:off x="5988896" y="3328060"/>
            <a:ext cx="417320" cy="985944"/>
          </a:xfrm>
          <a:prstGeom prst="bentConnector3">
            <a:avLst>
              <a:gd name="adj1" fmla="val 47754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2373269" y="948523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ço Reservado para Número de Slide 6"/>
          <p:cNvSpPr txBox="1"/>
          <p:nvPr/>
        </p:nvSpPr>
        <p:spPr>
          <a:xfrm>
            <a:off x="7059558" y="647019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8</a:t>
            </a:r>
            <a:endParaRPr lang="pt-BR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322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62804"/>
            <a:ext cx="9144000" cy="4800238"/>
          </a:xfrm>
          <a:ln w="9525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Retira a exclusividade de EFPC -&gt; poderá também EAPC c/licitação</a:t>
            </a:r>
            <a:endParaRPr lang="pt-BR" sz="1000" b="1" i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Exclui a exigência da “natureza pública”</a:t>
            </a:r>
            <a:endParaRPr lang="pt-BR" sz="14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Obriga Estados/Munícipios a criar o RPC nos próximos 2 anos</a:t>
            </a:r>
            <a:endParaRPr lang="pt-BR" sz="1400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pt-BR" sz="2000" dirty="0" smtClean="0">
                <a:solidFill>
                  <a:srgbClr val="FF0000"/>
                </a:solidFill>
              </a:rPr>
              <a:t>Pensão </a:t>
            </a:r>
            <a:r>
              <a:rPr lang="pt-BR" sz="1400" dirty="0" smtClean="0">
                <a:solidFill>
                  <a:srgbClr val="FF0000"/>
                </a:solidFill>
              </a:rPr>
              <a:t>(+ aplicação da Lei </a:t>
            </a:r>
            <a:r>
              <a:rPr lang="pt-BR" sz="1400" dirty="0">
                <a:solidFill>
                  <a:srgbClr val="FF0000"/>
                </a:solidFill>
              </a:rPr>
              <a:t>nº 13.135/2015: tempo de duração; carência; tempo de casamento/união </a:t>
            </a:r>
            <a:r>
              <a:rPr lang="pt-BR" sz="1400" dirty="0" smtClean="0">
                <a:solidFill>
                  <a:srgbClr val="FF0000"/>
                </a:solidFill>
              </a:rPr>
              <a:t>estável)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1600" dirty="0" smtClean="0">
                <a:solidFill>
                  <a:srgbClr val="FF0000"/>
                </a:solidFill>
              </a:rPr>
              <a:t>	</a:t>
            </a:r>
            <a:r>
              <a:rPr lang="pt-BR" sz="1600" u="sng" dirty="0" smtClean="0">
                <a:solidFill>
                  <a:srgbClr val="FF0000"/>
                </a:solidFill>
              </a:rPr>
              <a:t>Aposentado</a:t>
            </a:r>
            <a:r>
              <a:rPr lang="pt-BR" sz="1600" dirty="0" smtClean="0">
                <a:solidFill>
                  <a:srgbClr val="FF0000"/>
                </a:solidFill>
              </a:rPr>
              <a:t>: valor -&gt; 50</a:t>
            </a:r>
            <a:r>
              <a:rPr lang="pt-BR" sz="1600" dirty="0">
                <a:solidFill>
                  <a:srgbClr val="FF0000"/>
                </a:solidFill>
              </a:rPr>
              <a:t>% (cota familiar) + 10% p/dependente não </a:t>
            </a:r>
            <a:r>
              <a:rPr lang="pt-BR" sz="1600" dirty="0" smtClean="0">
                <a:solidFill>
                  <a:srgbClr val="FF0000"/>
                </a:solidFill>
              </a:rPr>
              <a:t>reversível sobre proventos de aposentadoria até o teto do INSS + 70% do valor excedente (redução da TR/Taxa de Reposição de 87% para 64%); 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1600" dirty="0">
                <a:solidFill>
                  <a:srgbClr val="FF0000"/>
                </a:solidFill>
              </a:rPr>
              <a:t>	</a:t>
            </a:r>
            <a:r>
              <a:rPr lang="pt-BR" sz="1600" u="sng" dirty="0" smtClean="0">
                <a:solidFill>
                  <a:srgbClr val="FF0000"/>
                </a:solidFill>
              </a:rPr>
              <a:t>Ativo</a:t>
            </a:r>
            <a:r>
              <a:rPr lang="pt-BR" sz="1600" dirty="0" smtClean="0">
                <a:solidFill>
                  <a:srgbClr val="FF0000"/>
                </a:solidFill>
              </a:rPr>
              <a:t>: </a:t>
            </a:r>
          </a:p>
          <a:p>
            <a:pPr marL="1200150" lvl="2" indent="-285750" algn="just">
              <a:lnSpc>
                <a:spcPct val="100000"/>
              </a:lnSpc>
              <a:spcBef>
                <a:spcPts val="1800"/>
              </a:spcBef>
              <a:buAutoNum type="romanLcParenBoth"/>
            </a:pPr>
            <a:r>
              <a:rPr lang="pt-BR" sz="1600" dirty="0" smtClean="0">
                <a:solidFill>
                  <a:srgbClr val="FF0000"/>
                </a:solidFill>
              </a:rPr>
              <a:t>Doença do trabalho ou Acidente de trabalho</a:t>
            </a:r>
            <a:r>
              <a:rPr lang="pt-BR" sz="1600" dirty="0">
                <a:solidFill>
                  <a:srgbClr val="FF0000"/>
                </a:solidFill>
              </a:rPr>
              <a:t>: valor -&gt; 50% (cota familiar) + 10% p/dependente não reversível sobre </a:t>
            </a:r>
            <a:r>
              <a:rPr lang="pt-BR" sz="1600" dirty="0" smtClean="0">
                <a:solidFill>
                  <a:srgbClr val="FF0000"/>
                </a:solidFill>
              </a:rPr>
              <a:t>remuneração do cargo efetivo (redução da TR de 87% para 60%)</a:t>
            </a:r>
          </a:p>
          <a:p>
            <a:pPr marL="1200150" lvl="2" indent="-285750" algn="just">
              <a:lnSpc>
                <a:spcPct val="100000"/>
              </a:lnSpc>
              <a:spcBef>
                <a:spcPts val="1800"/>
              </a:spcBef>
              <a:buAutoNum type="romanLcParenBoth"/>
            </a:pPr>
            <a:r>
              <a:rPr lang="pt-BR" sz="1600" dirty="0" smtClean="0">
                <a:solidFill>
                  <a:srgbClr val="FF0000"/>
                </a:solidFill>
              </a:rPr>
              <a:t>Outras hipóteses: </a:t>
            </a:r>
            <a:r>
              <a:rPr lang="pt-BR" sz="1600" dirty="0">
                <a:solidFill>
                  <a:srgbClr val="FF0000"/>
                </a:solidFill>
              </a:rPr>
              <a:t>valor -&gt; 50% (cota familiar) + 10% p/dependente não reversível sobre proventos de </a:t>
            </a:r>
            <a:r>
              <a:rPr lang="pt-BR" sz="1600" dirty="0" smtClean="0">
                <a:solidFill>
                  <a:srgbClr val="FF0000"/>
                </a:solidFill>
              </a:rPr>
              <a:t>aposentadoria por incapacidade permanente (proporcional ao TC – redução da TR de 87% para 36%)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7697" y="125216"/>
            <a:ext cx="7076303" cy="836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600" dirty="0">
                <a:solidFill>
                  <a:srgbClr val="496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pt-BR" sz="3600" dirty="0" smtClean="0">
                <a:solidFill>
                  <a:srgbClr val="496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Legais – </a:t>
            </a: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nº6/2019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677297" y="700216"/>
            <a:ext cx="6400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5093</TotalTime>
  <Words>5858</Words>
  <Application>Microsoft Office PowerPoint</Application>
  <PresentationFormat>Apresentação na tela (4:3)</PresentationFormat>
  <Paragraphs>1428</Paragraphs>
  <Slides>73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90" baseType="lpstr">
      <vt:lpstr>Arial Unicode MS</vt:lpstr>
      <vt:lpstr>ＭＳ Ｐゴシック</vt:lpstr>
      <vt:lpstr>Arial</vt:lpstr>
      <vt:lpstr>Calibri</vt:lpstr>
      <vt:lpstr>Calibri Light</vt:lpstr>
      <vt:lpstr>Cambria Math</vt:lpstr>
      <vt:lpstr>Courier New</vt:lpstr>
      <vt:lpstr>Franklin Gothic Book</vt:lpstr>
      <vt:lpstr>Franklin Gothic Demi Cond</vt:lpstr>
      <vt:lpstr>Franklin Gothic Heavy</vt:lpstr>
      <vt:lpstr>ITC Zapf Dingbats</vt:lpstr>
      <vt:lpstr>MV Boli</vt:lpstr>
      <vt:lpstr>Segoe UI Symbol</vt:lpstr>
      <vt:lpstr>Times New Roman</vt:lpstr>
      <vt:lpstr>Trebuchet MS</vt:lpstr>
      <vt:lpstr>Wingdings</vt:lpstr>
      <vt:lpstr>Tema do Office</vt:lpstr>
      <vt:lpstr>Apresentação do PowerPoint</vt:lpstr>
      <vt:lpstr>Sumário</vt:lpstr>
      <vt:lpstr>Funpresp para os Participantes</vt:lpstr>
      <vt:lpstr>Por que Aderir ao Plano de Previdência Complementar da Funpresp?</vt:lpstr>
      <vt:lpstr>Apresentação do PowerPoint</vt:lpstr>
      <vt:lpstr>1. Aspectos Legais  e Conceituais</vt:lpstr>
      <vt:lpstr>Aspectos Legais</vt:lpstr>
      <vt:lpstr>Apresentação do PowerPoint</vt:lpstr>
      <vt:lpstr>Aspectos Legais – PEC nº6/2019</vt:lpstr>
      <vt:lpstr>Aspectos Legais – PEC nº6/2019 (continuação) </vt:lpstr>
      <vt:lpstr>Fundamentos da Previdência Complementar</vt:lpstr>
      <vt:lpstr>Fundamentos da Previdência Complementar do Servidor</vt:lpstr>
      <vt:lpstr>Apresentação do PowerPoint</vt:lpstr>
      <vt:lpstr>Previdência Complementar no Brasil</vt:lpstr>
      <vt:lpstr>Funpresp e Lei nº 8.112/1990</vt:lpstr>
      <vt:lpstr>Aspectos Legais e Conceituais:    Pontos de Destaque</vt:lpstr>
      <vt:lpstr>2. Governança</vt:lpstr>
      <vt:lpstr>Apresentação do PowerPoint</vt:lpstr>
      <vt:lpstr>Governança</vt:lpstr>
      <vt:lpstr>Instrumentos Estatutários/Gerenciais</vt:lpstr>
      <vt:lpstr>Fiscalização e Controle</vt:lpstr>
      <vt:lpstr>Apresentação do PowerPoint</vt:lpstr>
      <vt:lpstr>TRANSPARÊNCIA</vt:lpstr>
      <vt:lpstr>Apresentação do PowerPoint</vt:lpstr>
      <vt:lpstr>Governança:   Pontos de Destaque</vt:lpstr>
      <vt:lpstr>3. Investimentos</vt:lpstr>
      <vt:lpstr>Apresentação do PowerPoint</vt:lpstr>
      <vt:lpstr>Estrutura de investimentos</vt:lpstr>
      <vt:lpstr>Apresentação do PowerPoint</vt:lpstr>
      <vt:lpstr>Apresentação do PowerPoint</vt:lpstr>
      <vt:lpstr>Limites de Aplicação dos Investimentos</vt:lpstr>
      <vt:lpstr>Apresentação do PowerPoint</vt:lpstr>
      <vt:lpstr>Empréstimos aos Participantes</vt:lpstr>
      <vt:lpstr>Apresentação do PowerPoint</vt:lpstr>
      <vt:lpstr>Apresentação do PowerPoint</vt:lpstr>
      <vt:lpstr>Apresentação do PowerPoint</vt:lpstr>
      <vt:lpstr>Apresentação do PowerPoint</vt:lpstr>
      <vt:lpstr>Transparência nos Investimentos </vt:lpstr>
      <vt:lpstr>Investimentos:   Pontos de Destaque</vt:lpstr>
      <vt:lpstr>4. Plano de Benefícios</vt:lpstr>
      <vt:lpstr> Quem pode ser Participante da FUNPRESP ?  (servidor público federal, concursado, na ativa)</vt:lpstr>
      <vt:lpstr>Participantes da Funpresp - CLASSIFICAÇÃO</vt:lpstr>
      <vt:lpstr>Participantes Ativo Normal - CONTRIBUIÇÃO</vt:lpstr>
      <vt:lpstr>Participante Ativo Alternativo - CONTRIBUIÇÃO</vt:lpstr>
      <vt:lpstr>BENEFÍCIOS PREVIDENCIÁRIOS: Aposentadorias/Pensão (7) + Institutos (4)</vt:lpstr>
      <vt:lpstr>Benefício Previdenciário</vt:lpstr>
      <vt:lpstr>Benefício Previdenciário</vt:lpstr>
      <vt:lpstr>Benefícios Previdenciários</vt:lpstr>
      <vt:lpstr>Pensão por Morte</vt:lpstr>
      <vt:lpstr>Benefício por Sobrevivência</vt:lpstr>
      <vt:lpstr>Institutos (Quando Cessa o Vínculo Funcional c/Órgão Público)</vt:lpstr>
      <vt:lpstr>Apresentação do PowerPoint</vt:lpstr>
      <vt:lpstr>Apresentação do PowerPoint</vt:lpstr>
      <vt:lpstr>Apresentação do PowerPoint</vt:lpstr>
      <vt:lpstr>Apresentação do PowerPoint</vt:lpstr>
      <vt:lpstr>Tributação s/Previdência Complementar</vt:lpstr>
      <vt:lpstr>Plano de Benefícios:   Pontos de Destaque</vt:lpstr>
      <vt:lpstr>5. Migração </vt:lpstr>
      <vt:lpstr>Aspectos Legais</vt:lpstr>
      <vt:lpstr>Migração – Variáveis de Decisão </vt:lpstr>
      <vt:lpstr>Migração no RPPS</vt:lpstr>
      <vt:lpstr>Efeitos da Mudança de Regime Previdenciário</vt:lpstr>
      <vt:lpstr>Efeitos da Mudança do Regime Previdenciário (cont.)</vt:lpstr>
      <vt:lpstr>Apresentação do PowerPoint</vt:lpstr>
      <vt:lpstr>Benefício Especial – Fórmula de Cálculo</vt:lpstr>
      <vt:lpstr>Benefício Especial  Simulador e Migração no SIGEPE</vt:lpstr>
      <vt:lpstr>Atendimento</vt:lpstr>
      <vt:lpstr>Migrações Totais (Executivo + Legislativo)</vt:lpstr>
      <vt:lpstr>Migrações 3ª Janela  (antes PEC nº 6/2019)</vt:lpstr>
      <vt:lpstr>Artigos s/Mudança do Regime Previdenciário</vt:lpstr>
      <vt:lpstr>Migração:   Pontos de Destaque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Jane de Paula Carvalho Santo</dc:creator>
  <cp:lastModifiedBy>Pablo Garcia Passos</cp:lastModifiedBy>
  <cp:revision>398</cp:revision>
  <cp:lastPrinted>2019-03-15T13:03:01Z</cp:lastPrinted>
  <dcterms:created xsi:type="dcterms:W3CDTF">2017-04-24T20:33:55Z</dcterms:created>
  <dcterms:modified xsi:type="dcterms:W3CDTF">2019-03-15T15:07:33Z</dcterms:modified>
</cp:coreProperties>
</file>